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6" r:id="rId2"/>
  </p:sldMasterIdLst>
  <p:notesMasterIdLst>
    <p:notesMasterId r:id="rId27"/>
  </p:notesMasterIdLst>
  <p:sldIdLst>
    <p:sldId id="32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09" r:id="rId20"/>
    <p:sldId id="312" r:id="rId21"/>
    <p:sldId id="313" r:id="rId22"/>
    <p:sldId id="314" r:id="rId23"/>
    <p:sldId id="315" r:id="rId24"/>
    <p:sldId id="316" r:id="rId25"/>
    <p:sldId id="335" r:id="rId26"/>
  </p:sldIdLst>
  <p:sldSz cx="9906000" cy="6858000" type="A4"/>
  <p:notesSz cx="9906000" cy="6858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7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PALUDISMO%202017\SABANAS%20POR%20MES%20(BOLETIN%20EPIDEMIOLOGICO)\SABANA%20MES%20DICIEMBRE\graficas.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autoTitleDeleted val="1"/>
    <c:plotArea>
      <c:layout/>
      <c:barChart>
        <c:barDir val="col"/>
        <c:grouping val="clustered"/>
        <c:ser>
          <c:idx val="0"/>
          <c:order val="0"/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002060"/>
              </a:solidFill>
            </c:spPr>
          </c:dPt>
          <c:dPt>
            <c:idx val="5"/>
            <c:spPr>
              <a:solidFill>
                <a:srgbClr val="FFC000"/>
              </a:solidFill>
            </c:spPr>
          </c:dPt>
          <c:dLbls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showVal val="1"/>
          </c:dLbls>
          <c:cat>
            <c:strRef>
              <c:f>Hoja5!$A$2:$A$7</c:f>
              <c:strCache>
                <c:ptCount val="6"/>
                <c:pt idx="0">
                  <c:v>SSA</c:v>
                </c:pt>
                <c:pt idx="1">
                  <c:v>IMSS ORD</c:v>
                </c:pt>
                <c:pt idx="2">
                  <c:v>IMSS PROSPERA</c:v>
                </c:pt>
                <c:pt idx="3">
                  <c:v>ISSSTE</c:v>
                </c:pt>
                <c:pt idx="4">
                  <c:v>NOTIFICANTES VOLUNTARIOS</c:v>
                </c:pt>
                <c:pt idx="5">
                  <c:v>PERSONAL DEL PROGRAMA</c:v>
                </c:pt>
              </c:strCache>
            </c:strRef>
          </c:cat>
          <c:val>
            <c:numRef>
              <c:f>Hoja5!$B$2:$B$7</c:f>
              <c:numCache>
                <c:formatCode>General</c:formatCode>
                <c:ptCount val="6"/>
                <c:pt idx="0">
                  <c:v>2560</c:v>
                </c:pt>
                <c:pt idx="1">
                  <c:v>10</c:v>
                </c:pt>
                <c:pt idx="2">
                  <c:v>39</c:v>
                </c:pt>
                <c:pt idx="3">
                  <c:v>18</c:v>
                </c:pt>
                <c:pt idx="4">
                  <c:v>64</c:v>
                </c:pt>
                <c:pt idx="5">
                  <c:v>1392</c:v>
                </c:pt>
              </c:numCache>
            </c:numRef>
          </c:val>
        </c:ser>
        <c:gapWidth val="100"/>
        <c:axId val="63306368"/>
        <c:axId val="63418752"/>
      </c:barChart>
      <c:catAx>
        <c:axId val="63306368"/>
        <c:scaling>
          <c:orientation val="minMax"/>
        </c:scaling>
        <c:delete val="1"/>
        <c:axPos val="b"/>
        <c:tickLblPos val="none"/>
        <c:crossAx val="63418752"/>
        <c:crosses val="autoZero"/>
        <c:auto val="1"/>
        <c:lblAlgn val="ctr"/>
        <c:lblOffset val="100"/>
      </c:catAx>
      <c:valAx>
        <c:axId val="63418752"/>
        <c:scaling>
          <c:orientation val="minMax"/>
        </c:scaling>
        <c:axPos val="l"/>
        <c:numFmt formatCode="General" sourceLinked="1"/>
        <c:tickLblPos val="nextTo"/>
        <c:crossAx val="63306368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0A6663-74AB-466B-9163-0A7683FE3141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85426854-A566-4C20-9BBA-3AA9E3A23E91}">
      <dgm:prSet phldrT="[Texto]" custT="1"/>
      <dgm:spPr/>
      <dgm:t>
        <a:bodyPr/>
        <a:lstStyle/>
        <a:p>
          <a:r>
            <a:rPr lang="es-MX" sz="1600" dirty="0" err="1" smtClean="0"/>
            <a:t>Ectodesparasitación</a:t>
          </a:r>
          <a:r>
            <a:rPr lang="es-MX" sz="1600" dirty="0" smtClean="0"/>
            <a:t> canina</a:t>
          </a:r>
        </a:p>
      </dgm:t>
    </dgm:pt>
    <dgm:pt modelId="{DE9F162D-EE9B-44D7-9BC9-1E863A8D6171}" type="parTrans" cxnId="{06B1A411-1F90-428A-906A-4BC88F563ED1}">
      <dgm:prSet/>
      <dgm:spPr/>
      <dgm:t>
        <a:bodyPr/>
        <a:lstStyle/>
        <a:p>
          <a:endParaRPr lang="es-MX" sz="1600"/>
        </a:p>
      </dgm:t>
    </dgm:pt>
    <dgm:pt modelId="{997ED791-FF4F-4E8E-9E01-A75511512080}" type="sibTrans" cxnId="{06B1A411-1F90-428A-906A-4BC88F563ED1}">
      <dgm:prSet/>
      <dgm:spPr/>
      <dgm:t>
        <a:bodyPr/>
        <a:lstStyle/>
        <a:p>
          <a:endParaRPr lang="es-MX" sz="1600"/>
        </a:p>
      </dgm:t>
    </dgm:pt>
    <dgm:pt modelId="{1E03AA14-10AB-43C8-B8C9-9D5E9CF48084}">
      <dgm:prSet phldrT="[Texto]" custT="1"/>
      <dgm:spPr/>
      <dgm:t>
        <a:bodyPr/>
        <a:lstStyle/>
        <a:p>
          <a:r>
            <a:rPr lang="es-MX" sz="2000" dirty="0" smtClean="0"/>
            <a:t>Reducción en la infestación y la densidad de Garrapatas</a:t>
          </a:r>
          <a:endParaRPr lang="es-MX" sz="2000" dirty="0"/>
        </a:p>
      </dgm:t>
    </dgm:pt>
    <dgm:pt modelId="{D252FEAF-FF2A-4AC9-80A4-7E4A538F8FF1}" type="parTrans" cxnId="{C0A481F9-3F20-46D7-A8F9-360472CAAF61}">
      <dgm:prSet/>
      <dgm:spPr/>
      <dgm:t>
        <a:bodyPr/>
        <a:lstStyle/>
        <a:p>
          <a:endParaRPr lang="es-MX" sz="1600"/>
        </a:p>
      </dgm:t>
    </dgm:pt>
    <dgm:pt modelId="{978AE777-E363-423D-97F6-114A0D3BD069}" type="sibTrans" cxnId="{C0A481F9-3F20-46D7-A8F9-360472CAAF61}">
      <dgm:prSet/>
      <dgm:spPr/>
      <dgm:t>
        <a:bodyPr/>
        <a:lstStyle/>
        <a:p>
          <a:endParaRPr lang="es-MX" sz="1600"/>
        </a:p>
      </dgm:t>
    </dgm:pt>
    <dgm:pt modelId="{E2F8657A-8690-4634-BA2B-CED747F1D2B9}">
      <dgm:prSet phldrT="[Texto]" custT="1"/>
      <dgm:spPr/>
      <dgm:t>
        <a:bodyPr/>
        <a:lstStyle/>
        <a:p>
          <a:r>
            <a:rPr lang="es-MX" sz="1800" dirty="0" smtClean="0"/>
            <a:t>Control ambiental (Rociado </a:t>
          </a:r>
          <a:r>
            <a:rPr lang="es-MX" sz="1800" dirty="0" err="1" smtClean="0"/>
            <a:t>intra</a:t>
          </a:r>
          <a:r>
            <a:rPr lang="es-MX" sz="1800" dirty="0" smtClean="0"/>
            <a:t> y peri domiciliar </a:t>
          </a:r>
        </a:p>
      </dgm:t>
    </dgm:pt>
    <dgm:pt modelId="{238EE706-E83D-4225-8D00-10A1FCEFA4F0}" type="parTrans" cxnId="{611C3CC0-4B3A-4173-9256-60CDC83983DA}">
      <dgm:prSet/>
      <dgm:spPr/>
      <dgm:t>
        <a:bodyPr/>
        <a:lstStyle/>
        <a:p>
          <a:endParaRPr lang="es-MX" sz="1600"/>
        </a:p>
      </dgm:t>
    </dgm:pt>
    <dgm:pt modelId="{9E276E80-FA33-4F53-A5B2-F9BAC1677474}" type="sibTrans" cxnId="{611C3CC0-4B3A-4173-9256-60CDC83983DA}">
      <dgm:prSet/>
      <dgm:spPr/>
      <dgm:t>
        <a:bodyPr/>
        <a:lstStyle/>
        <a:p>
          <a:endParaRPr lang="es-MX" sz="1600"/>
        </a:p>
      </dgm:t>
    </dgm:pt>
    <dgm:pt modelId="{432B5FF6-4D51-4462-92FF-3991FC0FDF6F}" type="pres">
      <dgm:prSet presAssocID="{FC0A6663-74AB-466B-9163-0A7683FE3141}" presName="compositeShape" presStyleCnt="0">
        <dgm:presLayoutVars>
          <dgm:chMax val="7"/>
          <dgm:dir/>
          <dgm:resizeHandles val="exact"/>
        </dgm:presLayoutVars>
      </dgm:prSet>
      <dgm:spPr/>
    </dgm:pt>
    <dgm:pt modelId="{C722A10E-1D0E-4A71-A71C-1D0FE1909060}" type="pres">
      <dgm:prSet presAssocID="{1E03AA14-10AB-43C8-B8C9-9D5E9CF48084}" presName="circ1" presStyleLbl="vennNode1" presStyleIdx="0" presStyleCnt="3"/>
      <dgm:spPr/>
      <dgm:t>
        <a:bodyPr/>
        <a:lstStyle/>
        <a:p>
          <a:endParaRPr lang="es-MX"/>
        </a:p>
      </dgm:t>
    </dgm:pt>
    <dgm:pt modelId="{9F410DCA-2075-47F0-9FBF-A1A5E74B41FC}" type="pres">
      <dgm:prSet presAssocID="{1E03AA14-10AB-43C8-B8C9-9D5E9CF4808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1BD9CC-6D27-410D-9D19-28296C682D76}" type="pres">
      <dgm:prSet presAssocID="{85426854-A566-4C20-9BBA-3AA9E3A23E91}" presName="circ2" presStyleLbl="vennNode1" presStyleIdx="1" presStyleCnt="3" custScaleX="103562"/>
      <dgm:spPr/>
      <dgm:t>
        <a:bodyPr/>
        <a:lstStyle/>
        <a:p>
          <a:endParaRPr lang="es-MX"/>
        </a:p>
      </dgm:t>
    </dgm:pt>
    <dgm:pt modelId="{C4DB7E3C-5FA1-453D-B096-6B4DEB48161F}" type="pres">
      <dgm:prSet presAssocID="{85426854-A566-4C20-9BBA-3AA9E3A23E9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736BA5-04E8-4250-AB2A-F10F7AD9277C}" type="pres">
      <dgm:prSet presAssocID="{E2F8657A-8690-4634-BA2B-CED747F1D2B9}" presName="circ3" presStyleLbl="vennNode1" presStyleIdx="2" presStyleCnt="3"/>
      <dgm:spPr/>
      <dgm:t>
        <a:bodyPr/>
        <a:lstStyle/>
        <a:p>
          <a:endParaRPr lang="es-MX"/>
        </a:p>
      </dgm:t>
    </dgm:pt>
    <dgm:pt modelId="{39F6AD67-3FCB-4842-BAFE-6BD8E0D11454}" type="pres">
      <dgm:prSet presAssocID="{E2F8657A-8690-4634-BA2B-CED747F1D2B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11C3CC0-4B3A-4173-9256-60CDC83983DA}" srcId="{FC0A6663-74AB-466B-9163-0A7683FE3141}" destId="{E2F8657A-8690-4634-BA2B-CED747F1D2B9}" srcOrd="2" destOrd="0" parTransId="{238EE706-E83D-4225-8D00-10A1FCEFA4F0}" sibTransId="{9E276E80-FA33-4F53-A5B2-F9BAC1677474}"/>
    <dgm:cxn modelId="{C0A481F9-3F20-46D7-A8F9-360472CAAF61}" srcId="{FC0A6663-74AB-466B-9163-0A7683FE3141}" destId="{1E03AA14-10AB-43C8-B8C9-9D5E9CF48084}" srcOrd="0" destOrd="0" parTransId="{D252FEAF-FF2A-4AC9-80A4-7E4A538F8FF1}" sibTransId="{978AE777-E363-423D-97F6-114A0D3BD069}"/>
    <dgm:cxn modelId="{53384E6F-2A36-4606-9255-36BA5A1FE71A}" type="presOf" srcId="{85426854-A566-4C20-9BBA-3AA9E3A23E91}" destId="{C4DB7E3C-5FA1-453D-B096-6B4DEB48161F}" srcOrd="1" destOrd="0" presId="urn:microsoft.com/office/officeart/2005/8/layout/venn1"/>
    <dgm:cxn modelId="{1C6A6C2E-6B87-4733-BD6E-95258C0D97E2}" type="presOf" srcId="{E2F8657A-8690-4634-BA2B-CED747F1D2B9}" destId="{39F6AD67-3FCB-4842-BAFE-6BD8E0D11454}" srcOrd="1" destOrd="0" presId="urn:microsoft.com/office/officeart/2005/8/layout/venn1"/>
    <dgm:cxn modelId="{06B1A411-1F90-428A-906A-4BC88F563ED1}" srcId="{FC0A6663-74AB-466B-9163-0A7683FE3141}" destId="{85426854-A566-4C20-9BBA-3AA9E3A23E91}" srcOrd="1" destOrd="0" parTransId="{DE9F162D-EE9B-44D7-9BC9-1E863A8D6171}" sibTransId="{997ED791-FF4F-4E8E-9E01-A75511512080}"/>
    <dgm:cxn modelId="{C1BCADCA-C49A-4346-A76E-04D37D3753E5}" type="presOf" srcId="{1E03AA14-10AB-43C8-B8C9-9D5E9CF48084}" destId="{9F410DCA-2075-47F0-9FBF-A1A5E74B41FC}" srcOrd="1" destOrd="0" presId="urn:microsoft.com/office/officeart/2005/8/layout/venn1"/>
    <dgm:cxn modelId="{A09F5F5F-C1F9-467B-AC29-107F2A0CF0B3}" type="presOf" srcId="{85426854-A566-4C20-9BBA-3AA9E3A23E91}" destId="{7D1BD9CC-6D27-410D-9D19-28296C682D76}" srcOrd="0" destOrd="0" presId="urn:microsoft.com/office/officeart/2005/8/layout/venn1"/>
    <dgm:cxn modelId="{856B646C-0FDB-46A5-92AD-C17179275A85}" type="presOf" srcId="{1E03AA14-10AB-43C8-B8C9-9D5E9CF48084}" destId="{C722A10E-1D0E-4A71-A71C-1D0FE1909060}" srcOrd="0" destOrd="0" presId="urn:microsoft.com/office/officeart/2005/8/layout/venn1"/>
    <dgm:cxn modelId="{64BC818C-1456-479E-A37B-D84DD0850629}" type="presOf" srcId="{FC0A6663-74AB-466B-9163-0A7683FE3141}" destId="{432B5FF6-4D51-4462-92FF-3991FC0FDF6F}" srcOrd="0" destOrd="0" presId="urn:microsoft.com/office/officeart/2005/8/layout/venn1"/>
    <dgm:cxn modelId="{26DCEB0D-FA15-4AC0-B5AE-50C365E5C144}" type="presOf" srcId="{E2F8657A-8690-4634-BA2B-CED747F1D2B9}" destId="{98736BA5-04E8-4250-AB2A-F10F7AD9277C}" srcOrd="0" destOrd="0" presId="urn:microsoft.com/office/officeart/2005/8/layout/venn1"/>
    <dgm:cxn modelId="{1F8CC290-FA33-4A95-A89C-90E5B8BB73CF}" type="presParOf" srcId="{432B5FF6-4D51-4462-92FF-3991FC0FDF6F}" destId="{C722A10E-1D0E-4A71-A71C-1D0FE1909060}" srcOrd="0" destOrd="0" presId="urn:microsoft.com/office/officeart/2005/8/layout/venn1"/>
    <dgm:cxn modelId="{AAAACAC6-C70E-4B5B-9A79-9F639DC2B0D0}" type="presParOf" srcId="{432B5FF6-4D51-4462-92FF-3991FC0FDF6F}" destId="{9F410DCA-2075-47F0-9FBF-A1A5E74B41FC}" srcOrd="1" destOrd="0" presId="urn:microsoft.com/office/officeart/2005/8/layout/venn1"/>
    <dgm:cxn modelId="{6E067975-8BFA-4AC0-B49C-ED127ED421F9}" type="presParOf" srcId="{432B5FF6-4D51-4462-92FF-3991FC0FDF6F}" destId="{7D1BD9CC-6D27-410D-9D19-28296C682D76}" srcOrd="2" destOrd="0" presId="urn:microsoft.com/office/officeart/2005/8/layout/venn1"/>
    <dgm:cxn modelId="{F21D4C75-BEAE-4BE1-BB85-822961489971}" type="presParOf" srcId="{432B5FF6-4D51-4462-92FF-3991FC0FDF6F}" destId="{C4DB7E3C-5FA1-453D-B096-6B4DEB48161F}" srcOrd="3" destOrd="0" presId="urn:microsoft.com/office/officeart/2005/8/layout/venn1"/>
    <dgm:cxn modelId="{AADAB567-C1FE-485D-BEFC-B9AAA524EBE1}" type="presParOf" srcId="{432B5FF6-4D51-4462-92FF-3991FC0FDF6F}" destId="{98736BA5-04E8-4250-AB2A-F10F7AD9277C}" srcOrd="4" destOrd="0" presId="urn:microsoft.com/office/officeart/2005/8/layout/venn1"/>
    <dgm:cxn modelId="{DB0B0462-CFD0-473D-B94F-3466101B27CB}" type="presParOf" srcId="{432B5FF6-4D51-4462-92FF-3991FC0FDF6F}" destId="{39F6AD67-3FCB-4842-BAFE-6BD8E0D1145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C49953-3EB7-4B37-BAF4-17342B1D1AA2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162576CB-11D2-4E7C-8A5C-A2ABFC42EBEA}">
      <dgm:prSet phldrT="[Texto]"/>
      <dgm:spPr/>
      <dgm:t>
        <a:bodyPr/>
        <a:lstStyle/>
        <a:p>
          <a:r>
            <a:rPr lang="es-MX" dirty="0" smtClean="0"/>
            <a:t>Programa de Prevención y Control de la Rickettsiosis</a:t>
          </a:r>
          <a:endParaRPr lang="es-MX" dirty="0"/>
        </a:p>
      </dgm:t>
    </dgm:pt>
    <dgm:pt modelId="{2FDD9B70-07B1-45C5-8977-04F5C8ABD950}" type="parTrans" cxnId="{6CF160A2-4539-45E4-8529-DDAD3E16045C}">
      <dgm:prSet/>
      <dgm:spPr/>
      <dgm:t>
        <a:bodyPr/>
        <a:lstStyle/>
        <a:p>
          <a:endParaRPr lang="es-MX"/>
        </a:p>
      </dgm:t>
    </dgm:pt>
    <dgm:pt modelId="{2BC3507A-2394-4532-9444-328844DB1C6A}" type="sibTrans" cxnId="{6CF160A2-4539-45E4-8529-DDAD3E16045C}">
      <dgm:prSet/>
      <dgm:spPr/>
      <dgm:t>
        <a:bodyPr/>
        <a:lstStyle/>
        <a:p>
          <a:endParaRPr lang="es-MX"/>
        </a:p>
      </dgm:t>
    </dgm:pt>
    <dgm:pt modelId="{B3281A31-ACBE-4EAC-873A-9DB578CF337B}">
      <dgm:prSet phldrT="[Texto]"/>
      <dgm:spPr/>
      <dgm:t>
        <a:bodyPr/>
        <a:lstStyle/>
        <a:p>
          <a:r>
            <a:rPr lang="es-MX" dirty="0" smtClean="0"/>
            <a:t>Control Ambiental (Rociado)</a:t>
          </a:r>
          <a:endParaRPr lang="es-MX" dirty="0"/>
        </a:p>
      </dgm:t>
    </dgm:pt>
    <dgm:pt modelId="{FCC18A00-846A-4965-86AC-0DD1780531D1}" type="parTrans" cxnId="{4447B125-06EF-4026-9393-C2A621947D0C}">
      <dgm:prSet/>
      <dgm:spPr/>
      <dgm:t>
        <a:bodyPr/>
        <a:lstStyle/>
        <a:p>
          <a:endParaRPr lang="es-MX"/>
        </a:p>
      </dgm:t>
    </dgm:pt>
    <dgm:pt modelId="{98C1AE6C-2490-4FE2-BBD3-D872A29BB367}" type="sibTrans" cxnId="{4447B125-06EF-4026-9393-C2A621947D0C}">
      <dgm:prSet/>
      <dgm:spPr/>
      <dgm:t>
        <a:bodyPr/>
        <a:lstStyle/>
        <a:p>
          <a:endParaRPr lang="es-MX"/>
        </a:p>
      </dgm:t>
    </dgm:pt>
    <dgm:pt modelId="{A8632A1E-0F6C-4669-B04E-DAA82548542A}">
      <dgm:prSet phldrT="[Texto]"/>
      <dgm:spPr/>
      <dgm:t>
        <a:bodyPr/>
        <a:lstStyle/>
        <a:p>
          <a:r>
            <a:rPr lang="es-MX" dirty="0" smtClean="0"/>
            <a:t>Vigilancia Entomológica</a:t>
          </a:r>
          <a:endParaRPr lang="es-MX" dirty="0"/>
        </a:p>
      </dgm:t>
    </dgm:pt>
    <dgm:pt modelId="{9B4D560A-E7E6-4B8F-9B9E-C0047D0E49B1}" type="parTrans" cxnId="{96FC98AB-A3CD-4125-BA56-356BB4E5BDF0}">
      <dgm:prSet/>
      <dgm:spPr/>
      <dgm:t>
        <a:bodyPr/>
        <a:lstStyle/>
        <a:p>
          <a:endParaRPr lang="es-MX"/>
        </a:p>
      </dgm:t>
    </dgm:pt>
    <dgm:pt modelId="{0285154D-3C7A-49C0-B2C8-57732B057FD4}" type="sibTrans" cxnId="{96FC98AB-A3CD-4125-BA56-356BB4E5BDF0}">
      <dgm:prSet/>
      <dgm:spPr/>
      <dgm:t>
        <a:bodyPr/>
        <a:lstStyle/>
        <a:p>
          <a:endParaRPr lang="es-MX"/>
        </a:p>
      </dgm:t>
    </dgm:pt>
    <dgm:pt modelId="{71CC6A3A-EBA0-4996-985B-06A8D5C507D7}">
      <dgm:prSet phldrT="[Texto]"/>
      <dgm:spPr/>
      <dgm:t>
        <a:bodyPr/>
        <a:lstStyle/>
        <a:p>
          <a:r>
            <a:rPr lang="es-MX" dirty="0" smtClean="0"/>
            <a:t>Ectodesparasitación Canina</a:t>
          </a:r>
          <a:endParaRPr lang="es-MX" dirty="0"/>
        </a:p>
      </dgm:t>
    </dgm:pt>
    <dgm:pt modelId="{9D823783-956E-416B-A881-C5BEF3C88297}" type="parTrans" cxnId="{9AE6B608-D079-4954-9C6C-0931B218F35A}">
      <dgm:prSet/>
      <dgm:spPr/>
      <dgm:t>
        <a:bodyPr/>
        <a:lstStyle/>
        <a:p>
          <a:endParaRPr lang="es-MX"/>
        </a:p>
      </dgm:t>
    </dgm:pt>
    <dgm:pt modelId="{1F588789-D554-45D2-8BBE-FD558DAEFDCD}" type="sibTrans" cxnId="{9AE6B608-D079-4954-9C6C-0931B218F35A}">
      <dgm:prSet/>
      <dgm:spPr/>
      <dgm:t>
        <a:bodyPr/>
        <a:lstStyle/>
        <a:p>
          <a:endParaRPr lang="es-MX"/>
        </a:p>
      </dgm:t>
    </dgm:pt>
    <dgm:pt modelId="{60496FCF-2EFA-4E7D-AAC5-518A279D8F6E}" type="pres">
      <dgm:prSet presAssocID="{91C49953-3EB7-4B37-BAF4-17342B1D1AA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1FC56DC-3513-4E38-BCBF-A286BE412C69}" type="pres">
      <dgm:prSet presAssocID="{162576CB-11D2-4E7C-8A5C-A2ABFC42EBEA}" presName="centerShape" presStyleLbl="node0" presStyleIdx="0" presStyleCnt="1"/>
      <dgm:spPr/>
      <dgm:t>
        <a:bodyPr/>
        <a:lstStyle/>
        <a:p>
          <a:endParaRPr lang="es-MX"/>
        </a:p>
      </dgm:t>
    </dgm:pt>
    <dgm:pt modelId="{3A351513-4C37-48B3-BD0F-2D3EB030E69C}" type="pres">
      <dgm:prSet presAssocID="{FCC18A00-846A-4965-86AC-0DD1780531D1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DBCCC06A-F0FA-4222-A1CE-7511A4D58557}" type="pres">
      <dgm:prSet presAssocID="{B3281A31-ACBE-4EAC-873A-9DB578CF337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3E6EEA-C916-4A41-B60C-DE3C3DCC33E9}" type="pres">
      <dgm:prSet presAssocID="{9B4D560A-E7E6-4B8F-9B9E-C0047D0E49B1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332554B0-4A6D-4F55-B8D7-ACED5E835F26}" type="pres">
      <dgm:prSet presAssocID="{A8632A1E-0F6C-4669-B04E-DAA82548542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E8915E-EFCD-4BE7-BF5A-8881538DEEB3}" type="pres">
      <dgm:prSet presAssocID="{9D823783-956E-416B-A881-C5BEF3C88297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E8D54102-A93F-4CE9-9D5A-D2B411FF000D}" type="pres">
      <dgm:prSet presAssocID="{71CC6A3A-EBA0-4996-985B-06A8D5C507D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447B125-06EF-4026-9393-C2A621947D0C}" srcId="{162576CB-11D2-4E7C-8A5C-A2ABFC42EBEA}" destId="{B3281A31-ACBE-4EAC-873A-9DB578CF337B}" srcOrd="0" destOrd="0" parTransId="{FCC18A00-846A-4965-86AC-0DD1780531D1}" sibTransId="{98C1AE6C-2490-4FE2-BBD3-D872A29BB367}"/>
    <dgm:cxn modelId="{9CF1DC08-0B9A-4AF2-B98E-A6A8C8D1B209}" type="presOf" srcId="{91C49953-3EB7-4B37-BAF4-17342B1D1AA2}" destId="{60496FCF-2EFA-4E7D-AAC5-518A279D8F6E}" srcOrd="0" destOrd="0" presId="urn:microsoft.com/office/officeart/2005/8/layout/radial4"/>
    <dgm:cxn modelId="{F033A157-1025-4060-9C1D-D41825492780}" type="presOf" srcId="{9B4D560A-E7E6-4B8F-9B9E-C0047D0E49B1}" destId="{D13E6EEA-C916-4A41-B60C-DE3C3DCC33E9}" srcOrd="0" destOrd="0" presId="urn:microsoft.com/office/officeart/2005/8/layout/radial4"/>
    <dgm:cxn modelId="{6CF160A2-4539-45E4-8529-DDAD3E16045C}" srcId="{91C49953-3EB7-4B37-BAF4-17342B1D1AA2}" destId="{162576CB-11D2-4E7C-8A5C-A2ABFC42EBEA}" srcOrd="0" destOrd="0" parTransId="{2FDD9B70-07B1-45C5-8977-04F5C8ABD950}" sibTransId="{2BC3507A-2394-4532-9444-328844DB1C6A}"/>
    <dgm:cxn modelId="{387A7448-C7EA-4B29-8E76-F4B0626A66DA}" type="presOf" srcId="{A8632A1E-0F6C-4669-B04E-DAA82548542A}" destId="{332554B0-4A6D-4F55-B8D7-ACED5E835F26}" srcOrd="0" destOrd="0" presId="urn:microsoft.com/office/officeart/2005/8/layout/radial4"/>
    <dgm:cxn modelId="{D19ABAB6-7082-45CF-90F8-E820394FD53A}" type="presOf" srcId="{71CC6A3A-EBA0-4996-985B-06A8D5C507D7}" destId="{E8D54102-A93F-4CE9-9D5A-D2B411FF000D}" srcOrd="0" destOrd="0" presId="urn:microsoft.com/office/officeart/2005/8/layout/radial4"/>
    <dgm:cxn modelId="{2A3E6309-413D-4CB2-8258-A990464D18FC}" type="presOf" srcId="{9D823783-956E-416B-A881-C5BEF3C88297}" destId="{3BE8915E-EFCD-4BE7-BF5A-8881538DEEB3}" srcOrd="0" destOrd="0" presId="urn:microsoft.com/office/officeart/2005/8/layout/radial4"/>
    <dgm:cxn modelId="{9AE6B608-D079-4954-9C6C-0931B218F35A}" srcId="{162576CB-11D2-4E7C-8A5C-A2ABFC42EBEA}" destId="{71CC6A3A-EBA0-4996-985B-06A8D5C507D7}" srcOrd="2" destOrd="0" parTransId="{9D823783-956E-416B-A881-C5BEF3C88297}" sibTransId="{1F588789-D554-45D2-8BBE-FD558DAEFDCD}"/>
    <dgm:cxn modelId="{5E93AC25-24CB-4A42-8664-73C62E7B884F}" type="presOf" srcId="{FCC18A00-846A-4965-86AC-0DD1780531D1}" destId="{3A351513-4C37-48B3-BD0F-2D3EB030E69C}" srcOrd="0" destOrd="0" presId="urn:microsoft.com/office/officeart/2005/8/layout/radial4"/>
    <dgm:cxn modelId="{02E1C7F4-8ECA-4D01-BE8D-0C60B3535E12}" type="presOf" srcId="{162576CB-11D2-4E7C-8A5C-A2ABFC42EBEA}" destId="{61FC56DC-3513-4E38-BCBF-A286BE412C69}" srcOrd="0" destOrd="0" presId="urn:microsoft.com/office/officeart/2005/8/layout/radial4"/>
    <dgm:cxn modelId="{96FC98AB-A3CD-4125-BA56-356BB4E5BDF0}" srcId="{162576CB-11D2-4E7C-8A5C-A2ABFC42EBEA}" destId="{A8632A1E-0F6C-4669-B04E-DAA82548542A}" srcOrd="1" destOrd="0" parTransId="{9B4D560A-E7E6-4B8F-9B9E-C0047D0E49B1}" sibTransId="{0285154D-3C7A-49C0-B2C8-57732B057FD4}"/>
    <dgm:cxn modelId="{C8AE4E15-6213-4967-8DB3-235492C246E8}" type="presOf" srcId="{B3281A31-ACBE-4EAC-873A-9DB578CF337B}" destId="{DBCCC06A-F0FA-4222-A1CE-7511A4D58557}" srcOrd="0" destOrd="0" presId="urn:microsoft.com/office/officeart/2005/8/layout/radial4"/>
    <dgm:cxn modelId="{9E68719D-8921-4F07-9EC9-D379CA20DF9E}" type="presParOf" srcId="{60496FCF-2EFA-4E7D-AAC5-518A279D8F6E}" destId="{61FC56DC-3513-4E38-BCBF-A286BE412C69}" srcOrd="0" destOrd="0" presId="urn:microsoft.com/office/officeart/2005/8/layout/radial4"/>
    <dgm:cxn modelId="{F29DDEEE-667F-48A3-BE83-0DAE4BABAD0F}" type="presParOf" srcId="{60496FCF-2EFA-4E7D-AAC5-518A279D8F6E}" destId="{3A351513-4C37-48B3-BD0F-2D3EB030E69C}" srcOrd="1" destOrd="0" presId="urn:microsoft.com/office/officeart/2005/8/layout/radial4"/>
    <dgm:cxn modelId="{DDCACAE0-F36E-455D-AA9C-B07FA1ACE4E6}" type="presParOf" srcId="{60496FCF-2EFA-4E7D-AAC5-518A279D8F6E}" destId="{DBCCC06A-F0FA-4222-A1CE-7511A4D58557}" srcOrd="2" destOrd="0" presId="urn:microsoft.com/office/officeart/2005/8/layout/radial4"/>
    <dgm:cxn modelId="{9AE43C38-6403-479B-9032-64C4D255A279}" type="presParOf" srcId="{60496FCF-2EFA-4E7D-AAC5-518A279D8F6E}" destId="{D13E6EEA-C916-4A41-B60C-DE3C3DCC33E9}" srcOrd="3" destOrd="0" presId="urn:microsoft.com/office/officeart/2005/8/layout/radial4"/>
    <dgm:cxn modelId="{1EB1755E-79DD-4A29-8181-FC1B1134CDEB}" type="presParOf" srcId="{60496FCF-2EFA-4E7D-AAC5-518A279D8F6E}" destId="{332554B0-4A6D-4F55-B8D7-ACED5E835F26}" srcOrd="4" destOrd="0" presId="urn:microsoft.com/office/officeart/2005/8/layout/radial4"/>
    <dgm:cxn modelId="{BE19EB81-7B77-4DAE-87BF-66B7EB76A0AE}" type="presParOf" srcId="{60496FCF-2EFA-4E7D-AAC5-518A279D8F6E}" destId="{3BE8915E-EFCD-4BE7-BF5A-8881538DEEB3}" srcOrd="5" destOrd="0" presId="urn:microsoft.com/office/officeart/2005/8/layout/radial4"/>
    <dgm:cxn modelId="{6DCA9BAD-C7A6-4BEC-B8F2-A14A2EFBD8C8}" type="presParOf" srcId="{60496FCF-2EFA-4E7D-AAC5-518A279D8F6E}" destId="{E8D54102-A93F-4CE9-9D5A-D2B411FF000D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C3B83C-8426-423C-8590-ABAC1C97D107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41C9271A-54FB-46E3-9363-C931B1BDECB0}">
      <dgm:prSet phldrT="[Texto]" custT="1"/>
      <dgm:spPr/>
      <dgm:t>
        <a:bodyPr/>
        <a:lstStyle/>
        <a:p>
          <a:r>
            <a:rPr lang="es-MX" sz="2400" dirty="0" smtClean="0"/>
            <a:t>Visitadas</a:t>
          </a:r>
          <a:endParaRPr lang="es-MX" sz="2400" dirty="0"/>
        </a:p>
      </dgm:t>
    </dgm:pt>
    <dgm:pt modelId="{006891D0-6FCB-4C83-BFAA-2ED01FF117FD}" type="parTrans" cxnId="{84E5859D-E26A-4239-8EBA-2E45C64598BA}">
      <dgm:prSet/>
      <dgm:spPr/>
      <dgm:t>
        <a:bodyPr/>
        <a:lstStyle/>
        <a:p>
          <a:endParaRPr lang="es-MX" sz="1600"/>
        </a:p>
      </dgm:t>
    </dgm:pt>
    <dgm:pt modelId="{6CAAD19D-29B4-4ED9-9774-0DE6C8E46046}" type="sibTrans" cxnId="{84E5859D-E26A-4239-8EBA-2E45C64598BA}">
      <dgm:prSet/>
      <dgm:spPr/>
      <dgm:t>
        <a:bodyPr/>
        <a:lstStyle/>
        <a:p>
          <a:endParaRPr lang="es-MX" sz="1600"/>
        </a:p>
      </dgm:t>
    </dgm:pt>
    <dgm:pt modelId="{71241DBF-3751-4075-998A-0A6E5F8F4241}">
      <dgm:prSet phldrT="[Texto]" custT="1"/>
      <dgm:spPr/>
      <dgm:t>
        <a:bodyPr/>
        <a:lstStyle/>
        <a:p>
          <a:r>
            <a:rPr lang="es-MX" sz="2400" dirty="0" smtClean="0"/>
            <a:t>Ausentes</a:t>
          </a:r>
          <a:endParaRPr lang="es-MX" sz="2400" dirty="0"/>
        </a:p>
      </dgm:t>
    </dgm:pt>
    <dgm:pt modelId="{0AA6B608-246D-4051-8361-8B503D99ED68}" type="parTrans" cxnId="{C5F11EEB-97F8-4EC0-93F3-544883845741}">
      <dgm:prSet/>
      <dgm:spPr/>
      <dgm:t>
        <a:bodyPr/>
        <a:lstStyle/>
        <a:p>
          <a:endParaRPr lang="es-MX" sz="1600"/>
        </a:p>
      </dgm:t>
    </dgm:pt>
    <dgm:pt modelId="{047A3059-1FB1-4FD4-87C8-39BA677E4DFC}" type="sibTrans" cxnId="{C5F11EEB-97F8-4EC0-93F3-544883845741}">
      <dgm:prSet/>
      <dgm:spPr/>
      <dgm:t>
        <a:bodyPr/>
        <a:lstStyle/>
        <a:p>
          <a:endParaRPr lang="es-MX" sz="1600"/>
        </a:p>
      </dgm:t>
    </dgm:pt>
    <dgm:pt modelId="{47C01CD9-7EA0-4066-BAA6-F1F46F07DFE1}">
      <dgm:prSet phldrT="[Texto]" custT="1"/>
      <dgm:spPr/>
      <dgm:t>
        <a:bodyPr/>
        <a:lstStyle/>
        <a:p>
          <a:r>
            <a:rPr lang="es-MX" sz="2400" dirty="0" smtClean="0"/>
            <a:t>26</a:t>
          </a:r>
          <a:endParaRPr lang="es-MX" sz="2400" dirty="0"/>
        </a:p>
      </dgm:t>
    </dgm:pt>
    <dgm:pt modelId="{B75E5355-C349-4919-A8F4-829CA0AD2051}" type="parTrans" cxnId="{669780CC-C46D-4DEE-BF69-6754CF78EB47}">
      <dgm:prSet/>
      <dgm:spPr/>
      <dgm:t>
        <a:bodyPr/>
        <a:lstStyle/>
        <a:p>
          <a:endParaRPr lang="es-MX" sz="2400"/>
        </a:p>
      </dgm:t>
    </dgm:pt>
    <dgm:pt modelId="{18E10D3C-2B54-47B1-83CA-EACE1AF5CA43}" type="sibTrans" cxnId="{669780CC-C46D-4DEE-BF69-6754CF78EB47}">
      <dgm:prSet/>
      <dgm:spPr/>
      <dgm:t>
        <a:bodyPr/>
        <a:lstStyle/>
        <a:p>
          <a:endParaRPr lang="es-MX" sz="2400"/>
        </a:p>
      </dgm:t>
    </dgm:pt>
    <dgm:pt modelId="{66965F75-3DB3-40E1-80E7-8F170F0F094F}">
      <dgm:prSet phldrT="[Texto]" custT="1"/>
      <dgm:spPr/>
      <dgm:t>
        <a:bodyPr/>
        <a:lstStyle/>
        <a:p>
          <a:r>
            <a:rPr lang="es-MX" sz="2400" dirty="0" smtClean="0"/>
            <a:t>5</a:t>
          </a:r>
          <a:endParaRPr lang="es-MX" sz="2400" dirty="0"/>
        </a:p>
      </dgm:t>
    </dgm:pt>
    <dgm:pt modelId="{1225F46F-1577-409E-B0C7-14E7865CAC5C}" type="parTrans" cxnId="{5C6A2036-39B3-4B65-8CD2-A709D424E12E}">
      <dgm:prSet/>
      <dgm:spPr/>
      <dgm:t>
        <a:bodyPr/>
        <a:lstStyle/>
        <a:p>
          <a:endParaRPr lang="es-MX" sz="2400"/>
        </a:p>
      </dgm:t>
    </dgm:pt>
    <dgm:pt modelId="{9F5B3463-6FA5-4F02-BE76-9D5619186281}" type="sibTrans" cxnId="{5C6A2036-39B3-4B65-8CD2-A709D424E12E}">
      <dgm:prSet/>
      <dgm:spPr/>
      <dgm:t>
        <a:bodyPr/>
        <a:lstStyle/>
        <a:p>
          <a:endParaRPr lang="es-MX" sz="2400"/>
        </a:p>
      </dgm:t>
    </dgm:pt>
    <dgm:pt modelId="{22E2F225-D0B7-47AB-AC55-09785F04D878}">
      <dgm:prSet phldrT="[Texto]" custT="1"/>
      <dgm:spPr/>
      <dgm:t>
        <a:bodyPr/>
        <a:lstStyle/>
        <a:p>
          <a:r>
            <a:rPr lang="es-MX" sz="2800" dirty="0" smtClean="0"/>
            <a:t>21</a:t>
          </a:r>
          <a:endParaRPr lang="es-MX" sz="2800" dirty="0"/>
        </a:p>
      </dgm:t>
    </dgm:pt>
    <dgm:pt modelId="{487F7EA9-D45C-472D-96E4-C996819C393C}" type="sibTrans" cxnId="{3B9E7981-26F7-4486-9FC9-26A69C19B578}">
      <dgm:prSet/>
      <dgm:spPr/>
      <dgm:t>
        <a:bodyPr/>
        <a:lstStyle/>
        <a:p>
          <a:endParaRPr lang="es-MX" sz="1600"/>
        </a:p>
      </dgm:t>
    </dgm:pt>
    <dgm:pt modelId="{ABD9D4A8-3F62-45A0-B57B-0B1B33CB4CA6}" type="parTrans" cxnId="{3B9E7981-26F7-4486-9FC9-26A69C19B578}">
      <dgm:prSet/>
      <dgm:spPr/>
      <dgm:t>
        <a:bodyPr/>
        <a:lstStyle/>
        <a:p>
          <a:endParaRPr lang="es-MX" sz="1600"/>
        </a:p>
      </dgm:t>
    </dgm:pt>
    <dgm:pt modelId="{C05059D9-4A90-4807-B9C2-4B47ED0188EF}">
      <dgm:prSet phldrT="[Texto]" custT="1"/>
      <dgm:spPr/>
      <dgm:t>
        <a:bodyPr/>
        <a:lstStyle/>
        <a:p>
          <a:r>
            <a:rPr lang="es-MX" sz="2400" dirty="0" smtClean="0"/>
            <a:t>Deshabitadas</a:t>
          </a:r>
          <a:endParaRPr lang="es-MX" sz="4400" dirty="0"/>
        </a:p>
      </dgm:t>
    </dgm:pt>
    <dgm:pt modelId="{83F0AB36-37AB-476D-90BF-4056B880AB1E}" type="parTrans" cxnId="{D3D19BB7-0B7A-48CD-8ECF-B0F09FB70AAB}">
      <dgm:prSet/>
      <dgm:spPr/>
      <dgm:t>
        <a:bodyPr/>
        <a:lstStyle/>
        <a:p>
          <a:endParaRPr lang="es-MX" sz="2400"/>
        </a:p>
      </dgm:t>
    </dgm:pt>
    <dgm:pt modelId="{467E0AAE-2BCC-498B-9476-D302FBDCEF65}" type="sibTrans" cxnId="{D3D19BB7-0B7A-48CD-8ECF-B0F09FB70AAB}">
      <dgm:prSet/>
      <dgm:spPr/>
      <dgm:t>
        <a:bodyPr/>
        <a:lstStyle/>
        <a:p>
          <a:endParaRPr lang="es-MX" sz="2400"/>
        </a:p>
      </dgm:t>
    </dgm:pt>
    <dgm:pt modelId="{0C832B13-D1E1-46C2-A61F-23D05703EC19}">
      <dgm:prSet phldrT="[Texto]" custT="1"/>
      <dgm:spPr/>
      <dgm:t>
        <a:bodyPr/>
        <a:lstStyle/>
        <a:p>
          <a:r>
            <a:rPr lang="es-MX" sz="3200" dirty="0" smtClean="0"/>
            <a:t>1</a:t>
          </a:r>
          <a:endParaRPr lang="es-MX" sz="3200" dirty="0"/>
        </a:p>
      </dgm:t>
    </dgm:pt>
    <dgm:pt modelId="{191CE0C9-4D96-439C-B411-261FD2E0CA3F}" type="parTrans" cxnId="{FE4F18E9-63B4-4201-BA91-D68420A4C028}">
      <dgm:prSet/>
      <dgm:spPr/>
      <dgm:t>
        <a:bodyPr/>
        <a:lstStyle/>
        <a:p>
          <a:endParaRPr lang="es-MX" sz="2400"/>
        </a:p>
      </dgm:t>
    </dgm:pt>
    <dgm:pt modelId="{2D606EF7-CF41-46FC-8D93-E42825EFD3C7}" type="sibTrans" cxnId="{FE4F18E9-63B4-4201-BA91-D68420A4C028}">
      <dgm:prSet/>
      <dgm:spPr/>
      <dgm:t>
        <a:bodyPr/>
        <a:lstStyle/>
        <a:p>
          <a:endParaRPr lang="es-MX" sz="2400"/>
        </a:p>
      </dgm:t>
    </dgm:pt>
    <dgm:pt modelId="{66D44F81-C102-41D6-A06F-D4D265BE2E99}">
      <dgm:prSet phldrT="[Texto]" custT="1"/>
      <dgm:spPr/>
      <dgm:t>
        <a:bodyPr/>
        <a:lstStyle/>
        <a:p>
          <a:r>
            <a:rPr lang="es-MX" sz="2400" dirty="0" smtClean="0"/>
            <a:t>Renuentes</a:t>
          </a:r>
          <a:endParaRPr lang="es-MX" sz="4400" dirty="0"/>
        </a:p>
      </dgm:t>
    </dgm:pt>
    <dgm:pt modelId="{BE664A22-2A77-4B69-99AE-D73FFEB6C89C}" type="parTrans" cxnId="{D2A17C31-718D-4359-B2EE-E79B89BE7779}">
      <dgm:prSet/>
      <dgm:spPr/>
      <dgm:t>
        <a:bodyPr/>
        <a:lstStyle/>
        <a:p>
          <a:endParaRPr lang="es-MX" sz="2400"/>
        </a:p>
      </dgm:t>
    </dgm:pt>
    <dgm:pt modelId="{F275CCAB-595B-4147-816F-B358D6E6F8D8}" type="sibTrans" cxnId="{D2A17C31-718D-4359-B2EE-E79B89BE7779}">
      <dgm:prSet/>
      <dgm:spPr/>
      <dgm:t>
        <a:bodyPr/>
        <a:lstStyle/>
        <a:p>
          <a:endParaRPr lang="es-MX" sz="2400"/>
        </a:p>
      </dgm:t>
    </dgm:pt>
    <dgm:pt modelId="{43F6526E-B784-4919-AE11-3647D56E9421}" type="pres">
      <dgm:prSet presAssocID="{22C3B83C-8426-423C-8590-ABAC1C97D10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F67D6C1-0692-4097-B2BA-86CA9451B85D}" type="pres">
      <dgm:prSet presAssocID="{47C01CD9-7EA0-4066-BAA6-F1F46F07DFE1}" presName="linNode" presStyleCnt="0"/>
      <dgm:spPr/>
    </dgm:pt>
    <dgm:pt modelId="{D559C94C-96D7-43D9-865D-2F18BF0C6B62}" type="pres">
      <dgm:prSet presAssocID="{47C01CD9-7EA0-4066-BAA6-F1F46F07DFE1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B72F76-CD5A-4B9F-BE6D-2AAC36239171}" type="pres">
      <dgm:prSet presAssocID="{47C01CD9-7EA0-4066-BAA6-F1F46F07DFE1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5805E1-8B01-46CA-B132-2EADE693EFE1}" type="pres">
      <dgm:prSet presAssocID="{18E10D3C-2B54-47B1-83CA-EACE1AF5CA43}" presName="sp" presStyleCnt="0"/>
      <dgm:spPr/>
    </dgm:pt>
    <dgm:pt modelId="{C4D33101-C049-425A-9497-84451967774F}" type="pres">
      <dgm:prSet presAssocID="{66965F75-3DB3-40E1-80E7-8F170F0F094F}" presName="linNode" presStyleCnt="0"/>
      <dgm:spPr/>
    </dgm:pt>
    <dgm:pt modelId="{D51DF49E-71E9-404D-9FE2-8F4B1B037AD2}" type="pres">
      <dgm:prSet presAssocID="{66965F75-3DB3-40E1-80E7-8F170F0F094F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1C4736-D2FA-4F66-8D2D-DBC59B55B971}" type="pres">
      <dgm:prSet presAssocID="{66965F75-3DB3-40E1-80E7-8F170F0F094F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123EEB-0298-43A7-A2E7-BEB1913DB10D}" type="pres">
      <dgm:prSet presAssocID="{9F5B3463-6FA5-4F02-BE76-9D5619186281}" presName="sp" presStyleCnt="0"/>
      <dgm:spPr/>
    </dgm:pt>
    <dgm:pt modelId="{5F269BD7-7F1D-4E48-9E28-32333F0669A3}" type="pres">
      <dgm:prSet presAssocID="{22E2F225-D0B7-47AB-AC55-09785F04D878}" presName="linNode" presStyleCnt="0"/>
      <dgm:spPr/>
    </dgm:pt>
    <dgm:pt modelId="{740396A6-B89F-4B9B-8A77-91B59BE40219}" type="pres">
      <dgm:prSet presAssocID="{22E2F225-D0B7-47AB-AC55-09785F04D878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27F9EF-4F2F-4ACE-BBFF-826F7F4458FC}" type="pres">
      <dgm:prSet presAssocID="{22E2F225-D0B7-47AB-AC55-09785F04D878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34AF57-35A0-49CB-98B9-C0B6A2232657}" type="pres">
      <dgm:prSet presAssocID="{487F7EA9-D45C-472D-96E4-C996819C393C}" presName="sp" presStyleCnt="0"/>
      <dgm:spPr/>
    </dgm:pt>
    <dgm:pt modelId="{89AC1B3E-DFF5-415E-8401-703533CC131C}" type="pres">
      <dgm:prSet presAssocID="{0C832B13-D1E1-46C2-A61F-23D05703EC19}" presName="linNode" presStyleCnt="0"/>
      <dgm:spPr/>
    </dgm:pt>
    <dgm:pt modelId="{A08EE6E2-85AF-439F-943A-6A7E780E60BA}" type="pres">
      <dgm:prSet presAssocID="{0C832B13-D1E1-46C2-A61F-23D05703EC19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82B00D-585D-4F58-8108-33E3CE148E09}" type="pres">
      <dgm:prSet presAssocID="{0C832B13-D1E1-46C2-A61F-23D05703EC19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B9E7981-26F7-4486-9FC9-26A69C19B578}" srcId="{22C3B83C-8426-423C-8590-ABAC1C97D107}" destId="{22E2F225-D0B7-47AB-AC55-09785F04D878}" srcOrd="2" destOrd="0" parTransId="{ABD9D4A8-3F62-45A0-B57B-0B1B33CB4CA6}" sibTransId="{487F7EA9-D45C-472D-96E4-C996819C393C}"/>
    <dgm:cxn modelId="{D2A17C31-718D-4359-B2EE-E79B89BE7779}" srcId="{0C832B13-D1E1-46C2-A61F-23D05703EC19}" destId="{66D44F81-C102-41D6-A06F-D4D265BE2E99}" srcOrd="0" destOrd="0" parTransId="{BE664A22-2A77-4B69-99AE-D73FFEB6C89C}" sibTransId="{F275CCAB-595B-4147-816F-B358D6E6F8D8}"/>
    <dgm:cxn modelId="{2D505F0D-D2D3-4C95-9ABC-86194DAA5B53}" type="presOf" srcId="{41C9271A-54FB-46E3-9363-C931B1BDECB0}" destId="{A3B72F76-CD5A-4B9F-BE6D-2AAC36239171}" srcOrd="0" destOrd="0" presId="urn:microsoft.com/office/officeart/2005/8/layout/vList5"/>
    <dgm:cxn modelId="{669780CC-C46D-4DEE-BF69-6754CF78EB47}" srcId="{22C3B83C-8426-423C-8590-ABAC1C97D107}" destId="{47C01CD9-7EA0-4066-BAA6-F1F46F07DFE1}" srcOrd="0" destOrd="0" parTransId="{B75E5355-C349-4919-A8F4-829CA0AD2051}" sibTransId="{18E10D3C-2B54-47B1-83CA-EACE1AF5CA43}"/>
    <dgm:cxn modelId="{84E5859D-E26A-4239-8EBA-2E45C64598BA}" srcId="{47C01CD9-7EA0-4066-BAA6-F1F46F07DFE1}" destId="{41C9271A-54FB-46E3-9363-C931B1BDECB0}" srcOrd="0" destOrd="0" parTransId="{006891D0-6FCB-4C83-BFAA-2ED01FF117FD}" sibTransId="{6CAAD19D-29B4-4ED9-9774-0DE6C8E46046}"/>
    <dgm:cxn modelId="{FE4F18E9-63B4-4201-BA91-D68420A4C028}" srcId="{22C3B83C-8426-423C-8590-ABAC1C97D107}" destId="{0C832B13-D1E1-46C2-A61F-23D05703EC19}" srcOrd="3" destOrd="0" parTransId="{191CE0C9-4D96-439C-B411-261FD2E0CA3F}" sibTransId="{2D606EF7-CF41-46FC-8D93-E42825EFD3C7}"/>
    <dgm:cxn modelId="{9A5EE676-D6D7-47CA-8766-2ABCC3BB22CA}" type="presOf" srcId="{0C832B13-D1E1-46C2-A61F-23D05703EC19}" destId="{A08EE6E2-85AF-439F-943A-6A7E780E60BA}" srcOrd="0" destOrd="0" presId="urn:microsoft.com/office/officeart/2005/8/layout/vList5"/>
    <dgm:cxn modelId="{D3D19BB7-0B7A-48CD-8ECF-B0F09FB70AAB}" srcId="{22E2F225-D0B7-47AB-AC55-09785F04D878}" destId="{C05059D9-4A90-4807-B9C2-4B47ED0188EF}" srcOrd="0" destOrd="0" parTransId="{83F0AB36-37AB-476D-90BF-4056B880AB1E}" sibTransId="{467E0AAE-2BCC-498B-9476-D302FBDCEF65}"/>
    <dgm:cxn modelId="{0BE47633-799A-46B7-B029-B6AE2A8C1818}" type="presOf" srcId="{66D44F81-C102-41D6-A06F-D4D265BE2E99}" destId="{6182B00D-585D-4F58-8108-33E3CE148E09}" srcOrd="0" destOrd="0" presId="urn:microsoft.com/office/officeart/2005/8/layout/vList5"/>
    <dgm:cxn modelId="{329C7D00-BB44-4878-9616-3A25D8C20554}" type="presOf" srcId="{47C01CD9-7EA0-4066-BAA6-F1F46F07DFE1}" destId="{D559C94C-96D7-43D9-865D-2F18BF0C6B62}" srcOrd="0" destOrd="0" presId="urn:microsoft.com/office/officeart/2005/8/layout/vList5"/>
    <dgm:cxn modelId="{5C6A2036-39B3-4B65-8CD2-A709D424E12E}" srcId="{22C3B83C-8426-423C-8590-ABAC1C97D107}" destId="{66965F75-3DB3-40E1-80E7-8F170F0F094F}" srcOrd="1" destOrd="0" parTransId="{1225F46F-1577-409E-B0C7-14E7865CAC5C}" sibTransId="{9F5B3463-6FA5-4F02-BE76-9D5619186281}"/>
    <dgm:cxn modelId="{9748D0B1-CD1A-4C4E-8462-CC79229243EE}" type="presOf" srcId="{22C3B83C-8426-423C-8590-ABAC1C97D107}" destId="{43F6526E-B784-4919-AE11-3647D56E9421}" srcOrd="0" destOrd="0" presId="urn:microsoft.com/office/officeart/2005/8/layout/vList5"/>
    <dgm:cxn modelId="{ED6A5A46-42FA-43E8-8207-8C4BD2D14775}" type="presOf" srcId="{C05059D9-4A90-4807-B9C2-4B47ED0188EF}" destId="{9C27F9EF-4F2F-4ACE-BBFF-826F7F4458FC}" srcOrd="0" destOrd="0" presId="urn:microsoft.com/office/officeart/2005/8/layout/vList5"/>
    <dgm:cxn modelId="{E3123EA7-6681-47D1-93AF-83F9E7FB5C3B}" type="presOf" srcId="{71241DBF-3751-4075-998A-0A6E5F8F4241}" destId="{9D1C4736-D2FA-4F66-8D2D-DBC59B55B971}" srcOrd="0" destOrd="0" presId="urn:microsoft.com/office/officeart/2005/8/layout/vList5"/>
    <dgm:cxn modelId="{19A2B6E0-7492-4363-9896-6966AFD67607}" type="presOf" srcId="{22E2F225-D0B7-47AB-AC55-09785F04D878}" destId="{740396A6-B89F-4B9B-8A77-91B59BE40219}" srcOrd="0" destOrd="0" presId="urn:microsoft.com/office/officeart/2005/8/layout/vList5"/>
    <dgm:cxn modelId="{C5F11EEB-97F8-4EC0-93F3-544883845741}" srcId="{66965F75-3DB3-40E1-80E7-8F170F0F094F}" destId="{71241DBF-3751-4075-998A-0A6E5F8F4241}" srcOrd="0" destOrd="0" parTransId="{0AA6B608-246D-4051-8361-8B503D99ED68}" sibTransId="{047A3059-1FB1-4FD4-87C8-39BA677E4DFC}"/>
    <dgm:cxn modelId="{67B2B4E3-1AA7-4433-9F65-113614489EE9}" type="presOf" srcId="{66965F75-3DB3-40E1-80E7-8F170F0F094F}" destId="{D51DF49E-71E9-404D-9FE2-8F4B1B037AD2}" srcOrd="0" destOrd="0" presId="urn:microsoft.com/office/officeart/2005/8/layout/vList5"/>
    <dgm:cxn modelId="{2F8DE7F8-885F-414C-B161-98DFC7C8CB6B}" type="presParOf" srcId="{43F6526E-B784-4919-AE11-3647D56E9421}" destId="{CF67D6C1-0692-4097-B2BA-86CA9451B85D}" srcOrd="0" destOrd="0" presId="urn:microsoft.com/office/officeart/2005/8/layout/vList5"/>
    <dgm:cxn modelId="{0E733CE6-AAAA-4B41-8650-1FBBDA0AACB3}" type="presParOf" srcId="{CF67D6C1-0692-4097-B2BA-86CA9451B85D}" destId="{D559C94C-96D7-43D9-865D-2F18BF0C6B62}" srcOrd="0" destOrd="0" presId="urn:microsoft.com/office/officeart/2005/8/layout/vList5"/>
    <dgm:cxn modelId="{4D411061-7967-4702-8F29-C2F013E608A2}" type="presParOf" srcId="{CF67D6C1-0692-4097-B2BA-86CA9451B85D}" destId="{A3B72F76-CD5A-4B9F-BE6D-2AAC36239171}" srcOrd="1" destOrd="0" presId="urn:microsoft.com/office/officeart/2005/8/layout/vList5"/>
    <dgm:cxn modelId="{FD743273-689C-4EF0-9E8F-DFFF3B3931B7}" type="presParOf" srcId="{43F6526E-B784-4919-AE11-3647D56E9421}" destId="{C65805E1-8B01-46CA-B132-2EADE693EFE1}" srcOrd="1" destOrd="0" presId="urn:microsoft.com/office/officeart/2005/8/layout/vList5"/>
    <dgm:cxn modelId="{14D980BE-9F43-4CE7-B875-C285A9C94682}" type="presParOf" srcId="{43F6526E-B784-4919-AE11-3647D56E9421}" destId="{C4D33101-C049-425A-9497-84451967774F}" srcOrd="2" destOrd="0" presId="urn:microsoft.com/office/officeart/2005/8/layout/vList5"/>
    <dgm:cxn modelId="{309A7A94-4191-4D89-AABD-C7D66D5334A6}" type="presParOf" srcId="{C4D33101-C049-425A-9497-84451967774F}" destId="{D51DF49E-71E9-404D-9FE2-8F4B1B037AD2}" srcOrd="0" destOrd="0" presId="urn:microsoft.com/office/officeart/2005/8/layout/vList5"/>
    <dgm:cxn modelId="{0C19E13B-4314-4C85-B162-1D5823F4CFC9}" type="presParOf" srcId="{C4D33101-C049-425A-9497-84451967774F}" destId="{9D1C4736-D2FA-4F66-8D2D-DBC59B55B971}" srcOrd="1" destOrd="0" presId="urn:microsoft.com/office/officeart/2005/8/layout/vList5"/>
    <dgm:cxn modelId="{BD5BFA11-0751-42A1-8698-726E2B045406}" type="presParOf" srcId="{43F6526E-B784-4919-AE11-3647D56E9421}" destId="{8D123EEB-0298-43A7-A2E7-BEB1913DB10D}" srcOrd="3" destOrd="0" presId="urn:microsoft.com/office/officeart/2005/8/layout/vList5"/>
    <dgm:cxn modelId="{A1F717B0-EBD3-49FF-AAAA-6D0CD3F8C130}" type="presParOf" srcId="{43F6526E-B784-4919-AE11-3647D56E9421}" destId="{5F269BD7-7F1D-4E48-9E28-32333F0669A3}" srcOrd="4" destOrd="0" presId="urn:microsoft.com/office/officeart/2005/8/layout/vList5"/>
    <dgm:cxn modelId="{755B1883-ED12-4FA1-9136-D37C93250382}" type="presParOf" srcId="{5F269BD7-7F1D-4E48-9E28-32333F0669A3}" destId="{740396A6-B89F-4B9B-8A77-91B59BE40219}" srcOrd="0" destOrd="0" presId="urn:microsoft.com/office/officeart/2005/8/layout/vList5"/>
    <dgm:cxn modelId="{00A80AD4-8F73-479A-BECC-1D94BC4A7457}" type="presParOf" srcId="{5F269BD7-7F1D-4E48-9E28-32333F0669A3}" destId="{9C27F9EF-4F2F-4ACE-BBFF-826F7F4458FC}" srcOrd="1" destOrd="0" presId="urn:microsoft.com/office/officeart/2005/8/layout/vList5"/>
    <dgm:cxn modelId="{9A5B2656-D44B-44CB-8B02-C3E9CEAA69C2}" type="presParOf" srcId="{43F6526E-B784-4919-AE11-3647D56E9421}" destId="{0334AF57-35A0-49CB-98B9-C0B6A2232657}" srcOrd="5" destOrd="0" presId="urn:microsoft.com/office/officeart/2005/8/layout/vList5"/>
    <dgm:cxn modelId="{B1E6B39F-C464-4A47-BC85-1383BFC90025}" type="presParOf" srcId="{43F6526E-B784-4919-AE11-3647D56E9421}" destId="{89AC1B3E-DFF5-415E-8401-703533CC131C}" srcOrd="6" destOrd="0" presId="urn:microsoft.com/office/officeart/2005/8/layout/vList5"/>
    <dgm:cxn modelId="{D893B8ED-C784-47C2-8930-23B7ADA96F7B}" type="presParOf" srcId="{89AC1B3E-DFF5-415E-8401-703533CC131C}" destId="{A08EE6E2-85AF-439F-943A-6A7E780E60BA}" srcOrd="0" destOrd="0" presId="urn:microsoft.com/office/officeart/2005/8/layout/vList5"/>
    <dgm:cxn modelId="{C2F7A67C-CBD5-4DED-BEC2-EAB8B45FF9FD}" type="presParOf" srcId="{89AC1B3E-DFF5-415E-8401-703533CC131C}" destId="{6182B00D-585D-4F58-8108-33E3CE148E0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2C3B83C-8426-423C-8590-ABAC1C97D107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41C9271A-54FB-46E3-9363-C931B1BDECB0}">
      <dgm:prSet phldrT="[Texto]" custT="1"/>
      <dgm:spPr/>
      <dgm:t>
        <a:bodyPr/>
        <a:lstStyle/>
        <a:p>
          <a:r>
            <a:rPr lang="es-MX" sz="2400" dirty="0" smtClean="0"/>
            <a:t>Huéspedes positivos</a:t>
          </a:r>
          <a:endParaRPr lang="es-MX" sz="2400" dirty="0"/>
        </a:p>
      </dgm:t>
    </dgm:pt>
    <dgm:pt modelId="{006891D0-6FCB-4C83-BFAA-2ED01FF117FD}" type="parTrans" cxnId="{84E5859D-E26A-4239-8EBA-2E45C64598BA}">
      <dgm:prSet/>
      <dgm:spPr/>
      <dgm:t>
        <a:bodyPr/>
        <a:lstStyle/>
        <a:p>
          <a:endParaRPr lang="es-MX" sz="1600"/>
        </a:p>
      </dgm:t>
    </dgm:pt>
    <dgm:pt modelId="{6CAAD19D-29B4-4ED9-9774-0DE6C8E46046}" type="sibTrans" cxnId="{84E5859D-E26A-4239-8EBA-2E45C64598BA}">
      <dgm:prSet/>
      <dgm:spPr/>
      <dgm:t>
        <a:bodyPr/>
        <a:lstStyle/>
        <a:p>
          <a:endParaRPr lang="es-MX" sz="1600"/>
        </a:p>
      </dgm:t>
    </dgm:pt>
    <dgm:pt modelId="{71241DBF-3751-4075-998A-0A6E5F8F4241}">
      <dgm:prSet phldrT="[Texto]" custT="1"/>
      <dgm:spPr/>
      <dgm:t>
        <a:bodyPr/>
        <a:lstStyle/>
        <a:p>
          <a:r>
            <a:rPr lang="es-MX" sz="2000" dirty="0" smtClean="0"/>
            <a:t>Ejemplares</a:t>
          </a:r>
          <a:endParaRPr lang="es-MX" sz="2000" i="1" dirty="0"/>
        </a:p>
      </dgm:t>
    </dgm:pt>
    <dgm:pt modelId="{0AA6B608-246D-4051-8361-8B503D99ED68}" type="parTrans" cxnId="{C5F11EEB-97F8-4EC0-93F3-544883845741}">
      <dgm:prSet/>
      <dgm:spPr/>
      <dgm:t>
        <a:bodyPr/>
        <a:lstStyle/>
        <a:p>
          <a:endParaRPr lang="es-MX" sz="1600"/>
        </a:p>
      </dgm:t>
    </dgm:pt>
    <dgm:pt modelId="{047A3059-1FB1-4FD4-87C8-39BA677E4DFC}" type="sibTrans" cxnId="{C5F11EEB-97F8-4EC0-93F3-544883845741}">
      <dgm:prSet/>
      <dgm:spPr/>
      <dgm:t>
        <a:bodyPr/>
        <a:lstStyle/>
        <a:p>
          <a:endParaRPr lang="es-MX" sz="1600"/>
        </a:p>
      </dgm:t>
    </dgm:pt>
    <dgm:pt modelId="{47C01CD9-7EA0-4066-BAA6-F1F46F07DFE1}">
      <dgm:prSet phldrT="[Texto]" custT="1"/>
      <dgm:spPr/>
      <dgm:t>
        <a:bodyPr/>
        <a:lstStyle/>
        <a:p>
          <a:r>
            <a:rPr lang="es-MX" sz="2400" dirty="0" smtClean="0"/>
            <a:t>8</a:t>
          </a:r>
          <a:endParaRPr lang="es-MX" sz="2400" dirty="0"/>
        </a:p>
      </dgm:t>
    </dgm:pt>
    <dgm:pt modelId="{B75E5355-C349-4919-A8F4-829CA0AD2051}" type="parTrans" cxnId="{669780CC-C46D-4DEE-BF69-6754CF78EB47}">
      <dgm:prSet/>
      <dgm:spPr/>
      <dgm:t>
        <a:bodyPr/>
        <a:lstStyle/>
        <a:p>
          <a:endParaRPr lang="es-MX" sz="2400"/>
        </a:p>
      </dgm:t>
    </dgm:pt>
    <dgm:pt modelId="{18E10D3C-2B54-47B1-83CA-EACE1AF5CA43}" type="sibTrans" cxnId="{669780CC-C46D-4DEE-BF69-6754CF78EB47}">
      <dgm:prSet/>
      <dgm:spPr/>
      <dgm:t>
        <a:bodyPr/>
        <a:lstStyle/>
        <a:p>
          <a:endParaRPr lang="es-MX" sz="2400"/>
        </a:p>
      </dgm:t>
    </dgm:pt>
    <dgm:pt modelId="{66965F75-3DB3-40E1-80E7-8F170F0F094F}">
      <dgm:prSet phldrT="[Texto]" custT="1"/>
      <dgm:spPr/>
      <dgm:t>
        <a:bodyPr/>
        <a:lstStyle/>
        <a:p>
          <a:r>
            <a:rPr lang="es-MX" sz="2400" dirty="0" smtClean="0"/>
            <a:t>21</a:t>
          </a:r>
          <a:endParaRPr lang="es-MX" sz="2400" dirty="0"/>
        </a:p>
      </dgm:t>
    </dgm:pt>
    <dgm:pt modelId="{1225F46F-1577-409E-B0C7-14E7865CAC5C}" type="parTrans" cxnId="{5C6A2036-39B3-4B65-8CD2-A709D424E12E}">
      <dgm:prSet/>
      <dgm:spPr/>
      <dgm:t>
        <a:bodyPr/>
        <a:lstStyle/>
        <a:p>
          <a:endParaRPr lang="es-MX" sz="2400"/>
        </a:p>
      </dgm:t>
    </dgm:pt>
    <dgm:pt modelId="{9F5B3463-6FA5-4F02-BE76-9D5619186281}" type="sibTrans" cxnId="{5C6A2036-39B3-4B65-8CD2-A709D424E12E}">
      <dgm:prSet/>
      <dgm:spPr/>
      <dgm:t>
        <a:bodyPr/>
        <a:lstStyle/>
        <a:p>
          <a:endParaRPr lang="es-MX" sz="2400"/>
        </a:p>
      </dgm:t>
    </dgm:pt>
    <dgm:pt modelId="{EBA1D5DD-F462-481A-9D88-D94E83B12029}">
      <dgm:prSet phldrT="[Texto]" custT="1"/>
      <dgm:spPr/>
      <dgm:t>
        <a:bodyPr/>
        <a:lstStyle/>
        <a:p>
          <a:r>
            <a:rPr lang="es-MX" sz="2400" dirty="0" smtClean="0"/>
            <a:t>47</a:t>
          </a:r>
          <a:endParaRPr lang="es-MX" sz="2400" dirty="0"/>
        </a:p>
      </dgm:t>
    </dgm:pt>
    <dgm:pt modelId="{D2CCB255-58B3-490C-9C5F-14394E71847F}" type="parTrans" cxnId="{C5CD9767-99A5-46AA-84AD-E1C5067F52F2}">
      <dgm:prSet/>
      <dgm:spPr/>
    </dgm:pt>
    <dgm:pt modelId="{77C0EFAF-7B75-4D74-9263-087E628F41AB}" type="sibTrans" cxnId="{C5CD9767-99A5-46AA-84AD-E1C5067F52F2}">
      <dgm:prSet/>
      <dgm:spPr/>
    </dgm:pt>
    <dgm:pt modelId="{497AA394-4E41-4973-A853-853DB5709720}">
      <dgm:prSet phldrT="[Texto]" custT="1"/>
      <dgm:spPr/>
      <dgm:t>
        <a:bodyPr/>
        <a:lstStyle/>
        <a:p>
          <a:r>
            <a:rPr lang="es-MX" sz="2400" dirty="0" smtClean="0"/>
            <a:t>Huéspedes</a:t>
          </a:r>
          <a:endParaRPr lang="es-MX" sz="2400" dirty="0"/>
        </a:p>
      </dgm:t>
    </dgm:pt>
    <dgm:pt modelId="{7711F977-D4D0-4237-B851-39AE61A31FF6}" type="parTrans" cxnId="{0514A3C5-4E68-4CE7-909F-24F4EF1C9DE8}">
      <dgm:prSet/>
      <dgm:spPr/>
    </dgm:pt>
    <dgm:pt modelId="{F238B6CE-0D14-4004-AE84-F0A25D8BF203}" type="sibTrans" cxnId="{0514A3C5-4E68-4CE7-909F-24F4EF1C9DE8}">
      <dgm:prSet/>
      <dgm:spPr/>
    </dgm:pt>
    <dgm:pt modelId="{43F6526E-B784-4919-AE11-3647D56E9421}" type="pres">
      <dgm:prSet presAssocID="{22C3B83C-8426-423C-8590-ABAC1C97D10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0DB4EB3-60E2-4806-9AF0-A482D4A5551F}" type="pres">
      <dgm:prSet presAssocID="{EBA1D5DD-F462-481A-9D88-D94E83B12029}" presName="linNode" presStyleCnt="0"/>
      <dgm:spPr/>
    </dgm:pt>
    <dgm:pt modelId="{D14803D1-F507-4BEB-A44A-BEAB8350B03D}" type="pres">
      <dgm:prSet presAssocID="{EBA1D5DD-F462-481A-9D88-D94E83B1202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737A53-48EC-4338-B8AF-132881ABE47F}" type="pres">
      <dgm:prSet presAssocID="{EBA1D5DD-F462-481A-9D88-D94E83B1202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E440BF-09E4-4A9A-9F69-11A36BC9DACC}" type="pres">
      <dgm:prSet presAssocID="{77C0EFAF-7B75-4D74-9263-087E628F41AB}" presName="sp" presStyleCnt="0"/>
      <dgm:spPr/>
    </dgm:pt>
    <dgm:pt modelId="{CF67D6C1-0692-4097-B2BA-86CA9451B85D}" type="pres">
      <dgm:prSet presAssocID="{47C01CD9-7EA0-4066-BAA6-F1F46F07DFE1}" presName="linNode" presStyleCnt="0"/>
      <dgm:spPr/>
    </dgm:pt>
    <dgm:pt modelId="{D559C94C-96D7-43D9-865D-2F18BF0C6B62}" type="pres">
      <dgm:prSet presAssocID="{47C01CD9-7EA0-4066-BAA6-F1F46F07DFE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B72F76-CD5A-4B9F-BE6D-2AAC36239171}" type="pres">
      <dgm:prSet presAssocID="{47C01CD9-7EA0-4066-BAA6-F1F46F07DFE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5805E1-8B01-46CA-B132-2EADE693EFE1}" type="pres">
      <dgm:prSet presAssocID="{18E10D3C-2B54-47B1-83CA-EACE1AF5CA43}" presName="sp" presStyleCnt="0"/>
      <dgm:spPr/>
    </dgm:pt>
    <dgm:pt modelId="{C4D33101-C049-425A-9497-84451967774F}" type="pres">
      <dgm:prSet presAssocID="{66965F75-3DB3-40E1-80E7-8F170F0F094F}" presName="linNode" presStyleCnt="0"/>
      <dgm:spPr/>
    </dgm:pt>
    <dgm:pt modelId="{D51DF49E-71E9-404D-9FE2-8F4B1B037AD2}" type="pres">
      <dgm:prSet presAssocID="{66965F75-3DB3-40E1-80E7-8F170F0F094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1C4736-D2FA-4F66-8D2D-DBC59B55B971}" type="pres">
      <dgm:prSet presAssocID="{66965F75-3DB3-40E1-80E7-8F170F0F094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C6A2036-39B3-4B65-8CD2-A709D424E12E}" srcId="{22C3B83C-8426-423C-8590-ABAC1C97D107}" destId="{66965F75-3DB3-40E1-80E7-8F170F0F094F}" srcOrd="2" destOrd="0" parTransId="{1225F46F-1577-409E-B0C7-14E7865CAC5C}" sibTransId="{9F5B3463-6FA5-4F02-BE76-9D5619186281}"/>
    <dgm:cxn modelId="{58F3498C-C4F3-4CB8-B966-C5152D599F74}" type="presOf" srcId="{497AA394-4E41-4973-A853-853DB5709720}" destId="{56737A53-48EC-4338-B8AF-132881ABE47F}" srcOrd="0" destOrd="0" presId="urn:microsoft.com/office/officeart/2005/8/layout/vList5"/>
    <dgm:cxn modelId="{BA27E164-A9CB-442B-8025-94A0F4C5C80A}" type="presOf" srcId="{71241DBF-3751-4075-998A-0A6E5F8F4241}" destId="{9D1C4736-D2FA-4F66-8D2D-DBC59B55B971}" srcOrd="0" destOrd="0" presId="urn:microsoft.com/office/officeart/2005/8/layout/vList5"/>
    <dgm:cxn modelId="{669780CC-C46D-4DEE-BF69-6754CF78EB47}" srcId="{22C3B83C-8426-423C-8590-ABAC1C97D107}" destId="{47C01CD9-7EA0-4066-BAA6-F1F46F07DFE1}" srcOrd="1" destOrd="0" parTransId="{B75E5355-C349-4919-A8F4-829CA0AD2051}" sibTransId="{18E10D3C-2B54-47B1-83CA-EACE1AF5CA43}"/>
    <dgm:cxn modelId="{0514A3C5-4E68-4CE7-909F-24F4EF1C9DE8}" srcId="{EBA1D5DD-F462-481A-9D88-D94E83B12029}" destId="{497AA394-4E41-4973-A853-853DB5709720}" srcOrd="0" destOrd="0" parTransId="{7711F977-D4D0-4237-B851-39AE61A31FF6}" sibTransId="{F238B6CE-0D14-4004-AE84-F0A25D8BF203}"/>
    <dgm:cxn modelId="{A4B4A44A-5E05-40BB-8CDA-0468C516F8C2}" type="presOf" srcId="{22C3B83C-8426-423C-8590-ABAC1C97D107}" destId="{43F6526E-B784-4919-AE11-3647D56E9421}" srcOrd="0" destOrd="0" presId="urn:microsoft.com/office/officeart/2005/8/layout/vList5"/>
    <dgm:cxn modelId="{C5CD9767-99A5-46AA-84AD-E1C5067F52F2}" srcId="{22C3B83C-8426-423C-8590-ABAC1C97D107}" destId="{EBA1D5DD-F462-481A-9D88-D94E83B12029}" srcOrd="0" destOrd="0" parTransId="{D2CCB255-58B3-490C-9C5F-14394E71847F}" sibTransId="{77C0EFAF-7B75-4D74-9263-087E628F41AB}"/>
    <dgm:cxn modelId="{C5F11EEB-97F8-4EC0-93F3-544883845741}" srcId="{66965F75-3DB3-40E1-80E7-8F170F0F094F}" destId="{71241DBF-3751-4075-998A-0A6E5F8F4241}" srcOrd="0" destOrd="0" parTransId="{0AA6B608-246D-4051-8361-8B503D99ED68}" sibTransId="{047A3059-1FB1-4FD4-87C8-39BA677E4DFC}"/>
    <dgm:cxn modelId="{84E5859D-E26A-4239-8EBA-2E45C64598BA}" srcId="{47C01CD9-7EA0-4066-BAA6-F1F46F07DFE1}" destId="{41C9271A-54FB-46E3-9363-C931B1BDECB0}" srcOrd="0" destOrd="0" parTransId="{006891D0-6FCB-4C83-BFAA-2ED01FF117FD}" sibTransId="{6CAAD19D-29B4-4ED9-9774-0DE6C8E46046}"/>
    <dgm:cxn modelId="{1CBC7A38-4428-4D98-81DD-980E9C1CE172}" type="presOf" srcId="{EBA1D5DD-F462-481A-9D88-D94E83B12029}" destId="{D14803D1-F507-4BEB-A44A-BEAB8350B03D}" srcOrd="0" destOrd="0" presId="urn:microsoft.com/office/officeart/2005/8/layout/vList5"/>
    <dgm:cxn modelId="{368180EB-790D-4465-9B95-6DC47B2E3356}" type="presOf" srcId="{47C01CD9-7EA0-4066-BAA6-F1F46F07DFE1}" destId="{D559C94C-96D7-43D9-865D-2F18BF0C6B62}" srcOrd="0" destOrd="0" presId="urn:microsoft.com/office/officeart/2005/8/layout/vList5"/>
    <dgm:cxn modelId="{E60D5D55-93B6-4621-89CD-64B708996971}" type="presOf" srcId="{66965F75-3DB3-40E1-80E7-8F170F0F094F}" destId="{D51DF49E-71E9-404D-9FE2-8F4B1B037AD2}" srcOrd="0" destOrd="0" presId="urn:microsoft.com/office/officeart/2005/8/layout/vList5"/>
    <dgm:cxn modelId="{A7227F18-1775-4587-98DE-CA18380F9A06}" type="presOf" srcId="{41C9271A-54FB-46E3-9363-C931B1BDECB0}" destId="{A3B72F76-CD5A-4B9F-BE6D-2AAC36239171}" srcOrd="0" destOrd="0" presId="urn:microsoft.com/office/officeart/2005/8/layout/vList5"/>
    <dgm:cxn modelId="{C4732A32-1F86-49F4-93EF-CB3DB20D2C26}" type="presParOf" srcId="{43F6526E-B784-4919-AE11-3647D56E9421}" destId="{70DB4EB3-60E2-4806-9AF0-A482D4A5551F}" srcOrd="0" destOrd="0" presId="urn:microsoft.com/office/officeart/2005/8/layout/vList5"/>
    <dgm:cxn modelId="{F38BA161-9BC5-42E3-9FB7-74F45517D73E}" type="presParOf" srcId="{70DB4EB3-60E2-4806-9AF0-A482D4A5551F}" destId="{D14803D1-F507-4BEB-A44A-BEAB8350B03D}" srcOrd="0" destOrd="0" presId="urn:microsoft.com/office/officeart/2005/8/layout/vList5"/>
    <dgm:cxn modelId="{9DC6B55A-A19D-47E3-807E-261C2B657D0C}" type="presParOf" srcId="{70DB4EB3-60E2-4806-9AF0-A482D4A5551F}" destId="{56737A53-48EC-4338-B8AF-132881ABE47F}" srcOrd="1" destOrd="0" presId="urn:microsoft.com/office/officeart/2005/8/layout/vList5"/>
    <dgm:cxn modelId="{C8F2BC9E-753E-454A-BC83-9E4CA8FE3867}" type="presParOf" srcId="{43F6526E-B784-4919-AE11-3647D56E9421}" destId="{D3E440BF-09E4-4A9A-9F69-11A36BC9DACC}" srcOrd="1" destOrd="0" presId="urn:microsoft.com/office/officeart/2005/8/layout/vList5"/>
    <dgm:cxn modelId="{69645471-4C49-4A5A-9A04-2326BEA72608}" type="presParOf" srcId="{43F6526E-B784-4919-AE11-3647D56E9421}" destId="{CF67D6C1-0692-4097-B2BA-86CA9451B85D}" srcOrd="2" destOrd="0" presId="urn:microsoft.com/office/officeart/2005/8/layout/vList5"/>
    <dgm:cxn modelId="{86E326D8-31C4-443C-9AF7-D0B8AEFCA836}" type="presParOf" srcId="{CF67D6C1-0692-4097-B2BA-86CA9451B85D}" destId="{D559C94C-96D7-43D9-865D-2F18BF0C6B62}" srcOrd="0" destOrd="0" presId="urn:microsoft.com/office/officeart/2005/8/layout/vList5"/>
    <dgm:cxn modelId="{12A47303-05EF-4261-A103-686A53596975}" type="presParOf" srcId="{CF67D6C1-0692-4097-B2BA-86CA9451B85D}" destId="{A3B72F76-CD5A-4B9F-BE6D-2AAC36239171}" srcOrd="1" destOrd="0" presId="urn:microsoft.com/office/officeart/2005/8/layout/vList5"/>
    <dgm:cxn modelId="{4F8289FA-BCC1-41E9-B776-5E76F153EFE2}" type="presParOf" srcId="{43F6526E-B784-4919-AE11-3647D56E9421}" destId="{C65805E1-8B01-46CA-B132-2EADE693EFE1}" srcOrd="3" destOrd="0" presId="urn:microsoft.com/office/officeart/2005/8/layout/vList5"/>
    <dgm:cxn modelId="{B8FAB0DC-3B86-49FE-8D0E-80AAB9EEE1D9}" type="presParOf" srcId="{43F6526E-B784-4919-AE11-3647D56E9421}" destId="{C4D33101-C049-425A-9497-84451967774F}" srcOrd="4" destOrd="0" presId="urn:microsoft.com/office/officeart/2005/8/layout/vList5"/>
    <dgm:cxn modelId="{A9EFB87C-0E92-4947-9EA0-1CDD3E77ABEA}" type="presParOf" srcId="{C4D33101-C049-425A-9497-84451967774F}" destId="{D51DF49E-71E9-404D-9FE2-8F4B1B037AD2}" srcOrd="0" destOrd="0" presId="urn:microsoft.com/office/officeart/2005/8/layout/vList5"/>
    <dgm:cxn modelId="{0324B675-68C3-4498-BA51-8E2FEFF43AB8}" type="presParOf" srcId="{C4D33101-C049-425A-9497-84451967774F}" destId="{9D1C4736-D2FA-4F66-8D2D-DBC59B55B97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DB2AB8A-2A7B-4B8C-8882-0D5BE57A4988}" type="doc">
      <dgm:prSet loTypeId="urn:microsoft.com/office/officeart/2005/8/layout/hProcess6" loCatId="process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47193502-7BFB-45ED-8D2B-A1599AAC937C}">
      <dgm:prSet phldrT="[Texto]"/>
      <dgm:spPr/>
      <dgm:t>
        <a:bodyPr/>
        <a:lstStyle/>
        <a:p>
          <a:r>
            <a:rPr lang="es-MX" dirty="0" smtClean="0"/>
            <a:t>25 abril</a:t>
          </a:r>
          <a:endParaRPr lang="es-MX" dirty="0"/>
        </a:p>
      </dgm:t>
    </dgm:pt>
    <dgm:pt modelId="{3CF01E28-12DE-42DB-815B-F97353F28F01}" type="parTrans" cxnId="{243C3484-1C46-4D38-A115-2E289F0E8FF0}">
      <dgm:prSet/>
      <dgm:spPr/>
      <dgm:t>
        <a:bodyPr/>
        <a:lstStyle/>
        <a:p>
          <a:endParaRPr lang="es-MX"/>
        </a:p>
      </dgm:t>
    </dgm:pt>
    <dgm:pt modelId="{FB3E774B-551B-427C-9966-FD9DE831DC33}" type="sibTrans" cxnId="{243C3484-1C46-4D38-A115-2E289F0E8FF0}">
      <dgm:prSet/>
      <dgm:spPr/>
      <dgm:t>
        <a:bodyPr/>
        <a:lstStyle/>
        <a:p>
          <a:endParaRPr lang="es-MX"/>
        </a:p>
      </dgm:t>
    </dgm:pt>
    <dgm:pt modelId="{D6A3D2D6-43C6-4962-8C66-0628BD3D20B5}">
      <dgm:prSet phldrT="[Texto]"/>
      <dgm:spPr/>
      <dgm:t>
        <a:bodyPr/>
        <a:lstStyle/>
        <a:p>
          <a:r>
            <a:rPr lang="es-MX" dirty="0" smtClean="0"/>
            <a:t>Encuesta entomológica</a:t>
          </a:r>
          <a:endParaRPr lang="es-MX" dirty="0"/>
        </a:p>
      </dgm:t>
    </dgm:pt>
    <dgm:pt modelId="{F33F20B0-5BA8-4770-99AC-467871B87A5F}" type="parTrans" cxnId="{99DCDBE4-6133-476B-9691-A635E8DAD012}">
      <dgm:prSet/>
      <dgm:spPr/>
      <dgm:t>
        <a:bodyPr/>
        <a:lstStyle/>
        <a:p>
          <a:endParaRPr lang="es-MX"/>
        </a:p>
      </dgm:t>
    </dgm:pt>
    <dgm:pt modelId="{5CF91CBD-906F-4CED-82E9-9C15222B8F88}" type="sibTrans" cxnId="{99DCDBE4-6133-476B-9691-A635E8DAD012}">
      <dgm:prSet/>
      <dgm:spPr/>
      <dgm:t>
        <a:bodyPr/>
        <a:lstStyle/>
        <a:p>
          <a:endParaRPr lang="es-MX"/>
        </a:p>
      </dgm:t>
    </dgm:pt>
    <dgm:pt modelId="{011E0069-1371-4A4E-9D1E-57F1E5189E89}">
      <dgm:prSet phldrT="[Texto]"/>
      <dgm:spPr/>
      <dgm:t>
        <a:bodyPr/>
        <a:lstStyle/>
        <a:p>
          <a:r>
            <a:rPr lang="es-MX" dirty="0" smtClean="0"/>
            <a:t>25 mayo</a:t>
          </a:r>
          <a:endParaRPr lang="es-MX" dirty="0"/>
        </a:p>
      </dgm:t>
    </dgm:pt>
    <dgm:pt modelId="{728900B3-6A02-4588-9A9F-0F23A7A112A3}" type="parTrans" cxnId="{CD3D11A5-E2C3-451D-ABDE-34BED9ADD4D8}">
      <dgm:prSet/>
      <dgm:spPr/>
      <dgm:t>
        <a:bodyPr/>
        <a:lstStyle/>
        <a:p>
          <a:endParaRPr lang="es-MX"/>
        </a:p>
      </dgm:t>
    </dgm:pt>
    <dgm:pt modelId="{34A405FA-8344-4AB2-9975-10934C6D7BDC}" type="sibTrans" cxnId="{CD3D11A5-E2C3-451D-ABDE-34BED9ADD4D8}">
      <dgm:prSet/>
      <dgm:spPr/>
      <dgm:t>
        <a:bodyPr/>
        <a:lstStyle/>
        <a:p>
          <a:endParaRPr lang="es-MX"/>
        </a:p>
      </dgm:t>
    </dgm:pt>
    <dgm:pt modelId="{744F25F2-A2DD-49C5-93A5-1B1092A92442}">
      <dgm:prSet phldrT="[Texto]"/>
      <dgm:spPr/>
      <dgm:t>
        <a:bodyPr/>
        <a:lstStyle/>
        <a:p>
          <a:r>
            <a:rPr lang="es-MX" dirty="0" smtClean="0"/>
            <a:t>Verificación entomológica</a:t>
          </a:r>
          <a:endParaRPr lang="es-MX" dirty="0"/>
        </a:p>
      </dgm:t>
    </dgm:pt>
    <dgm:pt modelId="{A4B2E112-A565-4FB4-8D95-AAE069225E78}" type="parTrans" cxnId="{48A4D413-A038-46FA-B3BE-BAA38F81A9DD}">
      <dgm:prSet/>
      <dgm:spPr/>
      <dgm:t>
        <a:bodyPr/>
        <a:lstStyle/>
        <a:p>
          <a:endParaRPr lang="es-MX"/>
        </a:p>
      </dgm:t>
    </dgm:pt>
    <dgm:pt modelId="{1A087B86-5662-4A75-A1DD-0830BAEE6B8C}" type="sibTrans" cxnId="{48A4D413-A038-46FA-B3BE-BAA38F81A9DD}">
      <dgm:prSet/>
      <dgm:spPr/>
      <dgm:t>
        <a:bodyPr/>
        <a:lstStyle/>
        <a:p>
          <a:endParaRPr lang="es-MX"/>
        </a:p>
      </dgm:t>
    </dgm:pt>
    <dgm:pt modelId="{9121C3C8-C37D-4050-90F0-29EBBF4AB937}">
      <dgm:prSet phldrT="[Texto]"/>
      <dgm:spPr/>
      <dgm:t>
        <a:bodyPr/>
        <a:lstStyle/>
        <a:p>
          <a:r>
            <a:rPr lang="es-MX" dirty="0" smtClean="0"/>
            <a:t>25 junio</a:t>
          </a:r>
          <a:endParaRPr lang="es-MX" dirty="0"/>
        </a:p>
      </dgm:t>
    </dgm:pt>
    <dgm:pt modelId="{7A361A24-04EB-4301-9C7F-333AFC73B67F}" type="parTrans" cxnId="{8F5CCC3F-9429-4AB8-98FE-C84FD696AF2D}">
      <dgm:prSet/>
      <dgm:spPr/>
      <dgm:t>
        <a:bodyPr/>
        <a:lstStyle/>
        <a:p>
          <a:endParaRPr lang="es-MX"/>
        </a:p>
      </dgm:t>
    </dgm:pt>
    <dgm:pt modelId="{D013591B-C7A3-4B56-8763-3838597AAACB}" type="sibTrans" cxnId="{8F5CCC3F-9429-4AB8-98FE-C84FD696AF2D}">
      <dgm:prSet/>
      <dgm:spPr/>
      <dgm:t>
        <a:bodyPr/>
        <a:lstStyle/>
        <a:p>
          <a:endParaRPr lang="es-MX"/>
        </a:p>
      </dgm:t>
    </dgm:pt>
    <dgm:pt modelId="{8C4C91E6-5277-4F23-88A1-2A4901B22E16}">
      <dgm:prSet phldrT="[Texto]"/>
      <dgm:spPr/>
      <dgm:t>
        <a:bodyPr/>
        <a:lstStyle/>
        <a:p>
          <a:r>
            <a:rPr lang="es-MX" dirty="0" smtClean="0"/>
            <a:t>Verificación entomológica</a:t>
          </a:r>
          <a:endParaRPr lang="es-MX" dirty="0"/>
        </a:p>
      </dgm:t>
    </dgm:pt>
    <dgm:pt modelId="{AA4BF0ED-6127-453B-BF14-391EE98DCA4C}" type="parTrans" cxnId="{BFDACE0F-A3C4-4CA4-B56D-B48438C18BA3}">
      <dgm:prSet/>
      <dgm:spPr/>
      <dgm:t>
        <a:bodyPr/>
        <a:lstStyle/>
        <a:p>
          <a:endParaRPr lang="es-MX"/>
        </a:p>
      </dgm:t>
    </dgm:pt>
    <dgm:pt modelId="{34D29FC5-76D5-420B-A37A-FC2D0BE1DDA8}" type="sibTrans" cxnId="{BFDACE0F-A3C4-4CA4-B56D-B48438C18BA3}">
      <dgm:prSet/>
      <dgm:spPr/>
      <dgm:t>
        <a:bodyPr/>
        <a:lstStyle/>
        <a:p>
          <a:endParaRPr lang="es-MX"/>
        </a:p>
      </dgm:t>
    </dgm:pt>
    <dgm:pt modelId="{CE748172-6F29-4597-A655-83B04E17E610}">
      <dgm:prSet phldrT="[Texto]"/>
      <dgm:spPr/>
      <dgm:t>
        <a:bodyPr/>
        <a:lstStyle/>
        <a:p>
          <a:r>
            <a:rPr lang="es-MX" dirty="0" smtClean="0"/>
            <a:t>Rociado residual</a:t>
          </a:r>
          <a:endParaRPr lang="es-MX" dirty="0"/>
        </a:p>
      </dgm:t>
    </dgm:pt>
    <dgm:pt modelId="{D272ABC7-56C7-4B3E-8D94-72308C0C893A}" type="parTrans" cxnId="{C1A9617F-7E6B-4C94-B6E4-F314DA162826}">
      <dgm:prSet/>
      <dgm:spPr/>
      <dgm:t>
        <a:bodyPr/>
        <a:lstStyle/>
        <a:p>
          <a:endParaRPr lang="es-MX"/>
        </a:p>
      </dgm:t>
    </dgm:pt>
    <dgm:pt modelId="{11950F0D-88B9-4A30-AB65-1DCF66E5E006}" type="sibTrans" cxnId="{C1A9617F-7E6B-4C94-B6E4-F314DA162826}">
      <dgm:prSet/>
      <dgm:spPr/>
      <dgm:t>
        <a:bodyPr/>
        <a:lstStyle/>
        <a:p>
          <a:endParaRPr lang="es-MX"/>
        </a:p>
      </dgm:t>
    </dgm:pt>
    <dgm:pt modelId="{0F2E70F4-55D4-40F2-AD93-60B4128DC33B}">
      <dgm:prSet/>
      <dgm:spPr/>
      <dgm:t>
        <a:bodyPr/>
        <a:lstStyle/>
        <a:p>
          <a:r>
            <a:rPr lang="es-MX" dirty="0" smtClean="0"/>
            <a:t>Rociado residual</a:t>
          </a:r>
          <a:endParaRPr lang="es-MX" dirty="0"/>
        </a:p>
      </dgm:t>
    </dgm:pt>
    <dgm:pt modelId="{631528B9-FB32-4EAE-8C34-A23FD4193BC0}" type="parTrans" cxnId="{D1EF9C2A-5466-4877-A4CA-91536C69E1C5}">
      <dgm:prSet/>
      <dgm:spPr/>
      <dgm:t>
        <a:bodyPr/>
        <a:lstStyle/>
        <a:p>
          <a:endParaRPr lang="es-MX"/>
        </a:p>
      </dgm:t>
    </dgm:pt>
    <dgm:pt modelId="{6150809A-2421-4A4E-B58E-A28BAAC725A1}" type="sibTrans" cxnId="{D1EF9C2A-5466-4877-A4CA-91536C69E1C5}">
      <dgm:prSet/>
      <dgm:spPr/>
      <dgm:t>
        <a:bodyPr/>
        <a:lstStyle/>
        <a:p>
          <a:endParaRPr lang="es-MX"/>
        </a:p>
      </dgm:t>
    </dgm:pt>
    <dgm:pt modelId="{B0F41DB6-6413-42EA-9047-A6D5EC5C2151}">
      <dgm:prSet/>
      <dgm:spPr/>
      <dgm:t>
        <a:bodyPr/>
        <a:lstStyle/>
        <a:p>
          <a:r>
            <a:rPr lang="es-MX" dirty="0" smtClean="0"/>
            <a:t>Rociado residual</a:t>
          </a:r>
          <a:endParaRPr lang="es-MX" dirty="0"/>
        </a:p>
      </dgm:t>
    </dgm:pt>
    <dgm:pt modelId="{739F4CC9-E305-49ED-A1E2-2B71958AA4F0}" type="parTrans" cxnId="{BB2F880C-BAA0-4186-AE02-4A442A83DAE0}">
      <dgm:prSet/>
      <dgm:spPr/>
      <dgm:t>
        <a:bodyPr/>
        <a:lstStyle/>
        <a:p>
          <a:endParaRPr lang="es-MX"/>
        </a:p>
      </dgm:t>
    </dgm:pt>
    <dgm:pt modelId="{1DA33433-0E21-4B74-A22A-97582ED892CB}" type="sibTrans" cxnId="{BB2F880C-BAA0-4186-AE02-4A442A83DAE0}">
      <dgm:prSet/>
      <dgm:spPr/>
      <dgm:t>
        <a:bodyPr/>
        <a:lstStyle/>
        <a:p>
          <a:endParaRPr lang="es-MX"/>
        </a:p>
      </dgm:t>
    </dgm:pt>
    <dgm:pt modelId="{DC6EB957-641B-48E5-9C6B-7E00465D15F6}" type="pres">
      <dgm:prSet presAssocID="{0DB2AB8A-2A7B-4B8C-8882-0D5BE57A498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7A61D5D-A13C-432D-8157-D9D9C09314C6}" type="pres">
      <dgm:prSet presAssocID="{47193502-7BFB-45ED-8D2B-A1599AAC937C}" presName="compNode" presStyleCnt="0"/>
      <dgm:spPr/>
    </dgm:pt>
    <dgm:pt modelId="{A400456A-4144-4399-8ADD-372858642378}" type="pres">
      <dgm:prSet presAssocID="{47193502-7BFB-45ED-8D2B-A1599AAC937C}" presName="noGeometry" presStyleCnt="0"/>
      <dgm:spPr/>
    </dgm:pt>
    <dgm:pt modelId="{69561142-E088-4071-B7E9-C5D06D4C9744}" type="pres">
      <dgm:prSet presAssocID="{47193502-7BFB-45ED-8D2B-A1599AAC937C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E034F4-5BD7-4EEF-AE94-E82E98C86475}" type="pres">
      <dgm:prSet presAssocID="{47193502-7BFB-45ED-8D2B-A1599AAC937C}" presName="childTextHidden" presStyleLbl="bgAccFollowNode1" presStyleIdx="0" presStyleCnt="3"/>
      <dgm:spPr/>
      <dgm:t>
        <a:bodyPr/>
        <a:lstStyle/>
        <a:p>
          <a:endParaRPr lang="es-MX"/>
        </a:p>
      </dgm:t>
    </dgm:pt>
    <dgm:pt modelId="{4D714118-1656-4B22-BE2A-58393D05F841}" type="pres">
      <dgm:prSet presAssocID="{47193502-7BFB-45ED-8D2B-A1599AAC937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6BD236-DE39-4708-8B79-B76529870458}" type="pres">
      <dgm:prSet presAssocID="{47193502-7BFB-45ED-8D2B-A1599AAC937C}" presName="aSpace" presStyleCnt="0"/>
      <dgm:spPr/>
    </dgm:pt>
    <dgm:pt modelId="{6DF72EB4-0769-4728-B698-0A7F32F2036F}" type="pres">
      <dgm:prSet presAssocID="{011E0069-1371-4A4E-9D1E-57F1E5189E89}" presName="compNode" presStyleCnt="0"/>
      <dgm:spPr/>
    </dgm:pt>
    <dgm:pt modelId="{5EF533BE-2CE0-4EB8-8A5B-7EC3570B72AC}" type="pres">
      <dgm:prSet presAssocID="{011E0069-1371-4A4E-9D1E-57F1E5189E89}" presName="noGeometry" presStyleCnt="0"/>
      <dgm:spPr/>
    </dgm:pt>
    <dgm:pt modelId="{76E93053-7C7A-45EA-8DA3-EED0044BFFE0}" type="pres">
      <dgm:prSet presAssocID="{011E0069-1371-4A4E-9D1E-57F1E5189E89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C9985A-6413-47EB-82E0-F00D7C8581E6}" type="pres">
      <dgm:prSet presAssocID="{011E0069-1371-4A4E-9D1E-57F1E5189E89}" presName="childTextHidden" presStyleLbl="bgAccFollowNode1" presStyleIdx="1" presStyleCnt="3"/>
      <dgm:spPr/>
      <dgm:t>
        <a:bodyPr/>
        <a:lstStyle/>
        <a:p>
          <a:endParaRPr lang="es-MX"/>
        </a:p>
      </dgm:t>
    </dgm:pt>
    <dgm:pt modelId="{2CF2A79E-9B82-47D5-ACB9-5E91FFCCAE4C}" type="pres">
      <dgm:prSet presAssocID="{011E0069-1371-4A4E-9D1E-57F1E5189E89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356494-8D8B-42C2-9994-16A9A4DBA657}" type="pres">
      <dgm:prSet presAssocID="{011E0069-1371-4A4E-9D1E-57F1E5189E89}" presName="aSpace" presStyleCnt="0"/>
      <dgm:spPr/>
    </dgm:pt>
    <dgm:pt modelId="{363FA8D7-EB27-429A-86CA-56A4CC1EA231}" type="pres">
      <dgm:prSet presAssocID="{9121C3C8-C37D-4050-90F0-29EBBF4AB937}" presName="compNode" presStyleCnt="0"/>
      <dgm:spPr/>
    </dgm:pt>
    <dgm:pt modelId="{93D4230A-82AD-44E4-B8D2-DBF2EC358810}" type="pres">
      <dgm:prSet presAssocID="{9121C3C8-C37D-4050-90F0-29EBBF4AB937}" presName="noGeometry" presStyleCnt="0"/>
      <dgm:spPr/>
    </dgm:pt>
    <dgm:pt modelId="{12ADA409-F640-45A5-989D-0F2C3A1B17C4}" type="pres">
      <dgm:prSet presAssocID="{9121C3C8-C37D-4050-90F0-29EBBF4AB937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5743AC-9E08-46E1-8CE9-B18F9EF149B3}" type="pres">
      <dgm:prSet presAssocID="{9121C3C8-C37D-4050-90F0-29EBBF4AB937}" presName="childTextHidden" presStyleLbl="bgAccFollowNode1" presStyleIdx="2" presStyleCnt="3"/>
      <dgm:spPr/>
      <dgm:t>
        <a:bodyPr/>
        <a:lstStyle/>
        <a:p>
          <a:endParaRPr lang="es-MX"/>
        </a:p>
      </dgm:t>
    </dgm:pt>
    <dgm:pt modelId="{A01101FF-23DA-4086-9DD8-25472181094E}" type="pres">
      <dgm:prSet presAssocID="{9121C3C8-C37D-4050-90F0-29EBBF4AB93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2F880C-BAA0-4186-AE02-4A442A83DAE0}" srcId="{9121C3C8-C37D-4050-90F0-29EBBF4AB937}" destId="{B0F41DB6-6413-42EA-9047-A6D5EC5C2151}" srcOrd="1" destOrd="0" parTransId="{739F4CC9-E305-49ED-A1E2-2B71958AA4F0}" sibTransId="{1DA33433-0E21-4B74-A22A-97582ED892CB}"/>
    <dgm:cxn modelId="{08E3B55A-031A-482B-9303-827EADFCCA7E}" type="presOf" srcId="{CE748172-6F29-4597-A655-83B04E17E610}" destId="{1CE034F4-5BD7-4EEF-AE94-E82E98C86475}" srcOrd="1" destOrd="1" presId="urn:microsoft.com/office/officeart/2005/8/layout/hProcess6"/>
    <dgm:cxn modelId="{B5D5622E-5104-4473-84DA-34447D45AB13}" type="presOf" srcId="{744F25F2-A2DD-49C5-93A5-1B1092A92442}" destId="{76E93053-7C7A-45EA-8DA3-EED0044BFFE0}" srcOrd="0" destOrd="0" presId="urn:microsoft.com/office/officeart/2005/8/layout/hProcess6"/>
    <dgm:cxn modelId="{92DFFB7F-5341-417B-BA2C-AD9D6CC831C1}" type="presOf" srcId="{D6A3D2D6-43C6-4962-8C66-0628BD3D20B5}" destId="{1CE034F4-5BD7-4EEF-AE94-E82E98C86475}" srcOrd="1" destOrd="0" presId="urn:microsoft.com/office/officeart/2005/8/layout/hProcess6"/>
    <dgm:cxn modelId="{3F8A3089-450F-4A6B-9173-303251AA312F}" type="presOf" srcId="{B0F41DB6-6413-42EA-9047-A6D5EC5C2151}" destId="{12ADA409-F640-45A5-989D-0F2C3A1B17C4}" srcOrd="0" destOrd="1" presId="urn:microsoft.com/office/officeart/2005/8/layout/hProcess6"/>
    <dgm:cxn modelId="{48A4D413-A038-46FA-B3BE-BAA38F81A9DD}" srcId="{011E0069-1371-4A4E-9D1E-57F1E5189E89}" destId="{744F25F2-A2DD-49C5-93A5-1B1092A92442}" srcOrd="0" destOrd="0" parTransId="{A4B2E112-A565-4FB4-8D95-AAE069225E78}" sibTransId="{1A087B86-5662-4A75-A1DD-0830BAEE6B8C}"/>
    <dgm:cxn modelId="{C1A9617F-7E6B-4C94-B6E4-F314DA162826}" srcId="{47193502-7BFB-45ED-8D2B-A1599AAC937C}" destId="{CE748172-6F29-4597-A655-83B04E17E610}" srcOrd="1" destOrd="0" parTransId="{D272ABC7-56C7-4B3E-8D94-72308C0C893A}" sibTransId="{11950F0D-88B9-4A30-AB65-1DCF66E5E006}"/>
    <dgm:cxn modelId="{99DCDBE4-6133-476B-9691-A635E8DAD012}" srcId="{47193502-7BFB-45ED-8D2B-A1599AAC937C}" destId="{D6A3D2D6-43C6-4962-8C66-0628BD3D20B5}" srcOrd="0" destOrd="0" parTransId="{F33F20B0-5BA8-4770-99AC-467871B87A5F}" sibTransId="{5CF91CBD-906F-4CED-82E9-9C15222B8F88}"/>
    <dgm:cxn modelId="{243C3484-1C46-4D38-A115-2E289F0E8FF0}" srcId="{0DB2AB8A-2A7B-4B8C-8882-0D5BE57A4988}" destId="{47193502-7BFB-45ED-8D2B-A1599AAC937C}" srcOrd="0" destOrd="0" parTransId="{3CF01E28-12DE-42DB-815B-F97353F28F01}" sibTransId="{FB3E774B-551B-427C-9966-FD9DE831DC33}"/>
    <dgm:cxn modelId="{8F5CCC3F-9429-4AB8-98FE-C84FD696AF2D}" srcId="{0DB2AB8A-2A7B-4B8C-8882-0D5BE57A4988}" destId="{9121C3C8-C37D-4050-90F0-29EBBF4AB937}" srcOrd="2" destOrd="0" parTransId="{7A361A24-04EB-4301-9C7F-333AFC73B67F}" sibTransId="{D013591B-C7A3-4B56-8763-3838597AAACB}"/>
    <dgm:cxn modelId="{09E6F50B-4DC0-40B7-902E-1DAC38FBC77B}" type="presOf" srcId="{0F2E70F4-55D4-40F2-AD93-60B4128DC33B}" destId="{E4C9985A-6413-47EB-82E0-F00D7C8581E6}" srcOrd="1" destOrd="1" presId="urn:microsoft.com/office/officeart/2005/8/layout/hProcess6"/>
    <dgm:cxn modelId="{3FFFECB5-E4D1-42B8-B693-C95FA9ED4702}" type="presOf" srcId="{9121C3C8-C37D-4050-90F0-29EBBF4AB937}" destId="{A01101FF-23DA-4086-9DD8-25472181094E}" srcOrd="0" destOrd="0" presId="urn:microsoft.com/office/officeart/2005/8/layout/hProcess6"/>
    <dgm:cxn modelId="{321CC783-A8B3-415B-B2CD-81F08F11DB27}" type="presOf" srcId="{744F25F2-A2DD-49C5-93A5-1B1092A92442}" destId="{E4C9985A-6413-47EB-82E0-F00D7C8581E6}" srcOrd="1" destOrd="0" presId="urn:microsoft.com/office/officeart/2005/8/layout/hProcess6"/>
    <dgm:cxn modelId="{26A4342A-2E20-4EA7-9E5A-C136F53E853B}" type="presOf" srcId="{D6A3D2D6-43C6-4962-8C66-0628BD3D20B5}" destId="{69561142-E088-4071-B7E9-C5D06D4C9744}" srcOrd="0" destOrd="0" presId="urn:microsoft.com/office/officeart/2005/8/layout/hProcess6"/>
    <dgm:cxn modelId="{D1EF9C2A-5466-4877-A4CA-91536C69E1C5}" srcId="{011E0069-1371-4A4E-9D1E-57F1E5189E89}" destId="{0F2E70F4-55D4-40F2-AD93-60B4128DC33B}" srcOrd="1" destOrd="0" parTransId="{631528B9-FB32-4EAE-8C34-A23FD4193BC0}" sibTransId="{6150809A-2421-4A4E-B58E-A28BAAC725A1}"/>
    <dgm:cxn modelId="{F694FCD6-FAD8-4A0F-BA23-BEB767EB00D7}" type="presOf" srcId="{47193502-7BFB-45ED-8D2B-A1599AAC937C}" destId="{4D714118-1656-4B22-BE2A-58393D05F841}" srcOrd="0" destOrd="0" presId="urn:microsoft.com/office/officeart/2005/8/layout/hProcess6"/>
    <dgm:cxn modelId="{7FEBBF89-C268-43C4-BA6D-2BEE1555267B}" type="presOf" srcId="{0F2E70F4-55D4-40F2-AD93-60B4128DC33B}" destId="{76E93053-7C7A-45EA-8DA3-EED0044BFFE0}" srcOrd="0" destOrd="1" presId="urn:microsoft.com/office/officeart/2005/8/layout/hProcess6"/>
    <dgm:cxn modelId="{3823CD3C-963F-4EB0-9E87-78902944A12C}" type="presOf" srcId="{0DB2AB8A-2A7B-4B8C-8882-0D5BE57A4988}" destId="{DC6EB957-641B-48E5-9C6B-7E00465D15F6}" srcOrd="0" destOrd="0" presId="urn:microsoft.com/office/officeart/2005/8/layout/hProcess6"/>
    <dgm:cxn modelId="{4F785968-D47F-46F4-AC39-FD1AA9FC93CD}" type="presOf" srcId="{8C4C91E6-5277-4F23-88A1-2A4901B22E16}" destId="{12ADA409-F640-45A5-989D-0F2C3A1B17C4}" srcOrd="0" destOrd="0" presId="urn:microsoft.com/office/officeart/2005/8/layout/hProcess6"/>
    <dgm:cxn modelId="{6DCF6F35-8D6F-4A45-AEA0-E7CE88F395AE}" type="presOf" srcId="{CE748172-6F29-4597-A655-83B04E17E610}" destId="{69561142-E088-4071-B7E9-C5D06D4C9744}" srcOrd="0" destOrd="1" presId="urn:microsoft.com/office/officeart/2005/8/layout/hProcess6"/>
    <dgm:cxn modelId="{1B3FE3AF-E6A9-4566-995F-4D62DAA480BE}" type="presOf" srcId="{011E0069-1371-4A4E-9D1E-57F1E5189E89}" destId="{2CF2A79E-9B82-47D5-ACB9-5E91FFCCAE4C}" srcOrd="0" destOrd="0" presId="urn:microsoft.com/office/officeart/2005/8/layout/hProcess6"/>
    <dgm:cxn modelId="{BFDACE0F-A3C4-4CA4-B56D-B48438C18BA3}" srcId="{9121C3C8-C37D-4050-90F0-29EBBF4AB937}" destId="{8C4C91E6-5277-4F23-88A1-2A4901B22E16}" srcOrd="0" destOrd="0" parTransId="{AA4BF0ED-6127-453B-BF14-391EE98DCA4C}" sibTransId="{34D29FC5-76D5-420B-A37A-FC2D0BE1DDA8}"/>
    <dgm:cxn modelId="{43EE8455-9131-444B-87A7-1719BF1DCA75}" type="presOf" srcId="{8C4C91E6-5277-4F23-88A1-2A4901B22E16}" destId="{315743AC-9E08-46E1-8CE9-B18F9EF149B3}" srcOrd="1" destOrd="0" presId="urn:microsoft.com/office/officeart/2005/8/layout/hProcess6"/>
    <dgm:cxn modelId="{7F852A9A-B991-4E27-8645-54BDBD26EFB0}" type="presOf" srcId="{B0F41DB6-6413-42EA-9047-A6D5EC5C2151}" destId="{315743AC-9E08-46E1-8CE9-B18F9EF149B3}" srcOrd="1" destOrd="1" presId="urn:microsoft.com/office/officeart/2005/8/layout/hProcess6"/>
    <dgm:cxn modelId="{CD3D11A5-E2C3-451D-ABDE-34BED9ADD4D8}" srcId="{0DB2AB8A-2A7B-4B8C-8882-0D5BE57A4988}" destId="{011E0069-1371-4A4E-9D1E-57F1E5189E89}" srcOrd="1" destOrd="0" parTransId="{728900B3-6A02-4588-9A9F-0F23A7A112A3}" sibTransId="{34A405FA-8344-4AB2-9975-10934C6D7BDC}"/>
    <dgm:cxn modelId="{3BB3BB06-9DE6-41FA-86BA-7B7CEC7887BB}" type="presParOf" srcId="{DC6EB957-641B-48E5-9C6B-7E00465D15F6}" destId="{37A61D5D-A13C-432D-8157-D9D9C09314C6}" srcOrd="0" destOrd="0" presId="urn:microsoft.com/office/officeart/2005/8/layout/hProcess6"/>
    <dgm:cxn modelId="{F3369FE0-1026-49BC-8E86-040AE8DD8837}" type="presParOf" srcId="{37A61D5D-A13C-432D-8157-D9D9C09314C6}" destId="{A400456A-4144-4399-8ADD-372858642378}" srcOrd="0" destOrd="0" presId="urn:microsoft.com/office/officeart/2005/8/layout/hProcess6"/>
    <dgm:cxn modelId="{6A3615F1-E2DD-45BA-A803-8E27EE0598C1}" type="presParOf" srcId="{37A61D5D-A13C-432D-8157-D9D9C09314C6}" destId="{69561142-E088-4071-B7E9-C5D06D4C9744}" srcOrd="1" destOrd="0" presId="urn:microsoft.com/office/officeart/2005/8/layout/hProcess6"/>
    <dgm:cxn modelId="{76404C31-BFAF-4C3A-B076-BCE70699A0B6}" type="presParOf" srcId="{37A61D5D-A13C-432D-8157-D9D9C09314C6}" destId="{1CE034F4-5BD7-4EEF-AE94-E82E98C86475}" srcOrd="2" destOrd="0" presId="urn:microsoft.com/office/officeart/2005/8/layout/hProcess6"/>
    <dgm:cxn modelId="{929C0F82-844D-4C29-BD06-4DAFE6EA6E9A}" type="presParOf" srcId="{37A61D5D-A13C-432D-8157-D9D9C09314C6}" destId="{4D714118-1656-4B22-BE2A-58393D05F841}" srcOrd="3" destOrd="0" presId="urn:microsoft.com/office/officeart/2005/8/layout/hProcess6"/>
    <dgm:cxn modelId="{BFBA9826-CDC0-4EBA-8477-2D66367127CC}" type="presParOf" srcId="{DC6EB957-641B-48E5-9C6B-7E00465D15F6}" destId="{2D6BD236-DE39-4708-8B79-B76529870458}" srcOrd="1" destOrd="0" presId="urn:microsoft.com/office/officeart/2005/8/layout/hProcess6"/>
    <dgm:cxn modelId="{60D8F3FC-F78D-42D3-B75D-36F10974568F}" type="presParOf" srcId="{DC6EB957-641B-48E5-9C6B-7E00465D15F6}" destId="{6DF72EB4-0769-4728-B698-0A7F32F2036F}" srcOrd="2" destOrd="0" presId="urn:microsoft.com/office/officeart/2005/8/layout/hProcess6"/>
    <dgm:cxn modelId="{0EC0138A-BBB4-47B5-A44A-55179511EA48}" type="presParOf" srcId="{6DF72EB4-0769-4728-B698-0A7F32F2036F}" destId="{5EF533BE-2CE0-4EB8-8A5B-7EC3570B72AC}" srcOrd="0" destOrd="0" presId="urn:microsoft.com/office/officeart/2005/8/layout/hProcess6"/>
    <dgm:cxn modelId="{AB99BFE9-DB99-475F-93F5-A16ABCDAFB7B}" type="presParOf" srcId="{6DF72EB4-0769-4728-B698-0A7F32F2036F}" destId="{76E93053-7C7A-45EA-8DA3-EED0044BFFE0}" srcOrd="1" destOrd="0" presId="urn:microsoft.com/office/officeart/2005/8/layout/hProcess6"/>
    <dgm:cxn modelId="{DD14715A-70FA-49E2-9E20-0F1E8869CFA4}" type="presParOf" srcId="{6DF72EB4-0769-4728-B698-0A7F32F2036F}" destId="{E4C9985A-6413-47EB-82E0-F00D7C8581E6}" srcOrd="2" destOrd="0" presId="urn:microsoft.com/office/officeart/2005/8/layout/hProcess6"/>
    <dgm:cxn modelId="{99942AD6-6552-4FEA-AC25-E1217586DBBA}" type="presParOf" srcId="{6DF72EB4-0769-4728-B698-0A7F32F2036F}" destId="{2CF2A79E-9B82-47D5-ACB9-5E91FFCCAE4C}" srcOrd="3" destOrd="0" presId="urn:microsoft.com/office/officeart/2005/8/layout/hProcess6"/>
    <dgm:cxn modelId="{FE9B8B2C-58B4-4535-8D16-972299F00725}" type="presParOf" srcId="{DC6EB957-641B-48E5-9C6B-7E00465D15F6}" destId="{09356494-8D8B-42C2-9994-16A9A4DBA657}" srcOrd="3" destOrd="0" presId="urn:microsoft.com/office/officeart/2005/8/layout/hProcess6"/>
    <dgm:cxn modelId="{62F88E5B-B835-4DD4-8CEB-57C3DA95E41D}" type="presParOf" srcId="{DC6EB957-641B-48E5-9C6B-7E00465D15F6}" destId="{363FA8D7-EB27-429A-86CA-56A4CC1EA231}" srcOrd="4" destOrd="0" presId="urn:microsoft.com/office/officeart/2005/8/layout/hProcess6"/>
    <dgm:cxn modelId="{AC168CD2-4BC6-45EE-A0AD-D5A533873EF2}" type="presParOf" srcId="{363FA8D7-EB27-429A-86CA-56A4CC1EA231}" destId="{93D4230A-82AD-44E4-B8D2-DBF2EC358810}" srcOrd="0" destOrd="0" presId="urn:microsoft.com/office/officeart/2005/8/layout/hProcess6"/>
    <dgm:cxn modelId="{F3CC3765-9CFA-47E0-929B-DD40074A79FA}" type="presParOf" srcId="{363FA8D7-EB27-429A-86CA-56A4CC1EA231}" destId="{12ADA409-F640-45A5-989D-0F2C3A1B17C4}" srcOrd="1" destOrd="0" presId="urn:microsoft.com/office/officeart/2005/8/layout/hProcess6"/>
    <dgm:cxn modelId="{31FB25F0-A00A-4863-849D-CC7A79B19263}" type="presParOf" srcId="{363FA8D7-EB27-429A-86CA-56A4CC1EA231}" destId="{315743AC-9E08-46E1-8CE9-B18F9EF149B3}" srcOrd="2" destOrd="0" presId="urn:microsoft.com/office/officeart/2005/8/layout/hProcess6"/>
    <dgm:cxn modelId="{3BD14465-FC7B-4327-BA63-D2C1EA55C2E8}" type="presParOf" srcId="{363FA8D7-EB27-429A-86CA-56A4CC1EA231}" destId="{A01101FF-23DA-4086-9DD8-25472181094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2179F0D-2754-4136-B6A4-1A8F9F134628}" type="doc">
      <dgm:prSet loTypeId="urn:microsoft.com/office/officeart/2005/8/layout/list1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3CBB629D-474C-44E9-8AA2-1B70B6E54D90}">
      <dgm:prSet phldrT="[Texto]" custT="1"/>
      <dgm:spPr/>
      <dgm:t>
        <a:bodyPr/>
        <a:lstStyle/>
        <a:p>
          <a:r>
            <a:rPr lang="es-MX" sz="2000" dirty="0" smtClean="0"/>
            <a:t>Casos Probables </a:t>
          </a:r>
          <a:r>
            <a:rPr lang="es-MX" sz="2000" b="1" dirty="0" smtClean="0"/>
            <a:t>residentes y procedentes</a:t>
          </a:r>
          <a:r>
            <a:rPr lang="es-MX" sz="2000" dirty="0" smtClean="0"/>
            <a:t> de zonas endémicas y focos activos de transmisión</a:t>
          </a:r>
          <a:endParaRPr lang="es-MX" sz="2000" dirty="0"/>
        </a:p>
      </dgm:t>
    </dgm:pt>
    <dgm:pt modelId="{648F6E83-D7C8-44EE-BBB7-6002BD67B5D1}" type="parTrans" cxnId="{B4F609C0-48FB-4EFC-BA20-A9A45F0111D5}">
      <dgm:prSet/>
      <dgm:spPr/>
      <dgm:t>
        <a:bodyPr/>
        <a:lstStyle/>
        <a:p>
          <a:endParaRPr lang="es-MX" sz="2000"/>
        </a:p>
      </dgm:t>
    </dgm:pt>
    <dgm:pt modelId="{457A4F3A-AFA1-4B6A-9DAE-DA0D218F664D}" type="sibTrans" cxnId="{B4F609C0-48FB-4EFC-BA20-A9A45F0111D5}">
      <dgm:prSet/>
      <dgm:spPr/>
      <dgm:t>
        <a:bodyPr/>
        <a:lstStyle/>
        <a:p>
          <a:endParaRPr lang="es-MX" sz="2000"/>
        </a:p>
      </dgm:t>
    </dgm:pt>
    <dgm:pt modelId="{3656E344-9E8F-4512-8986-9D3807CE7334}">
      <dgm:prSet phldrT="[Texto]" custT="1"/>
      <dgm:spPr/>
      <dgm:t>
        <a:bodyPr/>
        <a:lstStyle/>
        <a:p>
          <a:pPr algn="just"/>
          <a:r>
            <a:rPr lang="es-MX" sz="2000" dirty="0" smtClean="0"/>
            <a:t>Pacientes con fiebre inexplicable y con antecedente de viaje a zonas con riesgo de Paludismo, </a:t>
          </a:r>
          <a:r>
            <a:rPr lang="es-MX" sz="2000" b="1" dirty="0" smtClean="0"/>
            <a:t>dentro o fuera del país</a:t>
          </a:r>
          <a:endParaRPr lang="es-MX" sz="2000" b="1" dirty="0"/>
        </a:p>
      </dgm:t>
    </dgm:pt>
    <dgm:pt modelId="{0F1C811D-344C-4A76-B0C8-099CC4C16191}" type="parTrans" cxnId="{F70A6F86-547F-40B6-BCD1-0F90640A8F10}">
      <dgm:prSet/>
      <dgm:spPr/>
      <dgm:t>
        <a:bodyPr/>
        <a:lstStyle/>
        <a:p>
          <a:endParaRPr lang="es-MX" sz="2000"/>
        </a:p>
      </dgm:t>
    </dgm:pt>
    <dgm:pt modelId="{3F37EC84-3AB0-4F91-89D3-A7B9FA76EA58}" type="sibTrans" cxnId="{F70A6F86-547F-40B6-BCD1-0F90640A8F10}">
      <dgm:prSet/>
      <dgm:spPr/>
      <dgm:t>
        <a:bodyPr/>
        <a:lstStyle/>
        <a:p>
          <a:endParaRPr lang="es-MX" sz="2000"/>
        </a:p>
      </dgm:t>
    </dgm:pt>
    <dgm:pt modelId="{1B26A958-804C-4989-B3CA-22A09137656B}">
      <dgm:prSet phldrT="[Texto]" custT="1"/>
      <dgm:spPr/>
      <dgm:t>
        <a:bodyPr/>
        <a:lstStyle/>
        <a:p>
          <a:r>
            <a:rPr lang="es-MX" sz="2000" dirty="0" smtClean="0"/>
            <a:t>Personas </a:t>
          </a:r>
          <a:r>
            <a:rPr lang="es-MX" sz="2000" b="1" dirty="0" smtClean="0"/>
            <a:t>asintomáticas</a:t>
          </a:r>
          <a:r>
            <a:rPr lang="es-MX" sz="2000" dirty="0" smtClean="0"/>
            <a:t> que provengan de áreas con transmisión activa (Migrantes)</a:t>
          </a:r>
          <a:endParaRPr lang="es-MX" sz="2000" dirty="0"/>
        </a:p>
      </dgm:t>
    </dgm:pt>
    <dgm:pt modelId="{863F0E90-ACA4-45F2-A322-EC80E813F139}" type="parTrans" cxnId="{E58BC029-EBED-46F5-88BA-70D413EF003B}">
      <dgm:prSet/>
      <dgm:spPr/>
      <dgm:t>
        <a:bodyPr/>
        <a:lstStyle/>
        <a:p>
          <a:endParaRPr lang="es-MX" sz="2000"/>
        </a:p>
      </dgm:t>
    </dgm:pt>
    <dgm:pt modelId="{5AB3E8D2-7DB8-4F2E-9BF2-597F8E155BBB}" type="sibTrans" cxnId="{E58BC029-EBED-46F5-88BA-70D413EF003B}">
      <dgm:prSet/>
      <dgm:spPr/>
      <dgm:t>
        <a:bodyPr/>
        <a:lstStyle/>
        <a:p>
          <a:endParaRPr lang="es-MX" sz="2000"/>
        </a:p>
      </dgm:t>
    </dgm:pt>
    <dgm:pt modelId="{C9E8A259-B7ED-452C-B7B7-8BE118636578}" type="pres">
      <dgm:prSet presAssocID="{62179F0D-2754-4136-B6A4-1A8F9F13462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C99DCDB-B353-4F58-9FF8-B9999AC43C94}" type="pres">
      <dgm:prSet presAssocID="{3CBB629D-474C-44E9-8AA2-1B70B6E54D90}" presName="parentLin" presStyleCnt="0"/>
      <dgm:spPr/>
      <dgm:t>
        <a:bodyPr/>
        <a:lstStyle/>
        <a:p>
          <a:endParaRPr lang="es-MX"/>
        </a:p>
      </dgm:t>
    </dgm:pt>
    <dgm:pt modelId="{5A245DDB-CF32-453C-9EA0-BFD195484B4D}" type="pres">
      <dgm:prSet presAssocID="{3CBB629D-474C-44E9-8AA2-1B70B6E54D90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523CF41B-0532-4CC4-9F0F-99B6A45BE5BB}" type="pres">
      <dgm:prSet presAssocID="{3CBB629D-474C-44E9-8AA2-1B70B6E54D90}" presName="parentText" presStyleLbl="node1" presStyleIdx="0" presStyleCnt="3" custScaleX="11885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7584E4-142B-4218-8F3F-CA49DAA57935}" type="pres">
      <dgm:prSet presAssocID="{3CBB629D-474C-44E9-8AA2-1B70B6E54D90}" presName="negativeSpace" presStyleCnt="0"/>
      <dgm:spPr/>
      <dgm:t>
        <a:bodyPr/>
        <a:lstStyle/>
        <a:p>
          <a:endParaRPr lang="es-MX"/>
        </a:p>
      </dgm:t>
    </dgm:pt>
    <dgm:pt modelId="{DC881A24-9E2C-4359-89A5-FF00FE128C4F}" type="pres">
      <dgm:prSet presAssocID="{3CBB629D-474C-44E9-8AA2-1B70B6E54D90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15E607-A164-4744-A2A4-C2DB6622974E}" type="pres">
      <dgm:prSet presAssocID="{457A4F3A-AFA1-4B6A-9DAE-DA0D218F664D}" presName="spaceBetweenRectangles" presStyleCnt="0"/>
      <dgm:spPr/>
      <dgm:t>
        <a:bodyPr/>
        <a:lstStyle/>
        <a:p>
          <a:endParaRPr lang="es-MX"/>
        </a:p>
      </dgm:t>
    </dgm:pt>
    <dgm:pt modelId="{165929C6-9BD7-43A6-A7D9-3A694EA947BB}" type="pres">
      <dgm:prSet presAssocID="{3656E344-9E8F-4512-8986-9D3807CE7334}" presName="parentLin" presStyleCnt="0"/>
      <dgm:spPr/>
      <dgm:t>
        <a:bodyPr/>
        <a:lstStyle/>
        <a:p>
          <a:endParaRPr lang="es-MX"/>
        </a:p>
      </dgm:t>
    </dgm:pt>
    <dgm:pt modelId="{134DD6BE-D416-4B54-9D43-FB210DD671AA}" type="pres">
      <dgm:prSet presAssocID="{3656E344-9E8F-4512-8986-9D3807CE7334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BD9AD4AD-895C-43CF-9F87-75E39FEE139B}" type="pres">
      <dgm:prSet presAssocID="{3656E344-9E8F-4512-8986-9D3807CE7334}" presName="parentText" presStyleLbl="node1" presStyleIdx="1" presStyleCnt="3" custScaleX="11736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E1DD0C-BB3F-43B5-B06A-52C9EB602890}" type="pres">
      <dgm:prSet presAssocID="{3656E344-9E8F-4512-8986-9D3807CE7334}" presName="negativeSpace" presStyleCnt="0"/>
      <dgm:spPr/>
      <dgm:t>
        <a:bodyPr/>
        <a:lstStyle/>
        <a:p>
          <a:endParaRPr lang="es-MX"/>
        </a:p>
      </dgm:t>
    </dgm:pt>
    <dgm:pt modelId="{01209AE4-77F0-4E8C-A192-BCF66932AED9}" type="pres">
      <dgm:prSet presAssocID="{3656E344-9E8F-4512-8986-9D3807CE7334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894128-26A1-4DAF-BADF-034D8D321D38}" type="pres">
      <dgm:prSet presAssocID="{3F37EC84-3AB0-4F91-89D3-A7B9FA76EA58}" presName="spaceBetweenRectangles" presStyleCnt="0"/>
      <dgm:spPr/>
      <dgm:t>
        <a:bodyPr/>
        <a:lstStyle/>
        <a:p>
          <a:endParaRPr lang="es-MX"/>
        </a:p>
      </dgm:t>
    </dgm:pt>
    <dgm:pt modelId="{27101041-B3EF-4C7B-87E2-C9F4890D62C6}" type="pres">
      <dgm:prSet presAssocID="{1B26A958-804C-4989-B3CA-22A09137656B}" presName="parentLin" presStyleCnt="0"/>
      <dgm:spPr/>
      <dgm:t>
        <a:bodyPr/>
        <a:lstStyle/>
        <a:p>
          <a:endParaRPr lang="es-MX"/>
        </a:p>
      </dgm:t>
    </dgm:pt>
    <dgm:pt modelId="{EB760BAC-4CF4-4EF8-908C-67F64F06BF19}" type="pres">
      <dgm:prSet presAssocID="{1B26A958-804C-4989-B3CA-22A09137656B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A968C20D-8F04-4A24-949D-56DFB1C04956}" type="pres">
      <dgm:prSet presAssocID="{1B26A958-804C-4989-B3CA-22A09137656B}" presName="parentText" presStyleLbl="node1" presStyleIdx="2" presStyleCnt="3" custScaleX="11984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86E37F-5088-4EEC-A368-D665F5C37BBA}" type="pres">
      <dgm:prSet presAssocID="{1B26A958-804C-4989-B3CA-22A09137656B}" presName="negativeSpace" presStyleCnt="0"/>
      <dgm:spPr/>
      <dgm:t>
        <a:bodyPr/>
        <a:lstStyle/>
        <a:p>
          <a:endParaRPr lang="es-MX"/>
        </a:p>
      </dgm:t>
    </dgm:pt>
    <dgm:pt modelId="{D0AE956C-1E3C-4887-B44D-6B1DEC124EFF}" type="pres">
      <dgm:prSet presAssocID="{1B26A958-804C-4989-B3CA-22A09137656B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44554DE-4F1A-41FE-8C6D-362B2D7B1176}" type="presOf" srcId="{62179F0D-2754-4136-B6A4-1A8F9F134628}" destId="{C9E8A259-B7ED-452C-B7B7-8BE118636578}" srcOrd="0" destOrd="0" presId="urn:microsoft.com/office/officeart/2005/8/layout/list1"/>
    <dgm:cxn modelId="{B4F609C0-48FB-4EFC-BA20-A9A45F0111D5}" srcId="{62179F0D-2754-4136-B6A4-1A8F9F134628}" destId="{3CBB629D-474C-44E9-8AA2-1B70B6E54D90}" srcOrd="0" destOrd="0" parTransId="{648F6E83-D7C8-44EE-BBB7-6002BD67B5D1}" sibTransId="{457A4F3A-AFA1-4B6A-9DAE-DA0D218F664D}"/>
    <dgm:cxn modelId="{F70A6F86-547F-40B6-BCD1-0F90640A8F10}" srcId="{62179F0D-2754-4136-B6A4-1A8F9F134628}" destId="{3656E344-9E8F-4512-8986-9D3807CE7334}" srcOrd="1" destOrd="0" parTransId="{0F1C811D-344C-4A76-B0C8-099CC4C16191}" sibTransId="{3F37EC84-3AB0-4F91-89D3-A7B9FA76EA58}"/>
    <dgm:cxn modelId="{608189E9-C18F-4973-8B73-CFC872BBE47C}" type="presOf" srcId="{1B26A958-804C-4989-B3CA-22A09137656B}" destId="{A968C20D-8F04-4A24-949D-56DFB1C04956}" srcOrd="1" destOrd="0" presId="urn:microsoft.com/office/officeart/2005/8/layout/list1"/>
    <dgm:cxn modelId="{E58BC029-EBED-46F5-88BA-70D413EF003B}" srcId="{62179F0D-2754-4136-B6A4-1A8F9F134628}" destId="{1B26A958-804C-4989-B3CA-22A09137656B}" srcOrd="2" destOrd="0" parTransId="{863F0E90-ACA4-45F2-A322-EC80E813F139}" sibTransId="{5AB3E8D2-7DB8-4F2E-9BF2-597F8E155BBB}"/>
    <dgm:cxn modelId="{804E1833-842F-440B-BDDF-3F83EFCE5B6B}" type="presOf" srcId="{3656E344-9E8F-4512-8986-9D3807CE7334}" destId="{BD9AD4AD-895C-43CF-9F87-75E39FEE139B}" srcOrd="1" destOrd="0" presId="urn:microsoft.com/office/officeart/2005/8/layout/list1"/>
    <dgm:cxn modelId="{EA0EE1AF-0F4B-426C-B785-FFFEA337BFDB}" type="presOf" srcId="{3CBB629D-474C-44E9-8AA2-1B70B6E54D90}" destId="{5A245DDB-CF32-453C-9EA0-BFD195484B4D}" srcOrd="0" destOrd="0" presId="urn:microsoft.com/office/officeart/2005/8/layout/list1"/>
    <dgm:cxn modelId="{B6765460-F35E-46AE-B17C-37BEDEFECFBE}" type="presOf" srcId="{3656E344-9E8F-4512-8986-9D3807CE7334}" destId="{134DD6BE-D416-4B54-9D43-FB210DD671AA}" srcOrd="0" destOrd="0" presId="urn:microsoft.com/office/officeart/2005/8/layout/list1"/>
    <dgm:cxn modelId="{C4175041-1354-414B-B227-CCC3F80392A2}" type="presOf" srcId="{1B26A958-804C-4989-B3CA-22A09137656B}" destId="{EB760BAC-4CF4-4EF8-908C-67F64F06BF19}" srcOrd="0" destOrd="0" presId="urn:microsoft.com/office/officeart/2005/8/layout/list1"/>
    <dgm:cxn modelId="{D1BF055A-94DB-488C-92A4-4AF3C8A0952B}" type="presOf" srcId="{3CBB629D-474C-44E9-8AA2-1B70B6E54D90}" destId="{523CF41B-0532-4CC4-9F0F-99B6A45BE5BB}" srcOrd="1" destOrd="0" presId="urn:microsoft.com/office/officeart/2005/8/layout/list1"/>
    <dgm:cxn modelId="{5C23A630-CE87-476D-902E-0F3CF630B488}" type="presParOf" srcId="{C9E8A259-B7ED-452C-B7B7-8BE118636578}" destId="{3C99DCDB-B353-4F58-9FF8-B9999AC43C94}" srcOrd="0" destOrd="0" presId="urn:microsoft.com/office/officeart/2005/8/layout/list1"/>
    <dgm:cxn modelId="{C075E9F3-01C3-42F2-8ABA-32455D8FAED0}" type="presParOf" srcId="{3C99DCDB-B353-4F58-9FF8-B9999AC43C94}" destId="{5A245DDB-CF32-453C-9EA0-BFD195484B4D}" srcOrd="0" destOrd="0" presId="urn:microsoft.com/office/officeart/2005/8/layout/list1"/>
    <dgm:cxn modelId="{1C7ACDBA-6111-4CFA-9055-D25CA7A0DB72}" type="presParOf" srcId="{3C99DCDB-B353-4F58-9FF8-B9999AC43C94}" destId="{523CF41B-0532-4CC4-9F0F-99B6A45BE5BB}" srcOrd="1" destOrd="0" presId="urn:microsoft.com/office/officeart/2005/8/layout/list1"/>
    <dgm:cxn modelId="{75F4769D-A572-4E3D-8EDC-260A970B991E}" type="presParOf" srcId="{C9E8A259-B7ED-452C-B7B7-8BE118636578}" destId="{3E7584E4-142B-4218-8F3F-CA49DAA57935}" srcOrd="1" destOrd="0" presId="urn:microsoft.com/office/officeart/2005/8/layout/list1"/>
    <dgm:cxn modelId="{759A2B99-86FF-4AD0-8586-2EF21C406A64}" type="presParOf" srcId="{C9E8A259-B7ED-452C-B7B7-8BE118636578}" destId="{DC881A24-9E2C-4359-89A5-FF00FE128C4F}" srcOrd="2" destOrd="0" presId="urn:microsoft.com/office/officeart/2005/8/layout/list1"/>
    <dgm:cxn modelId="{0BE1DF77-0696-44BC-933E-B0A3FECA337B}" type="presParOf" srcId="{C9E8A259-B7ED-452C-B7B7-8BE118636578}" destId="{9515E607-A164-4744-A2A4-C2DB6622974E}" srcOrd="3" destOrd="0" presId="urn:microsoft.com/office/officeart/2005/8/layout/list1"/>
    <dgm:cxn modelId="{8ECEFE46-CF0B-4650-B463-05A3B3F77C33}" type="presParOf" srcId="{C9E8A259-B7ED-452C-B7B7-8BE118636578}" destId="{165929C6-9BD7-43A6-A7D9-3A694EA947BB}" srcOrd="4" destOrd="0" presId="urn:microsoft.com/office/officeart/2005/8/layout/list1"/>
    <dgm:cxn modelId="{D4D8E031-ACAF-467C-AC8D-C4EA4EC18E6D}" type="presParOf" srcId="{165929C6-9BD7-43A6-A7D9-3A694EA947BB}" destId="{134DD6BE-D416-4B54-9D43-FB210DD671AA}" srcOrd="0" destOrd="0" presId="urn:microsoft.com/office/officeart/2005/8/layout/list1"/>
    <dgm:cxn modelId="{A2C5D7CE-B57F-4F54-AEB6-56D0F03ECA3D}" type="presParOf" srcId="{165929C6-9BD7-43A6-A7D9-3A694EA947BB}" destId="{BD9AD4AD-895C-43CF-9F87-75E39FEE139B}" srcOrd="1" destOrd="0" presId="urn:microsoft.com/office/officeart/2005/8/layout/list1"/>
    <dgm:cxn modelId="{7D56A15C-EB0F-4DE6-9862-895A459B25D7}" type="presParOf" srcId="{C9E8A259-B7ED-452C-B7B7-8BE118636578}" destId="{07E1DD0C-BB3F-43B5-B06A-52C9EB602890}" srcOrd="5" destOrd="0" presId="urn:microsoft.com/office/officeart/2005/8/layout/list1"/>
    <dgm:cxn modelId="{5DEB9F1F-A7E8-4BC3-96BD-8890095A7211}" type="presParOf" srcId="{C9E8A259-B7ED-452C-B7B7-8BE118636578}" destId="{01209AE4-77F0-4E8C-A192-BCF66932AED9}" srcOrd="6" destOrd="0" presId="urn:microsoft.com/office/officeart/2005/8/layout/list1"/>
    <dgm:cxn modelId="{E62D3E6C-6C7B-4683-B0B1-C030FE540B95}" type="presParOf" srcId="{C9E8A259-B7ED-452C-B7B7-8BE118636578}" destId="{1C894128-26A1-4DAF-BADF-034D8D321D38}" srcOrd="7" destOrd="0" presId="urn:microsoft.com/office/officeart/2005/8/layout/list1"/>
    <dgm:cxn modelId="{8BE41459-5EC9-4934-B063-6B266411AF04}" type="presParOf" srcId="{C9E8A259-B7ED-452C-B7B7-8BE118636578}" destId="{27101041-B3EF-4C7B-87E2-C9F4890D62C6}" srcOrd="8" destOrd="0" presId="urn:microsoft.com/office/officeart/2005/8/layout/list1"/>
    <dgm:cxn modelId="{EC79A73D-AAA5-4538-A0A7-BDB84A903167}" type="presParOf" srcId="{27101041-B3EF-4C7B-87E2-C9F4890D62C6}" destId="{EB760BAC-4CF4-4EF8-908C-67F64F06BF19}" srcOrd="0" destOrd="0" presId="urn:microsoft.com/office/officeart/2005/8/layout/list1"/>
    <dgm:cxn modelId="{A1DEA80D-0BFF-4EF0-AE48-2662F5D39E2D}" type="presParOf" srcId="{27101041-B3EF-4C7B-87E2-C9F4890D62C6}" destId="{A968C20D-8F04-4A24-949D-56DFB1C04956}" srcOrd="1" destOrd="0" presId="urn:microsoft.com/office/officeart/2005/8/layout/list1"/>
    <dgm:cxn modelId="{5F032B5D-D807-47EB-87F1-FD84B22ACFA1}" type="presParOf" srcId="{C9E8A259-B7ED-452C-B7B7-8BE118636578}" destId="{E586E37F-5088-4EEC-A368-D665F5C37BBA}" srcOrd="9" destOrd="0" presId="urn:microsoft.com/office/officeart/2005/8/layout/list1"/>
    <dgm:cxn modelId="{9A4A7BDE-1917-434A-84F2-11CB8126B48B}" type="presParOf" srcId="{C9E8A259-B7ED-452C-B7B7-8BE118636578}" destId="{D0AE956C-1E3C-4887-B44D-6B1DEC124EF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22A10E-1D0E-4A71-A71C-1D0FE1909060}">
      <dsp:nvSpPr>
        <dsp:cNvPr id="0" name=""/>
        <dsp:cNvSpPr/>
      </dsp:nvSpPr>
      <dsp:spPr>
        <a:xfrm>
          <a:off x="2202531" y="70484"/>
          <a:ext cx="3383280" cy="338328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Reducción en la infestación y la densidad de Garrapatas</a:t>
          </a:r>
          <a:endParaRPr lang="es-MX" sz="2000" kern="1200" dirty="0"/>
        </a:p>
      </dsp:txBody>
      <dsp:txXfrm>
        <a:off x="2653635" y="662558"/>
        <a:ext cx="2481072" cy="1522476"/>
      </dsp:txXfrm>
    </dsp:sp>
    <dsp:sp modelId="{7D1BD9CC-6D27-410D-9D19-28296C682D76}">
      <dsp:nvSpPr>
        <dsp:cNvPr id="0" name=""/>
        <dsp:cNvSpPr/>
      </dsp:nvSpPr>
      <dsp:spPr>
        <a:xfrm>
          <a:off x="3363075" y="2185034"/>
          <a:ext cx="3503792" cy="3383280"/>
        </a:xfrm>
        <a:prstGeom prst="ellipse">
          <a:avLst/>
        </a:prstGeom>
        <a:solidFill>
          <a:schemeClr val="accent5">
            <a:alpha val="50000"/>
            <a:hueOff val="5369458"/>
            <a:satOff val="-722"/>
            <a:lumOff val="7157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/>
            <a:t>Ectodesparasitación</a:t>
          </a:r>
          <a:r>
            <a:rPr lang="es-MX" sz="1600" kern="1200" dirty="0" smtClean="0"/>
            <a:t> canina</a:t>
          </a:r>
        </a:p>
      </dsp:txBody>
      <dsp:txXfrm>
        <a:off x="4434652" y="3059048"/>
        <a:ext cx="2102275" cy="1860804"/>
      </dsp:txXfrm>
    </dsp:sp>
    <dsp:sp modelId="{98736BA5-04E8-4250-AB2A-F10F7AD9277C}">
      <dsp:nvSpPr>
        <dsp:cNvPr id="0" name=""/>
        <dsp:cNvSpPr/>
      </dsp:nvSpPr>
      <dsp:spPr>
        <a:xfrm>
          <a:off x="981731" y="2185034"/>
          <a:ext cx="3383280" cy="3383280"/>
        </a:xfrm>
        <a:prstGeom prst="ellipse">
          <a:avLst/>
        </a:prstGeom>
        <a:solidFill>
          <a:schemeClr val="accent5">
            <a:alpha val="50000"/>
            <a:hueOff val="10738916"/>
            <a:satOff val="-1444"/>
            <a:lumOff val="14313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Control ambiental (Rociado </a:t>
          </a:r>
          <a:r>
            <a:rPr lang="es-MX" sz="1800" kern="1200" dirty="0" err="1" smtClean="0"/>
            <a:t>intra</a:t>
          </a:r>
          <a:r>
            <a:rPr lang="es-MX" sz="1800" kern="1200" dirty="0" smtClean="0"/>
            <a:t> y peri domiciliar </a:t>
          </a:r>
        </a:p>
      </dsp:txBody>
      <dsp:txXfrm>
        <a:off x="1300323" y="3059048"/>
        <a:ext cx="2029968" cy="18608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FC56DC-3513-4E38-BCBF-A286BE412C69}">
      <dsp:nvSpPr>
        <dsp:cNvPr id="0" name=""/>
        <dsp:cNvSpPr/>
      </dsp:nvSpPr>
      <dsp:spPr>
        <a:xfrm>
          <a:off x="2236952" y="2395817"/>
          <a:ext cx="1852430" cy="18524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Programa de Prevención y Control de la Rickettsiosis</a:t>
          </a:r>
          <a:endParaRPr lang="es-MX" sz="1700" kern="1200" dirty="0"/>
        </a:p>
      </dsp:txBody>
      <dsp:txXfrm>
        <a:off x="2236952" y="2395817"/>
        <a:ext cx="1852430" cy="1852430"/>
      </dsp:txXfrm>
    </dsp:sp>
    <dsp:sp modelId="{3A351513-4C37-48B3-BD0F-2D3EB030E69C}">
      <dsp:nvSpPr>
        <dsp:cNvPr id="0" name=""/>
        <dsp:cNvSpPr/>
      </dsp:nvSpPr>
      <dsp:spPr>
        <a:xfrm rot="12900000">
          <a:off x="874168" y="2014971"/>
          <a:ext cx="1598627" cy="527942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CC06A-F0FA-4222-A1CE-7511A4D58557}">
      <dsp:nvSpPr>
        <dsp:cNvPr id="0" name=""/>
        <dsp:cNvSpPr/>
      </dsp:nvSpPr>
      <dsp:spPr>
        <a:xfrm>
          <a:off x="138818" y="1116552"/>
          <a:ext cx="1759808" cy="140784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Control Ambiental (Rociado)</a:t>
          </a:r>
          <a:endParaRPr lang="es-MX" sz="1400" kern="1200" dirty="0"/>
        </a:p>
      </dsp:txBody>
      <dsp:txXfrm>
        <a:off x="138818" y="1116552"/>
        <a:ext cx="1759808" cy="1407846"/>
      </dsp:txXfrm>
    </dsp:sp>
    <dsp:sp modelId="{D13E6EEA-C916-4A41-B60C-DE3C3DCC33E9}">
      <dsp:nvSpPr>
        <dsp:cNvPr id="0" name=""/>
        <dsp:cNvSpPr/>
      </dsp:nvSpPr>
      <dsp:spPr>
        <a:xfrm rot="16200000">
          <a:off x="2363854" y="1239490"/>
          <a:ext cx="1598627" cy="527942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554B0-4A6D-4F55-B8D7-ACED5E835F26}">
      <dsp:nvSpPr>
        <dsp:cNvPr id="0" name=""/>
        <dsp:cNvSpPr/>
      </dsp:nvSpPr>
      <dsp:spPr>
        <a:xfrm>
          <a:off x="2283263" y="224"/>
          <a:ext cx="1759808" cy="140784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Vigilancia Entomológica</a:t>
          </a:r>
          <a:endParaRPr lang="es-MX" sz="1400" kern="1200" dirty="0"/>
        </a:p>
      </dsp:txBody>
      <dsp:txXfrm>
        <a:off x="2283263" y="224"/>
        <a:ext cx="1759808" cy="1407846"/>
      </dsp:txXfrm>
    </dsp:sp>
    <dsp:sp modelId="{3BE8915E-EFCD-4BE7-BF5A-8881538DEEB3}">
      <dsp:nvSpPr>
        <dsp:cNvPr id="0" name=""/>
        <dsp:cNvSpPr/>
      </dsp:nvSpPr>
      <dsp:spPr>
        <a:xfrm rot="19500000">
          <a:off x="3853540" y="2014971"/>
          <a:ext cx="1598627" cy="527942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D54102-A93F-4CE9-9D5A-D2B411FF000D}">
      <dsp:nvSpPr>
        <dsp:cNvPr id="0" name=""/>
        <dsp:cNvSpPr/>
      </dsp:nvSpPr>
      <dsp:spPr>
        <a:xfrm>
          <a:off x="4427709" y="1116552"/>
          <a:ext cx="1759808" cy="140784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Ectodesparasitación Canina</a:t>
          </a:r>
          <a:endParaRPr lang="es-MX" sz="1400" kern="1200" dirty="0"/>
        </a:p>
      </dsp:txBody>
      <dsp:txXfrm>
        <a:off x="4427709" y="1116552"/>
        <a:ext cx="1759808" cy="140784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926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611813" y="0"/>
            <a:ext cx="42926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2AB17-8DE3-494A-84B0-50266687703B}" type="datetimeFigureOut">
              <a:rPr lang="es-MX" smtClean="0"/>
              <a:pPr/>
              <a:t>16/05/2018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095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90600" y="3257550"/>
            <a:ext cx="79248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42926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611813" y="6513513"/>
            <a:ext cx="42926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67632-199C-4193-94CA-C6040383422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095625" y="514350"/>
            <a:ext cx="3716338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095625" y="514350"/>
            <a:ext cx="3716338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095625" y="514350"/>
            <a:ext cx="3714750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DBB5640-0F56-4534-81C7-EB1B9B21D124}" type="slidenum">
              <a:rPr lang="es-ES" smtClean="0"/>
              <a:pPr/>
              <a:t>11</a:t>
            </a:fld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095625" y="514350"/>
            <a:ext cx="3716338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095625" y="514350"/>
            <a:ext cx="3716338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861031" y="3810001"/>
            <a:ext cx="4044971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861051" y="3897010"/>
            <a:ext cx="404495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861051" y="4115167"/>
            <a:ext cx="404495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861050" y="4164403"/>
            <a:ext cx="212979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861050" y="4199572"/>
            <a:ext cx="212979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861050" y="3962400"/>
            <a:ext cx="331851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991216" y="4060983"/>
            <a:ext cx="173355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906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" y="3675528"/>
            <a:ext cx="9906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948555" y="3643090"/>
            <a:ext cx="2957446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906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95300" y="2401888"/>
            <a:ext cx="916305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95300" y="3899938"/>
            <a:ext cx="536575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264400" y="4206240"/>
            <a:ext cx="1040130" cy="457200"/>
          </a:xfrm>
        </p:spPr>
        <p:txBody>
          <a:bodyPr/>
          <a:lstStyle/>
          <a:p>
            <a:fld id="{47C9B81F-C347-4BEF-BFDF-29C42F48304A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861050" y="4205288"/>
            <a:ext cx="140335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013429" y="1136"/>
            <a:ext cx="810021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46950" y="1143000"/>
            <a:ext cx="206375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95300" y="1143000"/>
            <a:ext cx="67691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DE5-CF6E-4188-82BE-4CC6AC3F4448}" type="datetimeFigureOut">
              <a:rPr lang="es-MX" smtClean="0">
                <a:solidFill>
                  <a:srgbClr val="DEF5FA">
                    <a:shade val="90000"/>
                  </a:srgbClr>
                </a:solidFill>
              </a:rPr>
              <a:pPr/>
              <a:t>16/05/2018</a:t>
            </a:fld>
            <a:endParaRPr lang="es-MX">
              <a:solidFill>
                <a:srgbClr val="DEF5FA">
                  <a:shade val="90000"/>
                </a:srgbClr>
              </a:solidFill>
            </a:endParaRPr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DEF5FA">
                  <a:shade val="90000"/>
                </a:srgbClr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1F31E-1935-4CBC-AC26-E7555012CE96}" type="slidenum">
              <a:rPr lang="es-MX" smtClean="0">
                <a:solidFill>
                  <a:srgbClr val="DEF5FA">
                    <a:shade val="90000"/>
                  </a:srgbClr>
                </a:solidFill>
              </a:rPr>
              <a:pPr/>
              <a:t>‹Nº›</a:t>
            </a:fld>
            <a:endParaRPr lang="es-MX">
              <a:solidFill>
                <a:srgbClr val="DEF5FA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DE5-CF6E-4188-82BE-4CC6AC3F4448}" type="datetimeFigureOut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16/05/2018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1F31E-1935-4CBC-AC26-E7555012CE96}" type="slidenum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‹Nº›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DE5-CF6E-4188-82BE-4CC6AC3F4448}" type="datetimeFigureOut">
              <a:rPr lang="es-MX" smtClean="0">
                <a:solidFill>
                  <a:srgbClr val="DEF5FA">
                    <a:shade val="90000"/>
                  </a:srgbClr>
                </a:solidFill>
              </a:rPr>
              <a:pPr/>
              <a:t>16/05/2018</a:t>
            </a:fld>
            <a:endParaRPr lang="es-MX">
              <a:solidFill>
                <a:srgbClr val="DEF5FA">
                  <a:shade val="90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DEF5FA">
                  <a:shade val="90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1F31E-1935-4CBC-AC26-E7555012CE96}" type="slidenum">
              <a:rPr lang="es-MX" smtClean="0">
                <a:solidFill>
                  <a:srgbClr val="DEF5FA">
                    <a:shade val="90000"/>
                  </a:srgbClr>
                </a:solidFill>
              </a:rPr>
              <a:pPr/>
              <a:t>‹Nº›</a:t>
            </a:fld>
            <a:endParaRPr lang="es-MX">
              <a:solidFill>
                <a:srgbClr val="DEF5FA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DE5-CF6E-4188-82BE-4CC6AC3F4448}" type="datetimeFigureOut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16/05/2018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1F31E-1935-4CBC-AC26-E7555012CE96}" type="slidenum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‹Nº›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5032111" y="1859758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111" y="2514600"/>
            <a:ext cx="437859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DE5-CF6E-4188-82BE-4CC6AC3F4448}" type="datetimeFigureOut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16/05/2018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1F31E-1935-4CBC-AC26-E7555012CE96}" type="slidenum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‹Nº›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DE5-CF6E-4188-82BE-4CC6AC3F4448}" type="datetimeFigureOut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16/05/2018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1F31E-1935-4CBC-AC26-E7555012CE96}" type="slidenum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‹Nº›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DE5-CF6E-4188-82BE-4CC6AC3F4448}" type="datetimeFigureOut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16/05/2018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1F31E-1935-4CBC-AC26-E7555012CE96}" type="slidenum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‹Nº›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DE5-CF6E-4188-82BE-4CC6AC3F4448}" type="datetimeFigureOut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16/05/2018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1F31E-1935-4CBC-AC26-E7555012CE96}" type="slidenum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‹Nº›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0400" y="1176997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DE5-CF6E-4188-82BE-4CC6AC3F4448}" type="datetimeFigureOut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16/05/2018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50300" y="6356351"/>
            <a:ext cx="660400" cy="365125"/>
          </a:xfrm>
        </p:spPr>
        <p:txBody>
          <a:bodyPr/>
          <a:lstStyle/>
          <a:p>
            <a:fld id="{BD11F31E-1935-4CBC-AC26-E7555012CE96}" type="slidenum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‹Nº›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746625" y="6219826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DE5-CF6E-4188-82BE-4CC6AC3F4448}" type="datetimeFigureOut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16/05/2018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1F31E-1935-4CBC-AC26-E7555012CE96}" type="slidenum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‹Nº›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81850" y="914401"/>
            <a:ext cx="222885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95300" y="914401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ECDE5-CF6E-4188-82BE-4CC6AC3F4448}" type="datetimeFigureOut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16/05/2018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1F31E-1935-4CBC-AC26-E7555012CE96}" type="slidenum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‹Nº›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506" y="1981201"/>
            <a:ext cx="84201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506" y="3367088"/>
            <a:ext cx="84201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95300" y="2249425"/>
            <a:ext cx="437515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35550" y="2249425"/>
            <a:ext cx="437515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2750" y="1143000"/>
            <a:ext cx="90805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12750" y="2244970"/>
            <a:ext cx="4378452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5114661" y="2244970"/>
            <a:ext cx="4378590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12750" y="2708519"/>
            <a:ext cx="4378452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11496" y="2708519"/>
            <a:ext cx="4378590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7C9B81F-C347-4BEF-BFDF-29C42F48304A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1143000"/>
            <a:ext cx="89154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7132320" y="612648"/>
            <a:ext cx="1037036" cy="457200"/>
          </a:xfrm>
        </p:spPr>
        <p:txBody>
          <a:bodyPr/>
          <a:lstStyle/>
          <a:p>
            <a:fld id="{47C9B81F-C347-4BEF-BFDF-29C42F48304A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695950" y="612648"/>
            <a:ext cx="143637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855964" y="2272"/>
            <a:ext cx="825500" cy="365760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99621" y="1101970"/>
            <a:ext cx="366522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799621" y="2010727"/>
            <a:ext cx="366522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65100" y="776287"/>
            <a:ext cx="5527548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93804" y="1109161"/>
            <a:ext cx="6357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37310" y="1143000"/>
            <a:ext cx="4953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595813" y="3274309"/>
            <a:ext cx="28067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9"/>
            <a:ext cx="9906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906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1" y="308277"/>
            <a:ext cx="9906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861031" y="360247"/>
            <a:ext cx="4044971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861051" y="440113"/>
            <a:ext cx="404495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857951" y="497504"/>
            <a:ext cx="331851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988117" y="588943"/>
            <a:ext cx="173355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842047" y="-2001"/>
            <a:ext cx="62428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798188" y="-2001"/>
            <a:ext cx="29718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777547" y="-2001"/>
            <a:ext cx="9906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9723375" y="-2001"/>
            <a:ext cx="29718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9658650" y="380"/>
            <a:ext cx="59436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9612931" y="380"/>
            <a:ext cx="9906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95300" y="1143000"/>
            <a:ext cx="89154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95300" y="2249424"/>
            <a:ext cx="89154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7135414" y="612648"/>
            <a:ext cx="1037036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5/16/2018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695950" y="612648"/>
            <a:ext cx="143637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855964" y="2272"/>
            <a:ext cx="8255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10319" y="-7144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746625" y="-7143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4ECDE5-CF6E-4188-82BE-4CC6AC3F4448}" type="datetimeFigureOut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16/05/2018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889250" y="6356351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585200" y="6356351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11F31E-1935-4CBC-AC26-E7555012CE96}" type="slidenum">
              <a:rPr lang="es-MX" smtClean="0">
                <a:solidFill>
                  <a:srgbClr val="464646">
                    <a:shade val="90000"/>
                  </a:srgbClr>
                </a:solidFill>
              </a:rPr>
              <a:pPr/>
              <a:t>‹Nº›</a:t>
            </a:fld>
            <a:endParaRPr lang="es-MX">
              <a:solidFill>
                <a:srgbClr val="464646">
                  <a:shade val="90000"/>
                </a:srgbClr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-20602" y="202408"/>
            <a:ext cx="9945594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30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32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8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10" Type="http://schemas.openxmlformats.org/officeDocument/2006/relationships/image" Target="../media/image5.pn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4770120" y="3688079"/>
            <a:ext cx="547115" cy="7894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770120" y="4114800"/>
            <a:ext cx="547115" cy="7894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70120" y="4541520"/>
            <a:ext cx="547115" cy="789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770120" y="4968240"/>
            <a:ext cx="547115" cy="7894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638800" y="2209800"/>
            <a:ext cx="4267200" cy="2286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0" y="2362200"/>
            <a:ext cx="5562600" cy="2057400"/>
          </a:xfrm>
          <a:prstGeom prst="rect">
            <a:avLst/>
          </a:prstGeom>
        </p:spPr>
        <p:txBody>
          <a:bodyPr wrap="square" lIns="0" tIns="0" rIns="0" bIns="0" rtlCol="0" anchor="ctr">
            <a:noAutofit/>
          </a:bodyPr>
          <a:lstStyle/>
          <a:p>
            <a:pPr marL="12700" algn="just">
              <a:spcBef>
                <a:spcPts val="144"/>
              </a:spcBef>
            </a:pPr>
            <a:r>
              <a:rPr lang="es-MX" sz="4000" b="1" spc="-150" baseline="3900" dirty="0" smtClean="0">
                <a:solidFill>
                  <a:srgbClr val="C00000"/>
                </a:solidFill>
                <a:latin typeface="Arial Black" pitchFamily="34" charset="0"/>
                <a:cs typeface="Candara"/>
              </a:rPr>
              <a:t>ACCIONES</a:t>
            </a:r>
            <a:r>
              <a:rPr lang="es-MX" sz="4000" b="1" spc="-150" dirty="0">
                <a:solidFill>
                  <a:srgbClr val="C00000"/>
                </a:solidFill>
                <a:latin typeface="Arial Black" pitchFamily="34" charset="0"/>
                <a:cs typeface="Candara"/>
              </a:rPr>
              <a:t> </a:t>
            </a:r>
            <a:r>
              <a:rPr lang="es-MX" sz="4000" b="1" spc="-150" dirty="0" smtClean="0">
                <a:solidFill>
                  <a:srgbClr val="C00000"/>
                </a:solidFill>
                <a:latin typeface="Arial Black" pitchFamily="34" charset="0"/>
                <a:cs typeface="Candara"/>
              </a:rPr>
              <a:t>DE CONTROL PARA </a:t>
            </a:r>
            <a:r>
              <a:rPr sz="4000" b="1" spc="-150" baseline="1950" dirty="0" smtClean="0">
                <a:solidFill>
                  <a:srgbClr val="C00000"/>
                </a:solidFill>
                <a:latin typeface="Arial Black" pitchFamily="34" charset="0"/>
                <a:cs typeface="Candara"/>
              </a:rPr>
              <a:t>RICKE</a:t>
            </a:r>
            <a:r>
              <a:rPr lang="es-MX" sz="4000" b="1" spc="-150" baseline="1950" dirty="0" smtClean="0">
                <a:solidFill>
                  <a:srgbClr val="C00000"/>
                </a:solidFill>
                <a:latin typeface="Arial Black" pitchFamily="34" charset="0"/>
                <a:cs typeface="Candara"/>
              </a:rPr>
              <a:t>T</a:t>
            </a:r>
            <a:r>
              <a:rPr sz="4000" b="1" spc="-150" baseline="1950" dirty="0" smtClean="0">
                <a:solidFill>
                  <a:srgbClr val="C00000"/>
                </a:solidFill>
                <a:latin typeface="Arial Black" pitchFamily="34" charset="0"/>
                <a:cs typeface="Candara"/>
              </a:rPr>
              <a:t>TSIOSIS</a:t>
            </a:r>
            <a:endParaRPr sz="4000" spc="-150" dirty="0">
              <a:solidFill>
                <a:srgbClr val="C00000"/>
              </a:solidFill>
              <a:latin typeface="Arial Black" pitchFamily="34" charset="0"/>
              <a:cs typeface="Candara"/>
            </a:endParaRPr>
          </a:p>
        </p:txBody>
      </p:sp>
      <p:pic>
        <p:nvPicPr>
          <p:cNvPr id="44" name="43 Imagen" descr="C:\Users\DRA~2.HIL\AppData\Local\Temp\Rar$DIa0.321\Servicios de Salud 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44 Rectángulo"/>
          <p:cNvSpPr/>
          <p:nvPr/>
        </p:nvSpPr>
        <p:spPr>
          <a:xfrm>
            <a:off x="2438400" y="1002268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 algn="r"/>
            <a:r>
              <a:rPr lang="es-MX" dirty="0" smtClean="0"/>
              <a:t>Departamento de Control de Enfermedades Transmitidas por Vector.</a:t>
            </a:r>
            <a:endParaRPr lang="es-MX" dirty="0"/>
          </a:p>
        </p:txBody>
      </p:sp>
      <p:sp>
        <p:nvSpPr>
          <p:cNvPr id="46" name="45 CuadroTexto"/>
          <p:cNvSpPr txBox="1"/>
          <p:nvPr/>
        </p:nvSpPr>
        <p:spPr>
          <a:xfrm>
            <a:off x="6553200" y="61722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b="1" i="1" dirty="0" smtClean="0">
                <a:solidFill>
                  <a:srgbClr val="00B050"/>
                </a:solidFill>
              </a:rPr>
              <a:t>Mayo 2018</a:t>
            </a:r>
            <a:endParaRPr lang="es-MX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9" name="Picture 3" descr="C:\Users\Gerardo\Documents\CENAPRECE\imagenes\Fotos Operativos\Baja California Norte\2010 Sismo\DSC047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31144" y="4742361"/>
            <a:ext cx="2945856" cy="2039439"/>
          </a:xfrm>
          <a:prstGeom prst="rect">
            <a:avLst/>
          </a:prstGeom>
          <a:noFill/>
        </p:spPr>
      </p:pic>
      <p:pic>
        <p:nvPicPr>
          <p:cNvPr id="86017" name="Picture 1" descr="C:\Users\Gerardo\Documents\CENAPRECE\imagenes\Fotos Operativos\Baja California Sur\2013\DSC096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4693651"/>
            <a:ext cx="2955787" cy="2046314"/>
          </a:xfrm>
          <a:prstGeom prst="rect">
            <a:avLst/>
          </a:prstGeom>
          <a:noFill/>
        </p:spPr>
      </p:pic>
      <p:pic>
        <p:nvPicPr>
          <p:cNvPr id="86018" name="Picture 2" descr="C:\Users\Gerardo\Documents\CENAPRECE\imagenes\Fotos Operativos\Baja California Sur\2013\DSC09696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382003" y="2385712"/>
            <a:ext cx="2955787" cy="2046314"/>
          </a:xfrm>
          <a:prstGeom prst="rect">
            <a:avLst/>
          </a:prstGeom>
          <a:noFill/>
        </p:spPr>
      </p:pic>
      <p:pic>
        <p:nvPicPr>
          <p:cNvPr id="86020" name="Picture 4" descr="C:\Users\Gerardo\Documents\CENAPRECE\imagenes\Fotos Operativos\Baja California Norte\2010 Sismo\DSC0478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85021" y="4677842"/>
            <a:ext cx="2992081" cy="2071441"/>
          </a:xfrm>
          <a:prstGeom prst="rect">
            <a:avLst/>
          </a:prstGeom>
          <a:noFill/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396952" y="1448569"/>
            <a:ext cx="9301037" cy="84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ct val="50000"/>
              </a:spcBef>
            </a:pPr>
            <a:r>
              <a:rPr lang="es-MX" dirty="0"/>
              <a:t>Deberá ser </a:t>
            </a:r>
            <a:r>
              <a:rPr lang="es-MX" dirty="0" smtClean="0"/>
              <a:t>segura para el personal.</a:t>
            </a:r>
          </a:p>
          <a:p>
            <a:pPr algn="just">
              <a:lnSpc>
                <a:spcPct val="110000"/>
              </a:lnSpc>
              <a:spcBef>
                <a:spcPct val="50000"/>
              </a:spcBef>
            </a:pPr>
            <a:r>
              <a:rPr lang="es-MX" dirty="0" smtClean="0"/>
              <a:t>Se realiza en presencia y con la ayuda del dueño del animal. 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2146300" y="757535"/>
            <a:ext cx="73025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rgbClr val="C00000"/>
                </a:solidFill>
                <a:latin typeface="Arial Black" pitchFamily="34" charset="0"/>
              </a:rPr>
              <a:t>Inspección Entomológica en los Perros</a:t>
            </a:r>
            <a:endParaRPr lang="es-MX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56650" y="2503542"/>
            <a:ext cx="2962603" cy="1967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C:\Users\Gerardo\Documents\CENAPRECE\Imagenes\Fotos Estados\Baja California Norte\2015\20151021_14204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679269" y="2506835"/>
            <a:ext cx="2971800" cy="1992630"/>
          </a:xfrm>
          <a:prstGeom prst="rect">
            <a:avLst/>
          </a:prstGeom>
          <a:noFill/>
        </p:spPr>
      </p:pic>
      <p:pic>
        <p:nvPicPr>
          <p:cNvPr id="12" name="11 Imagen" descr="C:\Users\DRA~2.HIL\AppData\Local\Temp\Rar$DIa0.321\Servicios de Salud 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23933" y="2871227"/>
            <a:ext cx="9517057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tabLst>
                <a:tab pos="685800" algn="l"/>
              </a:tabLst>
              <a:defRPr/>
            </a:pPr>
            <a:r>
              <a:rPr lang="es-MX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ÍNDICE </a:t>
            </a:r>
            <a:r>
              <a:rPr lang="es-MX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DENSIDAD:</a:t>
            </a:r>
          </a:p>
          <a:p>
            <a:pPr>
              <a:lnSpc>
                <a:spcPct val="90000"/>
              </a:lnSpc>
              <a:tabLst>
                <a:tab pos="685800" algn="l"/>
              </a:tabLst>
              <a:defRPr/>
            </a:pPr>
            <a:r>
              <a:rPr lang="es-MX" sz="1400" dirty="0" smtClean="0"/>
              <a:t>					</a:t>
            </a:r>
          </a:p>
          <a:p>
            <a:pPr>
              <a:lnSpc>
                <a:spcPct val="90000"/>
              </a:lnSpc>
              <a:tabLst>
                <a:tab pos="685800" algn="l"/>
              </a:tabLst>
              <a:defRPr/>
            </a:pPr>
            <a:r>
              <a:rPr lang="es-MX" sz="1400" dirty="0" smtClean="0"/>
              <a:t>					I</a:t>
            </a:r>
            <a:r>
              <a:rPr lang="es-MX" sz="1400" dirty="0"/>
              <a:t>. Densidad. =    </a:t>
            </a:r>
            <a:r>
              <a:rPr lang="es-MX" sz="1400" u="sng" dirty="0"/>
              <a:t>No. Total de Garrapatas capturadas</a:t>
            </a:r>
            <a:endParaRPr lang="es-ES" sz="1400" dirty="0"/>
          </a:p>
          <a:p>
            <a:pPr algn="ctr">
              <a:lnSpc>
                <a:spcPct val="90000"/>
              </a:lnSpc>
              <a:tabLst>
                <a:tab pos="685800" algn="l"/>
              </a:tabLst>
              <a:defRPr/>
            </a:pPr>
            <a:r>
              <a:rPr lang="es-MX" sz="1400" dirty="0"/>
              <a:t>	        </a:t>
            </a:r>
            <a:r>
              <a:rPr lang="es-MX" sz="1400" dirty="0" smtClean="0"/>
              <a:t>                                                                      </a:t>
            </a:r>
            <a:r>
              <a:rPr lang="es-MX" sz="1400" dirty="0"/>
              <a:t>Numero total de </a:t>
            </a:r>
            <a:r>
              <a:rPr lang="es-MX" sz="1400" dirty="0" smtClean="0"/>
              <a:t>casas (o perros) exploradas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10024" y="3973472"/>
            <a:ext cx="9711529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tabLst>
                <a:tab pos="685800" algn="l"/>
              </a:tabLst>
              <a:defRPr/>
            </a:pPr>
            <a:r>
              <a:rPr lang="es-MX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ÍNDICE </a:t>
            </a:r>
            <a:r>
              <a:rPr lang="es-MX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HACINAMIENTO:</a:t>
            </a:r>
          </a:p>
          <a:p>
            <a:pPr>
              <a:lnSpc>
                <a:spcPct val="90000"/>
              </a:lnSpc>
              <a:tabLst>
                <a:tab pos="685800" algn="l"/>
              </a:tabLst>
              <a:defRPr/>
            </a:pPr>
            <a:endParaRPr lang="es-MX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tabLst>
                <a:tab pos="685800" algn="l"/>
              </a:tabLst>
              <a:defRPr/>
            </a:pPr>
            <a:r>
              <a:rPr lang="es-MX" sz="1400" dirty="0"/>
              <a:t> Expresa el promedio de </a:t>
            </a:r>
            <a:r>
              <a:rPr lang="es-MX" sz="1400" dirty="0" smtClean="0"/>
              <a:t>garrapatas  presentes en las </a:t>
            </a:r>
            <a:r>
              <a:rPr lang="es-MX" sz="1400" dirty="0"/>
              <a:t>casa </a:t>
            </a:r>
            <a:r>
              <a:rPr lang="es-MX" sz="1400" dirty="0" smtClean="0"/>
              <a:t>o perros positivos  </a:t>
            </a:r>
          </a:p>
          <a:p>
            <a:pPr>
              <a:lnSpc>
                <a:spcPct val="90000"/>
              </a:lnSpc>
              <a:tabLst>
                <a:tab pos="685800" algn="l"/>
              </a:tabLst>
              <a:defRPr/>
            </a:pPr>
            <a:r>
              <a:rPr lang="es-MX" sz="1400" dirty="0" smtClean="0"/>
              <a:t> </a:t>
            </a:r>
            <a:r>
              <a:rPr lang="es-MX" sz="1400" dirty="0" smtClean="0">
                <a:solidFill>
                  <a:srgbClr val="C00000"/>
                </a:solidFill>
              </a:rPr>
              <a:t>Establece la dispersión de las poblaciones.</a:t>
            </a:r>
          </a:p>
          <a:p>
            <a:pPr>
              <a:lnSpc>
                <a:spcPct val="90000"/>
              </a:lnSpc>
              <a:tabLst>
                <a:tab pos="685800" algn="l"/>
              </a:tabLst>
              <a:defRPr/>
            </a:pPr>
            <a:r>
              <a:rPr lang="es-MX" sz="1400" dirty="0" smtClean="0"/>
              <a:t>						   I</a:t>
            </a:r>
            <a:r>
              <a:rPr lang="es-MX" sz="1400" dirty="0"/>
              <a:t>. H. = </a:t>
            </a:r>
            <a:r>
              <a:rPr lang="es-MX" sz="1400" u="sng" dirty="0"/>
              <a:t>No. Total de Garrapatas </a:t>
            </a:r>
            <a:r>
              <a:rPr lang="es-MX" sz="1400" u="sng" dirty="0" smtClean="0"/>
              <a:t>capturados</a:t>
            </a:r>
            <a:endParaRPr lang="es-ES" sz="1400" dirty="0"/>
          </a:p>
          <a:p>
            <a:pPr algn="ctr">
              <a:lnSpc>
                <a:spcPct val="90000"/>
              </a:lnSpc>
              <a:tabLst>
                <a:tab pos="685800" algn="l"/>
              </a:tabLst>
              <a:defRPr/>
            </a:pPr>
            <a:r>
              <a:rPr lang="es-MX" sz="1400" dirty="0" smtClean="0"/>
              <a:t>	</a:t>
            </a:r>
            <a:r>
              <a:rPr lang="es-MX" sz="1400" dirty="0"/>
              <a:t>		</a:t>
            </a:r>
            <a:r>
              <a:rPr lang="es-MX" sz="1400" dirty="0" smtClean="0"/>
              <a:t>                                   No</a:t>
            </a:r>
            <a:r>
              <a:rPr lang="es-MX" sz="1400" dirty="0"/>
              <a:t>. Casas </a:t>
            </a:r>
            <a:r>
              <a:rPr lang="es-MX" sz="1400" dirty="0" smtClean="0"/>
              <a:t>(o perros) positivas  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8600" y="1681371"/>
            <a:ext cx="9126934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  <a:tabLst>
                <a:tab pos="685800" algn="l"/>
              </a:tabLst>
              <a:defRPr/>
            </a:pPr>
            <a:r>
              <a:rPr lang="es-MX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ÍNDICE DE INFESTACIÓN:</a:t>
            </a:r>
            <a:endParaRPr lang="es-MX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tabLst>
                <a:tab pos="685800" algn="l"/>
              </a:tabLst>
              <a:defRPr/>
            </a:pPr>
            <a:endParaRPr lang="es-MX" sz="1400" dirty="0"/>
          </a:p>
          <a:p>
            <a:pPr>
              <a:lnSpc>
                <a:spcPct val="90000"/>
              </a:lnSpc>
              <a:tabLst>
                <a:tab pos="685800" algn="l"/>
              </a:tabLst>
              <a:defRPr/>
            </a:pPr>
            <a:r>
              <a:rPr lang="es-MX" sz="1400" dirty="0"/>
              <a:t>	</a:t>
            </a:r>
            <a:endParaRPr lang="es-MX" sz="1400" dirty="0" smtClean="0"/>
          </a:p>
          <a:p>
            <a:pPr>
              <a:lnSpc>
                <a:spcPct val="90000"/>
              </a:lnSpc>
              <a:tabLst>
                <a:tab pos="685800" algn="l"/>
              </a:tabLst>
              <a:defRPr/>
            </a:pPr>
            <a:r>
              <a:rPr lang="es-MX" sz="1400" dirty="0" smtClean="0"/>
              <a:t>					I</a:t>
            </a:r>
            <a:r>
              <a:rPr lang="es-MX" sz="1400" dirty="0"/>
              <a:t>. Infestación.= </a:t>
            </a:r>
            <a:r>
              <a:rPr lang="es-MX" sz="1400" u="sng" dirty="0"/>
              <a:t>No. Casas </a:t>
            </a:r>
            <a:r>
              <a:rPr lang="es-MX" sz="1400" u="sng" dirty="0" smtClean="0"/>
              <a:t>(o perros) con </a:t>
            </a:r>
            <a:r>
              <a:rPr lang="es-MX" sz="1400" u="sng" dirty="0"/>
              <a:t>Garrapatas___</a:t>
            </a:r>
            <a:r>
              <a:rPr lang="es-MX" sz="1400" dirty="0"/>
              <a:t> X 100</a:t>
            </a:r>
            <a:endParaRPr lang="es-ES" sz="1400" dirty="0"/>
          </a:p>
          <a:p>
            <a:pPr algn="ctr">
              <a:lnSpc>
                <a:spcPct val="90000"/>
              </a:lnSpc>
              <a:tabLst>
                <a:tab pos="685800" algn="l"/>
              </a:tabLst>
              <a:defRPr/>
            </a:pPr>
            <a:r>
              <a:rPr lang="es-MX" sz="1400" dirty="0"/>
              <a:t>		     </a:t>
            </a:r>
            <a:r>
              <a:rPr lang="es-MX" sz="1400" dirty="0" smtClean="0"/>
              <a:t>                                                                             No</a:t>
            </a:r>
            <a:r>
              <a:rPr lang="es-MX" sz="1400" dirty="0"/>
              <a:t>. </a:t>
            </a:r>
            <a:r>
              <a:rPr lang="es-MX" sz="1400" dirty="0" smtClean="0"/>
              <a:t>de </a:t>
            </a:r>
            <a:r>
              <a:rPr lang="es-MX" sz="1400" dirty="0"/>
              <a:t>casas </a:t>
            </a:r>
            <a:r>
              <a:rPr lang="es-MX" sz="1400" dirty="0" smtClean="0"/>
              <a:t>(o perros) estudiadas</a:t>
            </a:r>
            <a:endParaRPr lang="es-ES" sz="1400" dirty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470" y="5301211"/>
            <a:ext cx="9555511" cy="129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80000"/>
              </a:lnSpc>
              <a:tabLst>
                <a:tab pos="685800" algn="l"/>
              </a:tabLst>
              <a:defRPr/>
            </a:pPr>
            <a:r>
              <a:rPr lang="es-E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ÍNDICE DE COLONIZACIÓN</a:t>
            </a:r>
            <a:r>
              <a:rPr lang="es-MX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>
              <a:lnSpc>
                <a:spcPct val="80000"/>
              </a:lnSpc>
              <a:tabLst>
                <a:tab pos="685800" algn="l"/>
              </a:tabLst>
              <a:defRPr/>
            </a:pPr>
            <a:endParaRPr lang="es-MX" sz="1400" dirty="0" smtClean="0"/>
          </a:p>
          <a:p>
            <a:pPr>
              <a:lnSpc>
                <a:spcPct val="80000"/>
              </a:lnSpc>
              <a:tabLst>
                <a:tab pos="685800" algn="l"/>
              </a:tabLst>
              <a:defRPr/>
            </a:pPr>
            <a:r>
              <a:rPr lang="es-MX" sz="1400" dirty="0" smtClean="0">
                <a:solidFill>
                  <a:srgbClr val="C00000"/>
                </a:solidFill>
              </a:rPr>
              <a:t>Expresa el porcentaje de viviendas  o perros con generaciones nuevas de garrapatas, este es uno de los indicadores de impacto mas importantes. </a:t>
            </a:r>
          </a:p>
          <a:p>
            <a:pPr>
              <a:lnSpc>
                <a:spcPct val="80000"/>
              </a:lnSpc>
              <a:tabLst>
                <a:tab pos="685800" algn="l"/>
              </a:tabLst>
              <a:defRPr/>
            </a:pPr>
            <a:endParaRPr lang="es-MX" sz="1400" dirty="0" smtClean="0"/>
          </a:p>
          <a:p>
            <a:pPr>
              <a:lnSpc>
                <a:spcPct val="80000"/>
              </a:lnSpc>
              <a:tabLst>
                <a:tab pos="685800" algn="l"/>
              </a:tabLst>
              <a:defRPr/>
            </a:pPr>
            <a:r>
              <a:rPr lang="es-MX" sz="1400" dirty="0" smtClean="0"/>
              <a:t>						I. Col. =</a:t>
            </a:r>
            <a:r>
              <a:rPr lang="es-MX" sz="1400" u="sng" dirty="0" smtClean="0"/>
              <a:t> No. de casas (o perros) con solo Larvas </a:t>
            </a:r>
            <a:r>
              <a:rPr lang="es-MX" sz="1400" dirty="0" smtClean="0"/>
              <a:t>  X 100</a:t>
            </a:r>
          </a:p>
          <a:p>
            <a:pPr>
              <a:lnSpc>
                <a:spcPct val="80000"/>
              </a:lnSpc>
              <a:tabLst>
                <a:tab pos="685800" algn="l"/>
              </a:tabLst>
              <a:defRPr/>
            </a:pPr>
            <a:r>
              <a:rPr lang="es-MX" sz="1400" dirty="0" smtClean="0"/>
              <a:t>							    No. de casas (o perros) positivas</a:t>
            </a:r>
            <a:endParaRPr lang="es-ES" sz="14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2483406" y="757535"/>
            <a:ext cx="51365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rgbClr val="C00000"/>
                </a:solidFill>
                <a:latin typeface="Arial Black" pitchFamily="34" charset="0"/>
              </a:rPr>
              <a:t>Indicadores Entomológicos</a:t>
            </a:r>
            <a:endParaRPr lang="es-MX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9" name="8 Imagen" descr="C:\Users\DRA~2.HIL\AppData\Local\Temp\Rar$DIa0.321\Servicios de Salud 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391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4517731" y="2286000"/>
            <a:ext cx="538826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/>
              <a:t>Acciones de control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/>
              <a:t>Loc. Santa Cruz del Mogote, Catorce S.L.P. </a:t>
            </a:r>
            <a:endParaRPr lang="es-MX" sz="2400" b="1" dirty="0">
              <a:cs typeface="+mn-cs"/>
            </a:endParaRPr>
          </a:p>
        </p:txBody>
      </p:sp>
      <p:pic>
        <p:nvPicPr>
          <p:cNvPr id="4" name="3 Imagen" descr="C:\Users\DRA~2.HIL\AppData\Local\Temp\Rar$DIa0.321\Servicios de Salud 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21 Diagrama"/>
          <p:cNvGraphicFramePr/>
          <p:nvPr/>
        </p:nvGraphicFramePr>
        <p:xfrm>
          <a:off x="4470400" y="1676401"/>
          <a:ext cx="4292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28700" y="1676400"/>
            <a:ext cx="2829150" cy="37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24 CuadroTexto"/>
          <p:cNvSpPr txBox="1"/>
          <p:nvPr/>
        </p:nvSpPr>
        <p:spPr>
          <a:xfrm>
            <a:off x="2362200" y="838200"/>
            <a:ext cx="6831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C00000"/>
                </a:solidFill>
                <a:latin typeface="Arial Black" pitchFamily="34" charset="0"/>
              </a:rPr>
              <a:t>Rociado Residual </a:t>
            </a:r>
            <a:r>
              <a:rPr lang="es-MX" sz="2400" dirty="0" err="1" smtClean="0">
                <a:solidFill>
                  <a:srgbClr val="C00000"/>
                </a:solidFill>
                <a:latin typeface="Arial Black" pitchFamily="34" charset="0"/>
              </a:rPr>
              <a:t>Intra</a:t>
            </a:r>
            <a:r>
              <a:rPr lang="es-MX" sz="2400" dirty="0" smtClean="0">
                <a:solidFill>
                  <a:srgbClr val="C00000"/>
                </a:solidFill>
                <a:latin typeface="Arial Black" pitchFamily="34" charset="0"/>
              </a:rPr>
              <a:t> y Peri domiciliar</a:t>
            </a:r>
            <a:endParaRPr lang="es-MX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914400" y="6324600"/>
            <a:ext cx="4782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err="1" smtClean="0"/>
              <a:t>Adulticida</a:t>
            </a:r>
            <a:r>
              <a:rPr lang="es-MX" i="1" dirty="0" smtClean="0"/>
              <a:t> utilizado: </a:t>
            </a:r>
            <a:r>
              <a:rPr lang="es-MX" i="1" dirty="0" err="1" smtClean="0"/>
              <a:t>Ficam</a:t>
            </a:r>
            <a:r>
              <a:rPr lang="es-MX" i="1" dirty="0" smtClean="0"/>
              <a:t> (</a:t>
            </a:r>
            <a:r>
              <a:rPr lang="es-MX" i="1" dirty="0" err="1" smtClean="0"/>
              <a:t>Bendiocarb</a:t>
            </a:r>
            <a:r>
              <a:rPr lang="es-MX" i="1" dirty="0" smtClean="0"/>
              <a:t>).</a:t>
            </a:r>
            <a:endParaRPr lang="es-MX" i="1" dirty="0"/>
          </a:p>
        </p:txBody>
      </p:sp>
      <p:sp>
        <p:nvSpPr>
          <p:cNvPr id="28" name="27 CuadroTexto"/>
          <p:cNvSpPr txBox="1"/>
          <p:nvPr/>
        </p:nvSpPr>
        <p:spPr>
          <a:xfrm>
            <a:off x="4953000" y="5638800"/>
            <a:ext cx="265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53 Viviendas en total</a:t>
            </a:r>
            <a:endParaRPr lang="es-MX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8915400" y="1752600"/>
            <a:ext cx="553998" cy="3505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rtlCol="0">
            <a:spAutoFit/>
          </a:bodyPr>
          <a:lstStyle/>
          <a:p>
            <a:pPr algn="ctr"/>
            <a:r>
              <a:rPr lang="es-MX" sz="2400" spc="300" dirty="0" smtClean="0"/>
              <a:t>Viviendas </a:t>
            </a:r>
            <a:endParaRPr lang="es-MX" sz="2400" spc="300" dirty="0"/>
          </a:p>
        </p:txBody>
      </p:sp>
      <p:pic>
        <p:nvPicPr>
          <p:cNvPr id="30" name="29 Imagen" descr="C:\Users\DRA~2.HIL\AppData\Local\Temp\Rar$DIa0.321\Servicios de Salud 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167 Rectángulo"/>
          <p:cNvSpPr/>
          <p:nvPr/>
        </p:nvSpPr>
        <p:spPr>
          <a:xfrm>
            <a:off x="381000" y="2172831"/>
            <a:ext cx="6096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000" dirty="0" smtClean="0">
              <a:latin typeface="+mn-lt"/>
            </a:endParaRPr>
          </a:p>
          <a:p>
            <a:pPr marL="179388" indent="-179388" algn="just">
              <a:buBlip>
                <a:blip r:embed="rId3"/>
              </a:buBlip>
              <a:defRPr/>
            </a:pPr>
            <a:r>
              <a:rPr lang="es-MX" sz="2000" dirty="0"/>
              <a:t>El seguimiento </a:t>
            </a:r>
            <a:r>
              <a:rPr lang="es-MX" sz="2000" dirty="0" smtClean="0"/>
              <a:t>de las acciones de rociado se realiza mensualmente.</a:t>
            </a:r>
          </a:p>
          <a:p>
            <a:pPr marL="179388" indent="-179388" algn="just">
              <a:defRPr/>
            </a:pPr>
            <a:endParaRPr lang="es-MX" sz="2000" dirty="0"/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Blip>
                <a:blip r:embed="rId3"/>
              </a:buBlip>
              <a:defRPr/>
            </a:pPr>
            <a:r>
              <a:rPr lang="es-MX" sz="2000" dirty="0" smtClean="0">
                <a:latin typeface="+mn-lt"/>
              </a:rPr>
              <a:t>Se evaluarán la periodicidad de control químico de acuerdo a los índices de infestación resultado de verificación entomológica.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447800" y="838200"/>
            <a:ext cx="7848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solidFill>
                  <a:srgbClr val="C00000"/>
                </a:solidFill>
                <a:latin typeface="Arial Black" pitchFamily="34" charset="0"/>
              </a:rPr>
              <a:t> Seguimiento Rociado  </a:t>
            </a:r>
            <a:r>
              <a:rPr lang="es-MX" sz="2000" b="1" dirty="0" err="1" smtClean="0">
                <a:solidFill>
                  <a:srgbClr val="C00000"/>
                </a:solidFill>
                <a:latin typeface="Arial Black" pitchFamily="34" charset="0"/>
              </a:rPr>
              <a:t>Intra</a:t>
            </a:r>
            <a:r>
              <a:rPr lang="es-MX" sz="2000" b="1" dirty="0" smtClean="0">
                <a:solidFill>
                  <a:srgbClr val="C00000"/>
                </a:solidFill>
                <a:latin typeface="Arial Black" pitchFamily="34" charset="0"/>
              </a:rPr>
              <a:t> y Peri domiciliar</a:t>
            </a:r>
            <a:endParaRPr lang="es-MX" sz="2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9" name="8 Imagen" descr="C:\Users\DRA~2.HIL\AppData\Local\Temp\Rar$DIa0.321\Servicios de Salud 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1447800"/>
            <a:ext cx="3200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21 Diagrama"/>
          <p:cNvGraphicFramePr/>
          <p:nvPr/>
        </p:nvGraphicFramePr>
        <p:xfrm>
          <a:off x="4470400" y="1676401"/>
          <a:ext cx="4292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" name="24 CuadroTexto"/>
          <p:cNvSpPr txBox="1"/>
          <p:nvPr/>
        </p:nvSpPr>
        <p:spPr>
          <a:xfrm>
            <a:off x="2362200" y="914400"/>
            <a:ext cx="4933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>
                <a:solidFill>
                  <a:srgbClr val="C00000"/>
                </a:solidFill>
                <a:latin typeface="Arial Black" pitchFamily="34" charset="0"/>
              </a:rPr>
              <a:t>Vigilancia entomológica</a:t>
            </a:r>
            <a:endParaRPr lang="es-MX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724400" y="5634335"/>
            <a:ext cx="373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i="1" dirty="0" err="1">
                <a:solidFill>
                  <a:srgbClr val="C00000"/>
                </a:solidFill>
              </a:rPr>
              <a:t>Riphicefalus</a:t>
            </a:r>
            <a:r>
              <a:rPr lang="es-MX" sz="2400" i="1" dirty="0">
                <a:solidFill>
                  <a:srgbClr val="C00000"/>
                </a:solidFill>
              </a:rPr>
              <a:t> </a:t>
            </a:r>
            <a:r>
              <a:rPr lang="es-MX" sz="2400" i="1" dirty="0" err="1">
                <a:solidFill>
                  <a:srgbClr val="C00000"/>
                </a:solidFill>
              </a:rPr>
              <a:t>sanguineus</a:t>
            </a:r>
            <a:endParaRPr lang="es-MX" sz="24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eCollS\Downloads\41e2aa19-2db6-4e0c-898e-d00cb8feeb6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9400" y="1981200"/>
            <a:ext cx="4224000" cy="3168000"/>
          </a:xfrm>
          <a:prstGeom prst="rect">
            <a:avLst/>
          </a:prstGeom>
          <a:noFill/>
        </p:spPr>
      </p:pic>
      <p:pic>
        <p:nvPicPr>
          <p:cNvPr id="10" name="9 Imagen" descr="C:\Users\DRA~2.HIL\AppData\Local\Temp\Rar$DIa0.321\Servicios de Salud 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bject 19"/>
          <p:cNvSpPr/>
          <p:nvPr/>
        </p:nvSpPr>
        <p:spPr>
          <a:xfrm>
            <a:off x="8077200" y="2286000"/>
            <a:ext cx="1600200" cy="1295400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11 CuadroTexto"/>
          <p:cNvSpPr txBox="1"/>
          <p:nvPr/>
        </p:nvSpPr>
        <p:spPr>
          <a:xfrm>
            <a:off x="990600" y="5634335"/>
            <a:ext cx="3898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Identificación taxonómica :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167 Rectángulo"/>
          <p:cNvSpPr/>
          <p:nvPr/>
        </p:nvSpPr>
        <p:spPr>
          <a:xfrm>
            <a:off x="381000" y="1905000"/>
            <a:ext cx="6096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000" dirty="0" smtClean="0">
              <a:latin typeface="+mn-lt"/>
            </a:endParaRPr>
          </a:p>
          <a:p>
            <a:pPr marL="179388" indent="-179388" algn="just">
              <a:buBlip>
                <a:blip r:embed="rId3"/>
              </a:buBlip>
              <a:defRPr/>
            </a:pPr>
            <a:r>
              <a:rPr lang="es-MX" sz="2000" dirty="0"/>
              <a:t>El seguimiento del impacto será medido a  los  30 y 60 días</a:t>
            </a:r>
            <a:r>
              <a:rPr lang="es-MX" sz="2000" dirty="0" smtClean="0"/>
              <a:t>.</a:t>
            </a:r>
          </a:p>
          <a:p>
            <a:pPr marL="179388" indent="-179388" algn="just">
              <a:defRPr/>
            </a:pPr>
            <a:endParaRPr lang="es-MX" sz="2000" dirty="0"/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Blip>
                <a:blip r:embed="rId3"/>
              </a:buBlip>
              <a:defRPr/>
            </a:pPr>
            <a:r>
              <a:rPr lang="es-MX" sz="2000" dirty="0" smtClean="0">
                <a:latin typeface="+mn-lt"/>
              </a:rPr>
              <a:t>Se </a:t>
            </a:r>
            <a:r>
              <a:rPr lang="es-MX" sz="2000" dirty="0">
                <a:latin typeface="+mn-lt"/>
              </a:rPr>
              <a:t>evaluarán las mismas casas que en la </a:t>
            </a:r>
            <a:r>
              <a:rPr lang="es-MX" sz="2000" dirty="0" smtClean="0">
                <a:latin typeface="+mn-lt"/>
              </a:rPr>
              <a:t>encuesta.</a:t>
            </a: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Blip>
                <a:blip r:embed="rId3"/>
              </a:buBlip>
              <a:defRPr/>
            </a:pPr>
            <a:endParaRPr lang="es-MX" sz="2000" dirty="0">
              <a:latin typeface="+mn-lt"/>
            </a:endParaRP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Blip>
                <a:blip r:embed="rId3"/>
              </a:buBlip>
              <a:defRPr/>
            </a:pPr>
            <a:r>
              <a:rPr lang="es-MX" sz="2000" dirty="0" smtClean="0"/>
              <a:t>C</a:t>
            </a:r>
            <a:r>
              <a:rPr lang="es-MX" sz="2000" dirty="0" smtClean="0">
                <a:latin typeface="+mn-lt"/>
              </a:rPr>
              <a:t>asas que </a:t>
            </a:r>
            <a:r>
              <a:rPr lang="es-MX" sz="2000" dirty="0">
                <a:latin typeface="+mn-lt"/>
              </a:rPr>
              <a:t>hayan sido rociadas </a:t>
            </a:r>
            <a:r>
              <a:rPr lang="es-MX" sz="2000" dirty="0" smtClean="0">
                <a:latin typeface="+mn-lt"/>
              </a:rPr>
              <a:t>así como perros que hayan sido desparasitados.</a:t>
            </a: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Blip>
                <a:blip r:embed="rId3"/>
              </a:buBlip>
              <a:defRPr/>
            </a:pPr>
            <a:endParaRPr lang="es-MX" sz="2000" dirty="0">
              <a:latin typeface="+mn-lt"/>
            </a:endParaRP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buBlip>
                <a:blip r:embed="rId3"/>
              </a:buBlip>
              <a:defRPr/>
            </a:pPr>
            <a:r>
              <a:rPr lang="es-MX" sz="2000" dirty="0" smtClean="0"/>
              <a:t>Para todas </a:t>
            </a:r>
            <a:r>
              <a:rPr lang="es-MX" sz="2000" dirty="0" smtClean="0">
                <a:latin typeface="+mn-lt"/>
              </a:rPr>
              <a:t>las verificaciones, </a:t>
            </a:r>
            <a:r>
              <a:rPr lang="es-MX" sz="2000" dirty="0">
                <a:latin typeface="+mn-lt"/>
              </a:rPr>
              <a:t>deberán ser </a:t>
            </a:r>
            <a:r>
              <a:rPr lang="es-MX" sz="2000" dirty="0" smtClean="0">
                <a:latin typeface="+mn-lt"/>
              </a:rPr>
              <a:t>siempre </a:t>
            </a:r>
            <a:r>
              <a:rPr lang="es-MX" sz="2000" dirty="0">
                <a:latin typeface="+mn-lt"/>
              </a:rPr>
              <a:t>las </a:t>
            </a:r>
            <a:r>
              <a:rPr lang="es-MX" sz="2000" dirty="0" smtClean="0">
                <a:latin typeface="+mn-lt"/>
              </a:rPr>
              <a:t>mismas viviendas y perros.</a:t>
            </a:r>
          </a:p>
          <a:p>
            <a:pPr marL="179388" indent="-179388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000" dirty="0" smtClean="0">
              <a:latin typeface="+mn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828800" y="833735"/>
            <a:ext cx="63684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rgbClr val="C00000"/>
                </a:solidFill>
                <a:latin typeface="Arial Black" pitchFamily="34" charset="0"/>
              </a:rPr>
              <a:t>Evaluaciones de Seguimiento</a:t>
            </a:r>
            <a:endParaRPr lang="es-MX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7" name="Picture 3" descr="C:\Users\Gerardo\Documents\CENAPRECE\imagenes\Fotos Operativos\Baja California Norte\2010 Sismo\DSC047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29400" y="3943350"/>
            <a:ext cx="3276600" cy="2457450"/>
          </a:xfrm>
          <a:prstGeom prst="rect">
            <a:avLst/>
          </a:prstGeom>
          <a:noFill/>
        </p:spPr>
      </p:pic>
      <p:pic>
        <p:nvPicPr>
          <p:cNvPr id="8" name="Picture 4" descr="C:\Users\Gerardo\Documents\CENAPRECE\Imagenes\Fotos Estados\Baja California Norte\2015\20151021_14204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29400" y="1353714"/>
            <a:ext cx="3276600" cy="2380086"/>
          </a:xfrm>
          <a:prstGeom prst="rect">
            <a:avLst/>
          </a:prstGeom>
          <a:noFill/>
        </p:spPr>
      </p:pic>
      <p:pic>
        <p:nvPicPr>
          <p:cNvPr id="9" name="8 Imagen" descr="C:\Users\DRA~2.HIL\AppData\Local\Temp\Rar$DIa0.321\Servicios de Salud 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828800" y="833735"/>
            <a:ext cx="63684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rgbClr val="C00000"/>
                </a:solidFill>
                <a:latin typeface="Arial Black" pitchFamily="34" charset="0"/>
              </a:rPr>
              <a:t>Cronograma de actividades</a:t>
            </a:r>
            <a:endParaRPr lang="es-MX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5" name="4 Imagen" descr="C:\Users\DRA~2.HIL\AppData\Local\Temp\Rar$DIa0.321\Servicios de Salud 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Diagrama"/>
          <p:cNvGraphicFramePr/>
          <p:nvPr/>
        </p:nvGraphicFramePr>
        <p:xfrm>
          <a:off x="304800" y="1227666"/>
          <a:ext cx="96012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4419600" y="4648200"/>
            <a:ext cx="861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C00000"/>
                </a:solidFill>
              </a:rPr>
              <a:t>2018</a:t>
            </a:r>
            <a:endParaRPr lang="es-MX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533400"/>
            <a:ext cx="8915400" cy="1066800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rgbClr val="C00000"/>
                </a:solidFill>
                <a:latin typeface="Arial Black" pitchFamily="34" charset="0"/>
              </a:rPr>
              <a:t>Consideraciones</a:t>
            </a:r>
            <a:endParaRPr lang="es-MX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Las acciones de control deberá ser de forma integral.</a:t>
            </a:r>
          </a:p>
          <a:p>
            <a:pPr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Fortalecer la  vigilancia entomológica en el Estado.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2997357" y="476675"/>
            <a:ext cx="6680043" cy="1470025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 smtClean="0">
                <a:latin typeface="Footlight MT Light" pitchFamily="18" charset="0"/>
                <a:ea typeface="DejaVu Sans" pitchFamily="34" charset="0"/>
                <a:cs typeface="DejaVu Sans" pitchFamily="34" charset="0"/>
              </a:rPr>
              <a:t>Programa de Prevención y Control de Paludismo</a:t>
            </a:r>
            <a:endParaRPr lang="es-MX" sz="2800" b="1" dirty="0">
              <a:latin typeface="Footlight MT Light" pitchFamily="18" charset="0"/>
              <a:ea typeface="DejaVu Sans" pitchFamily="34" charset="0"/>
              <a:cs typeface="DejaVu Sans" pitchFamily="34" charset="0"/>
            </a:endParaRPr>
          </a:p>
        </p:txBody>
      </p:sp>
      <p:pic>
        <p:nvPicPr>
          <p:cNvPr id="5" name="4 Imagen" descr="C:\Users\DRA~2.HIL\AppData\Local\Temp\Rar$DIa0.321\Servicios de Salud 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80" y="980728"/>
            <a:ext cx="2458610" cy="76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609600" y="4114800"/>
            <a:ext cx="8580953" cy="156966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Toda persona que resida o provenga de área con antecedente de transmisión de Paludismo </a:t>
            </a:r>
            <a:r>
              <a:rPr lang="es-MX" sz="2400" b="1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(en los últimos tres años) </a:t>
            </a:r>
            <a:r>
              <a:rPr lang="es-MX" sz="2400" dirty="0" smtClean="0">
                <a:solidFill>
                  <a:prstClr val="white"/>
                </a:solidFill>
                <a:latin typeface="Andalus" pitchFamily="18" charset="-78"/>
                <a:cs typeface="Andalus" pitchFamily="18" charset="-78"/>
              </a:rPr>
              <a:t>y que en el último mes presente o haya presentado fiebre más cefalea , diaforesis y escalofríos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609600" y="3200400"/>
            <a:ext cx="3624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Definición operacional:</a:t>
            </a:r>
            <a:endParaRPr lang="es-MX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94471" y="6211669"/>
            <a:ext cx="42124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Manual de Procedimientos Estandarizados para la Vigilancia Epidemiológica de ETV, </a:t>
            </a:r>
            <a:r>
              <a:rPr lang="es-MX" sz="1400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Nov</a:t>
            </a:r>
            <a:r>
              <a:rPr lang="es-MX" sz="1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2017.</a:t>
            </a:r>
            <a:endParaRPr lang="es-MX" sz="14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3" descr="mosquito_anopheles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209800"/>
            <a:ext cx="2895600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04800" y="2133600"/>
            <a:ext cx="449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 algn="just">
              <a:buBlip>
                <a:blip r:embed="rId2"/>
              </a:buBlip>
            </a:pPr>
            <a:endParaRPr lang="es-MX" sz="2000" dirty="0" smtClean="0"/>
          </a:p>
          <a:p>
            <a:pPr marL="179388" indent="-179388" algn="just">
              <a:buBlip>
                <a:blip r:embed="rId2"/>
              </a:buBlip>
            </a:pPr>
            <a:r>
              <a:rPr lang="es-MX" sz="2000" dirty="0" smtClean="0"/>
              <a:t>Reducción del riesgo de contacto  vector – humano.</a:t>
            </a:r>
            <a:endParaRPr lang="es-MX" sz="2000" dirty="0"/>
          </a:p>
        </p:txBody>
      </p:sp>
      <p:graphicFrame>
        <p:nvGraphicFramePr>
          <p:cNvPr id="8" name="7 Diagrama"/>
          <p:cNvGraphicFramePr/>
          <p:nvPr/>
        </p:nvGraphicFramePr>
        <p:xfrm>
          <a:off x="2667000" y="1295400"/>
          <a:ext cx="78486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2362200" y="838200"/>
            <a:ext cx="5013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C00000"/>
                </a:solidFill>
                <a:latin typeface="Arial Black" pitchFamily="34" charset="0"/>
              </a:rPr>
              <a:t>Objetivo acciones integrales</a:t>
            </a:r>
            <a:endParaRPr lang="es-MX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" name="9 Imagen" descr="C:\Users\DRA~2.HIL\AppData\Local\Temp\Rar$DIa0.321\Servicios de Salud 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796129" y="1927374"/>
          <a:ext cx="89154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Rectángulo"/>
          <p:cNvSpPr/>
          <p:nvPr/>
        </p:nvSpPr>
        <p:spPr>
          <a:xfrm>
            <a:off x="0" y="4"/>
            <a:ext cx="9906000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2400" dirty="0">
              <a:solidFill>
                <a:prstClr val="black"/>
              </a:solidFill>
            </a:endParaRPr>
          </a:p>
          <a:p>
            <a:pPr algn="ctr"/>
            <a:r>
              <a:rPr lang="es-MX" sz="2400" b="1" dirty="0" smtClean="0">
                <a:solidFill>
                  <a:prstClr val="black"/>
                </a:solidFill>
              </a:rPr>
              <a:t>                            </a:t>
            </a:r>
          </a:p>
          <a:p>
            <a:pPr algn="ctr"/>
            <a:r>
              <a:rPr lang="es-MX" sz="2400" b="1" dirty="0" smtClean="0">
                <a:solidFill>
                  <a:prstClr val="black"/>
                </a:solidFill>
                <a:latin typeface="Arial Black" pitchFamily="34" charset="0"/>
              </a:rPr>
              <a:t>	En quien debemos sospechar:</a:t>
            </a:r>
          </a:p>
          <a:p>
            <a:pPr algn="ctr"/>
            <a:endParaRPr lang="es-MX" sz="2000" dirty="0" smtClean="0">
              <a:solidFill>
                <a:prstClr val="black"/>
              </a:solidFill>
            </a:endParaRPr>
          </a:p>
        </p:txBody>
      </p:sp>
      <p:pic>
        <p:nvPicPr>
          <p:cNvPr id="5" name="4 Imagen" descr="C:\Users\DRA~2.HIL\AppData\Local\Temp\Rar$DIa0.321\Servicios de Salud 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2480" y="908720"/>
            <a:ext cx="183265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38454" y="6362164"/>
            <a:ext cx="42124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Manual de Procedimientos Estandarizados para la Vigilancia Epidemiológica de ETV, </a:t>
            </a:r>
            <a:r>
              <a:rPr lang="es-MX" sz="1400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Nov</a:t>
            </a:r>
            <a:r>
              <a:rPr lang="es-MX" sz="1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2017.</a:t>
            </a:r>
            <a:endParaRPr lang="es-MX" sz="14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004164" y="1844827"/>
          <a:ext cx="3083297" cy="2649477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962098"/>
                <a:gridCol w="1121199"/>
              </a:tblGrid>
              <a:tr h="598269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Estado</a:t>
                      </a:r>
                      <a:endParaRPr lang="es-MX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Número</a:t>
                      </a:r>
                      <a:r>
                        <a:rPr lang="es-MX" sz="1600" baseline="0" dirty="0" smtClean="0"/>
                        <a:t> de casos</a:t>
                      </a:r>
                      <a:endParaRPr lang="es-MX" sz="1600" b="1" dirty="0"/>
                    </a:p>
                  </a:txBody>
                  <a:tcPr marL="99060" marR="99060"/>
                </a:tc>
              </a:tr>
              <a:tr h="341868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Chiapas</a:t>
                      </a:r>
                      <a:endParaRPr lang="es-MX" sz="16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146</a:t>
                      </a:r>
                      <a:endParaRPr lang="es-MX" sz="1600" dirty="0"/>
                    </a:p>
                  </a:txBody>
                  <a:tcPr marL="99060" marR="99060"/>
                </a:tc>
              </a:tr>
              <a:tr h="3418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Chihuahua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37</a:t>
                      </a:r>
                      <a:endParaRPr lang="es-MX" sz="1600" dirty="0"/>
                    </a:p>
                  </a:txBody>
                  <a:tcPr marL="99060" marR="99060"/>
                </a:tc>
              </a:tr>
              <a:tr h="3418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Quintana</a:t>
                      </a:r>
                      <a:r>
                        <a:rPr lang="es-MX" sz="1600" baseline="0" dirty="0" smtClean="0"/>
                        <a:t> Roo</a:t>
                      </a:r>
                      <a:endParaRPr lang="es-MX" sz="1600" dirty="0" smtClean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20</a:t>
                      </a:r>
                      <a:endParaRPr lang="es-MX" sz="1600" dirty="0"/>
                    </a:p>
                  </a:txBody>
                  <a:tcPr marL="99060" marR="99060"/>
                </a:tc>
              </a:tr>
              <a:tr h="341868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Tabasco</a:t>
                      </a:r>
                      <a:endParaRPr lang="es-MX" sz="16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11</a:t>
                      </a:r>
                      <a:endParaRPr lang="es-MX" sz="1600" dirty="0"/>
                    </a:p>
                  </a:txBody>
                  <a:tcPr marL="99060" marR="99060"/>
                </a:tc>
              </a:tr>
              <a:tr h="3418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Campeche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</a:t>
                      </a:r>
                      <a:endParaRPr lang="es-MX" sz="1600" dirty="0"/>
                    </a:p>
                  </a:txBody>
                  <a:tcPr marL="99060" marR="99060"/>
                </a:tc>
              </a:tr>
              <a:tr h="341868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TOTAL:</a:t>
                      </a:r>
                      <a:endParaRPr lang="es-MX" sz="1600" b="1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216</a:t>
                      </a:r>
                      <a:endParaRPr lang="es-MX" sz="1600" b="1" dirty="0"/>
                    </a:p>
                  </a:txBody>
                  <a:tcPr marL="99060" marR="99060"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2378714" y="469123"/>
            <a:ext cx="73521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2000" dirty="0">
              <a:solidFill>
                <a:prstClr val="black"/>
              </a:solidFill>
              <a:latin typeface="Arial Black" pitchFamily="34" charset="0"/>
            </a:endParaRPr>
          </a:p>
          <a:p>
            <a:pPr algn="ctr"/>
            <a:r>
              <a:rPr lang="es-MX" sz="2000" b="1" dirty="0">
                <a:solidFill>
                  <a:prstClr val="black"/>
                </a:solidFill>
                <a:latin typeface="Arial Black" pitchFamily="34" charset="0"/>
              </a:rPr>
              <a:t>Casos de Paludismo por Entidad Federativa en la República Mexicana </a:t>
            </a:r>
            <a:r>
              <a:rPr lang="es-MX" sz="2000" b="1" dirty="0" smtClean="0">
                <a:solidFill>
                  <a:prstClr val="black"/>
                </a:solidFill>
                <a:latin typeface="Arial Black" pitchFamily="34" charset="0"/>
              </a:rPr>
              <a:t>2018*</a:t>
            </a:r>
            <a:endParaRPr lang="es-MX" sz="2000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6146720"/>
            <a:ext cx="60365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1400" i="1" dirty="0">
              <a:solidFill>
                <a:prstClr val="black"/>
              </a:solidFill>
            </a:endParaRPr>
          </a:p>
          <a:p>
            <a:pPr algn="just"/>
            <a:r>
              <a:rPr lang="es-MX" sz="1400" i="1" dirty="0">
                <a:solidFill>
                  <a:prstClr val="black"/>
                </a:solidFill>
              </a:rPr>
              <a:t>*Hasta la Semana Epidemiológica No</a:t>
            </a:r>
            <a:r>
              <a:rPr lang="es-MX" sz="1400" i="1" dirty="0" smtClean="0">
                <a:solidFill>
                  <a:prstClr val="black"/>
                </a:solidFill>
              </a:rPr>
              <a:t>. 18  </a:t>
            </a:r>
            <a:endParaRPr lang="es-MX" sz="1400" i="1" dirty="0">
              <a:solidFill>
                <a:prstClr val="black"/>
              </a:solidFill>
            </a:endParaRPr>
          </a:p>
          <a:p>
            <a:pPr algn="just"/>
            <a:r>
              <a:rPr lang="es-MX" sz="1400" i="1" dirty="0">
                <a:solidFill>
                  <a:prstClr val="black"/>
                </a:solidFill>
              </a:rPr>
              <a:t>Fuente: Boletín epidemiológico semana </a:t>
            </a:r>
            <a:r>
              <a:rPr lang="es-MX" sz="1400" i="1" dirty="0" smtClean="0">
                <a:solidFill>
                  <a:prstClr val="black"/>
                </a:solidFill>
              </a:rPr>
              <a:t> 18 DGE </a:t>
            </a:r>
            <a:endParaRPr lang="es-MX" sz="1400" i="1" dirty="0">
              <a:solidFill>
                <a:prstClr val="black"/>
              </a:solidFill>
            </a:endParaRPr>
          </a:p>
        </p:txBody>
      </p:sp>
      <p:pic>
        <p:nvPicPr>
          <p:cNvPr id="7" name="6 Imagen" descr="C:\Users\DRA~2.HIL\AppData\Local\Temp\Rar$DIa0.321\Servicios de Salud 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97" y="692697"/>
            <a:ext cx="1794199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60 Grupo"/>
          <p:cNvGrpSpPr>
            <a:grpSpLocks/>
          </p:cNvGrpSpPr>
          <p:nvPr/>
        </p:nvGrpSpPr>
        <p:grpSpPr bwMode="auto">
          <a:xfrm>
            <a:off x="398723" y="2221948"/>
            <a:ext cx="6036442" cy="3943356"/>
            <a:chOff x="293714" y="928670"/>
            <a:chExt cx="7993062" cy="5573712"/>
          </a:xfrm>
          <a:noFill/>
        </p:grpSpPr>
        <p:grpSp>
          <p:nvGrpSpPr>
            <p:cNvPr id="3" name="90 Grupo"/>
            <p:cNvGrpSpPr>
              <a:grpSpLocks/>
            </p:cNvGrpSpPr>
            <p:nvPr/>
          </p:nvGrpSpPr>
          <p:grpSpPr bwMode="auto">
            <a:xfrm>
              <a:off x="293713" y="928670"/>
              <a:ext cx="7993058" cy="5573713"/>
              <a:chOff x="539998" y="951631"/>
              <a:chExt cx="7992442" cy="5573713"/>
            </a:xfrm>
            <a:grpFill/>
          </p:grpSpPr>
          <p:sp>
            <p:nvSpPr>
              <p:cNvPr id="11" name="10 Forma libre"/>
              <p:cNvSpPr/>
              <p:nvPr/>
            </p:nvSpPr>
            <p:spPr>
              <a:xfrm>
                <a:off x="960652" y="2377206"/>
                <a:ext cx="1423878" cy="1639887"/>
              </a:xfrm>
              <a:custGeom>
                <a:avLst/>
                <a:gdLst>
                  <a:gd name="connsiteX0" fmla="*/ 655646 w 1544340"/>
                  <a:gd name="connsiteY0" fmla="*/ 38100 h 1722227"/>
                  <a:gd name="connsiteX1" fmla="*/ 457526 w 1544340"/>
                  <a:gd name="connsiteY1" fmla="*/ 38100 h 1722227"/>
                  <a:gd name="connsiteX2" fmla="*/ 446096 w 1544340"/>
                  <a:gd name="connsiteY2" fmla="*/ 30480 h 1722227"/>
                  <a:gd name="connsiteX3" fmla="*/ 358466 w 1544340"/>
                  <a:gd name="connsiteY3" fmla="*/ 26670 h 1722227"/>
                  <a:gd name="connsiteX4" fmla="*/ 339416 w 1544340"/>
                  <a:gd name="connsiteY4" fmla="*/ 19050 h 1722227"/>
                  <a:gd name="connsiteX5" fmla="*/ 247976 w 1544340"/>
                  <a:gd name="connsiteY5" fmla="*/ 15240 h 1722227"/>
                  <a:gd name="connsiteX6" fmla="*/ 255596 w 1544340"/>
                  <a:gd name="connsiteY6" fmla="*/ 0 h 1722227"/>
                  <a:gd name="connsiteX7" fmla="*/ 244166 w 1544340"/>
                  <a:gd name="connsiteY7" fmla="*/ 15240 h 1722227"/>
                  <a:gd name="connsiteX8" fmla="*/ 221306 w 1544340"/>
                  <a:gd name="connsiteY8" fmla="*/ 22860 h 1722227"/>
                  <a:gd name="connsiteX9" fmla="*/ 228926 w 1544340"/>
                  <a:gd name="connsiteY9" fmla="*/ 38100 h 1722227"/>
                  <a:gd name="connsiteX10" fmla="*/ 244166 w 1544340"/>
                  <a:gd name="connsiteY10" fmla="*/ 41910 h 1722227"/>
                  <a:gd name="connsiteX11" fmla="*/ 236546 w 1544340"/>
                  <a:gd name="connsiteY11" fmla="*/ 64770 h 1722227"/>
                  <a:gd name="connsiteX12" fmla="*/ 232736 w 1544340"/>
                  <a:gd name="connsiteY12" fmla="*/ 80010 h 1722227"/>
                  <a:gd name="connsiteX13" fmla="*/ 228926 w 1544340"/>
                  <a:gd name="connsiteY13" fmla="*/ 91440 h 1722227"/>
                  <a:gd name="connsiteX14" fmla="*/ 274646 w 1544340"/>
                  <a:gd name="connsiteY14" fmla="*/ 91440 h 1722227"/>
                  <a:gd name="connsiteX15" fmla="*/ 286076 w 1544340"/>
                  <a:gd name="connsiteY15" fmla="*/ 83820 h 1722227"/>
                  <a:gd name="connsiteX16" fmla="*/ 289886 w 1544340"/>
                  <a:gd name="connsiteY16" fmla="*/ 72390 h 1722227"/>
                  <a:gd name="connsiteX17" fmla="*/ 301316 w 1544340"/>
                  <a:gd name="connsiteY17" fmla="*/ 99060 h 1722227"/>
                  <a:gd name="connsiteX18" fmla="*/ 270836 w 1544340"/>
                  <a:gd name="connsiteY18" fmla="*/ 110490 h 1722227"/>
                  <a:gd name="connsiteX19" fmla="*/ 267026 w 1544340"/>
                  <a:gd name="connsiteY19" fmla="*/ 129540 h 1722227"/>
                  <a:gd name="connsiteX20" fmla="*/ 255596 w 1544340"/>
                  <a:gd name="connsiteY20" fmla="*/ 121920 h 1722227"/>
                  <a:gd name="connsiteX21" fmla="*/ 221306 w 1544340"/>
                  <a:gd name="connsiteY21" fmla="*/ 95250 h 1722227"/>
                  <a:gd name="connsiteX22" fmla="*/ 198446 w 1544340"/>
                  <a:gd name="connsiteY22" fmla="*/ 87630 h 1722227"/>
                  <a:gd name="connsiteX23" fmla="*/ 194636 w 1544340"/>
                  <a:gd name="connsiteY23" fmla="*/ 57150 h 1722227"/>
                  <a:gd name="connsiteX24" fmla="*/ 183206 w 1544340"/>
                  <a:gd name="connsiteY24" fmla="*/ 64770 h 1722227"/>
                  <a:gd name="connsiteX25" fmla="*/ 164156 w 1544340"/>
                  <a:gd name="connsiteY25" fmla="*/ 68580 h 1722227"/>
                  <a:gd name="connsiteX26" fmla="*/ 141296 w 1544340"/>
                  <a:gd name="connsiteY26" fmla="*/ 76200 h 1722227"/>
                  <a:gd name="connsiteX27" fmla="*/ 126056 w 1544340"/>
                  <a:gd name="connsiteY27" fmla="*/ 80010 h 1722227"/>
                  <a:gd name="connsiteX28" fmla="*/ 99386 w 1544340"/>
                  <a:gd name="connsiteY28" fmla="*/ 72390 h 1722227"/>
                  <a:gd name="connsiteX29" fmla="*/ 87956 w 1544340"/>
                  <a:gd name="connsiteY29" fmla="*/ 64770 h 1722227"/>
                  <a:gd name="connsiteX30" fmla="*/ 61286 w 1544340"/>
                  <a:gd name="connsiteY30" fmla="*/ 60960 h 1722227"/>
                  <a:gd name="connsiteX31" fmla="*/ 4136 w 1544340"/>
                  <a:gd name="connsiteY31" fmla="*/ 49530 h 1722227"/>
                  <a:gd name="connsiteX32" fmla="*/ 326 w 1544340"/>
                  <a:gd name="connsiteY32" fmla="*/ 60960 h 1722227"/>
                  <a:gd name="connsiteX33" fmla="*/ 11756 w 1544340"/>
                  <a:gd name="connsiteY33" fmla="*/ 68580 h 1722227"/>
                  <a:gd name="connsiteX34" fmla="*/ 30806 w 1544340"/>
                  <a:gd name="connsiteY34" fmla="*/ 83820 h 1722227"/>
                  <a:gd name="connsiteX35" fmla="*/ 42236 w 1544340"/>
                  <a:gd name="connsiteY35" fmla="*/ 99060 h 1722227"/>
                  <a:gd name="connsiteX36" fmla="*/ 46046 w 1544340"/>
                  <a:gd name="connsiteY36" fmla="*/ 110490 h 1722227"/>
                  <a:gd name="connsiteX37" fmla="*/ 57476 w 1544340"/>
                  <a:gd name="connsiteY37" fmla="*/ 118110 h 1722227"/>
                  <a:gd name="connsiteX38" fmla="*/ 65096 w 1544340"/>
                  <a:gd name="connsiteY38" fmla="*/ 129540 h 1722227"/>
                  <a:gd name="connsiteX39" fmla="*/ 68906 w 1544340"/>
                  <a:gd name="connsiteY39" fmla="*/ 140970 h 1722227"/>
                  <a:gd name="connsiteX40" fmla="*/ 103196 w 1544340"/>
                  <a:gd name="connsiteY40" fmla="*/ 152400 h 1722227"/>
                  <a:gd name="connsiteX41" fmla="*/ 110816 w 1544340"/>
                  <a:gd name="connsiteY41" fmla="*/ 163830 h 1722227"/>
                  <a:gd name="connsiteX42" fmla="*/ 114626 w 1544340"/>
                  <a:gd name="connsiteY42" fmla="*/ 175260 h 1722227"/>
                  <a:gd name="connsiteX43" fmla="*/ 145106 w 1544340"/>
                  <a:gd name="connsiteY43" fmla="*/ 182880 h 1722227"/>
                  <a:gd name="connsiteX44" fmla="*/ 152726 w 1544340"/>
                  <a:gd name="connsiteY44" fmla="*/ 194310 h 1722227"/>
                  <a:gd name="connsiteX45" fmla="*/ 148916 w 1544340"/>
                  <a:gd name="connsiteY45" fmla="*/ 205740 h 1722227"/>
                  <a:gd name="connsiteX46" fmla="*/ 152726 w 1544340"/>
                  <a:gd name="connsiteY46" fmla="*/ 243840 h 1722227"/>
                  <a:gd name="connsiteX47" fmla="*/ 175586 w 1544340"/>
                  <a:gd name="connsiteY47" fmla="*/ 251460 h 1722227"/>
                  <a:gd name="connsiteX48" fmla="*/ 179396 w 1544340"/>
                  <a:gd name="connsiteY48" fmla="*/ 270510 h 1722227"/>
                  <a:gd name="connsiteX49" fmla="*/ 190826 w 1544340"/>
                  <a:gd name="connsiteY49" fmla="*/ 274320 h 1722227"/>
                  <a:gd name="connsiteX50" fmla="*/ 209876 w 1544340"/>
                  <a:gd name="connsiteY50" fmla="*/ 278130 h 1722227"/>
                  <a:gd name="connsiteX51" fmla="*/ 221306 w 1544340"/>
                  <a:gd name="connsiteY51" fmla="*/ 285750 h 1722227"/>
                  <a:gd name="connsiteX52" fmla="*/ 244166 w 1544340"/>
                  <a:gd name="connsiteY52" fmla="*/ 293370 h 1722227"/>
                  <a:gd name="connsiteX53" fmla="*/ 263216 w 1544340"/>
                  <a:gd name="connsiteY53" fmla="*/ 308610 h 1722227"/>
                  <a:gd name="connsiteX54" fmla="*/ 270836 w 1544340"/>
                  <a:gd name="connsiteY54" fmla="*/ 320040 h 1722227"/>
                  <a:gd name="connsiteX55" fmla="*/ 274646 w 1544340"/>
                  <a:gd name="connsiteY55" fmla="*/ 335280 h 1722227"/>
                  <a:gd name="connsiteX56" fmla="*/ 312746 w 1544340"/>
                  <a:gd name="connsiteY56" fmla="*/ 346710 h 1722227"/>
                  <a:gd name="connsiteX57" fmla="*/ 335606 w 1544340"/>
                  <a:gd name="connsiteY57" fmla="*/ 358140 h 1722227"/>
                  <a:gd name="connsiteX58" fmla="*/ 354656 w 1544340"/>
                  <a:gd name="connsiteY58" fmla="*/ 373380 h 1722227"/>
                  <a:gd name="connsiteX59" fmla="*/ 366086 w 1544340"/>
                  <a:gd name="connsiteY59" fmla="*/ 384810 h 1722227"/>
                  <a:gd name="connsiteX60" fmla="*/ 369896 w 1544340"/>
                  <a:gd name="connsiteY60" fmla="*/ 396240 h 1722227"/>
                  <a:gd name="connsiteX61" fmla="*/ 377516 w 1544340"/>
                  <a:gd name="connsiteY61" fmla="*/ 426720 h 1722227"/>
                  <a:gd name="connsiteX62" fmla="*/ 419426 w 1544340"/>
                  <a:gd name="connsiteY62" fmla="*/ 411480 h 1722227"/>
                  <a:gd name="connsiteX63" fmla="*/ 423236 w 1544340"/>
                  <a:gd name="connsiteY63" fmla="*/ 400050 h 1722227"/>
                  <a:gd name="connsiteX64" fmla="*/ 446096 w 1544340"/>
                  <a:gd name="connsiteY64" fmla="*/ 403860 h 1722227"/>
                  <a:gd name="connsiteX65" fmla="*/ 457526 w 1544340"/>
                  <a:gd name="connsiteY65" fmla="*/ 411480 h 1722227"/>
                  <a:gd name="connsiteX66" fmla="*/ 468956 w 1544340"/>
                  <a:gd name="connsiteY66" fmla="*/ 415290 h 1722227"/>
                  <a:gd name="connsiteX67" fmla="*/ 491816 w 1544340"/>
                  <a:gd name="connsiteY67" fmla="*/ 426720 h 1722227"/>
                  <a:gd name="connsiteX68" fmla="*/ 503246 w 1544340"/>
                  <a:gd name="connsiteY68" fmla="*/ 422910 h 1722227"/>
                  <a:gd name="connsiteX69" fmla="*/ 507056 w 1544340"/>
                  <a:gd name="connsiteY69" fmla="*/ 400050 h 1722227"/>
                  <a:gd name="connsiteX70" fmla="*/ 514676 w 1544340"/>
                  <a:gd name="connsiteY70" fmla="*/ 388620 h 1722227"/>
                  <a:gd name="connsiteX71" fmla="*/ 518486 w 1544340"/>
                  <a:gd name="connsiteY71" fmla="*/ 365760 h 1722227"/>
                  <a:gd name="connsiteX72" fmla="*/ 533726 w 1544340"/>
                  <a:gd name="connsiteY72" fmla="*/ 373380 h 1722227"/>
                  <a:gd name="connsiteX73" fmla="*/ 522296 w 1544340"/>
                  <a:gd name="connsiteY73" fmla="*/ 411480 h 1722227"/>
                  <a:gd name="connsiteX74" fmla="*/ 526106 w 1544340"/>
                  <a:gd name="connsiteY74" fmla="*/ 430530 h 1722227"/>
                  <a:gd name="connsiteX75" fmla="*/ 537536 w 1544340"/>
                  <a:gd name="connsiteY75" fmla="*/ 434340 h 1722227"/>
                  <a:gd name="connsiteX76" fmla="*/ 552776 w 1544340"/>
                  <a:gd name="connsiteY76" fmla="*/ 441960 h 1722227"/>
                  <a:gd name="connsiteX77" fmla="*/ 556586 w 1544340"/>
                  <a:gd name="connsiteY77" fmla="*/ 457200 h 1722227"/>
                  <a:gd name="connsiteX78" fmla="*/ 579446 w 1544340"/>
                  <a:gd name="connsiteY78" fmla="*/ 480060 h 1722227"/>
                  <a:gd name="connsiteX79" fmla="*/ 583256 w 1544340"/>
                  <a:gd name="connsiteY79" fmla="*/ 491490 h 1722227"/>
                  <a:gd name="connsiteX80" fmla="*/ 587066 w 1544340"/>
                  <a:gd name="connsiteY80" fmla="*/ 506730 h 1722227"/>
                  <a:gd name="connsiteX81" fmla="*/ 598496 w 1544340"/>
                  <a:gd name="connsiteY81" fmla="*/ 510540 h 1722227"/>
                  <a:gd name="connsiteX82" fmla="*/ 613736 w 1544340"/>
                  <a:gd name="connsiteY82" fmla="*/ 533400 h 1722227"/>
                  <a:gd name="connsiteX83" fmla="*/ 625166 w 1544340"/>
                  <a:gd name="connsiteY83" fmla="*/ 544830 h 1722227"/>
                  <a:gd name="connsiteX84" fmla="*/ 644216 w 1544340"/>
                  <a:gd name="connsiteY84" fmla="*/ 567690 h 1722227"/>
                  <a:gd name="connsiteX85" fmla="*/ 655646 w 1544340"/>
                  <a:gd name="connsiteY85" fmla="*/ 575310 h 1722227"/>
                  <a:gd name="connsiteX86" fmla="*/ 693746 w 1544340"/>
                  <a:gd name="connsiteY86" fmla="*/ 586740 h 1722227"/>
                  <a:gd name="connsiteX87" fmla="*/ 720416 w 1544340"/>
                  <a:gd name="connsiteY87" fmla="*/ 598170 h 1722227"/>
                  <a:gd name="connsiteX88" fmla="*/ 731846 w 1544340"/>
                  <a:gd name="connsiteY88" fmla="*/ 605790 h 1722227"/>
                  <a:gd name="connsiteX89" fmla="*/ 743276 w 1544340"/>
                  <a:gd name="connsiteY89" fmla="*/ 628650 h 1722227"/>
                  <a:gd name="connsiteX90" fmla="*/ 750896 w 1544340"/>
                  <a:gd name="connsiteY90" fmla="*/ 640080 h 1722227"/>
                  <a:gd name="connsiteX91" fmla="*/ 769946 w 1544340"/>
                  <a:gd name="connsiteY91" fmla="*/ 674370 h 1722227"/>
                  <a:gd name="connsiteX92" fmla="*/ 773756 w 1544340"/>
                  <a:gd name="connsiteY92" fmla="*/ 685800 h 1722227"/>
                  <a:gd name="connsiteX93" fmla="*/ 785186 w 1544340"/>
                  <a:gd name="connsiteY93" fmla="*/ 697230 h 1722227"/>
                  <a:gd name="connsiteX94" fmla="*/ 792806 w 1544340"/>
                  <a:gd name="connsiteY94" fmla="*/ 708660 h 1722227"/>
                  <a:gd name="connsiteX95" fmla="*/ 796616 w 1544340"/>
                  <a:gd name="connsiteY95" fmla="*/ 723900 h 1722227"/>
                  <a:gd name="connsiteX96" fmla="*/ 800426 w 1544340"/>
                  <a:gd name="connsiteY96" fmla="*/ 769620 h 1722227"/>
                  <a:gd name="connsiteX97" fmla="*/ 811856 w 1544340"/>
                  <a:gd name="connsiteY97" fmla="*/ 803910 h 1722227"/>
                  <a:gd name="connsiteX98" fmla="*/ 815666 w 1544340"/>
                  <a:gd name="connsiteY98" fmla="*/ 819150 h 1722227"/>
                  <a:gd name="connsiteX99" fmla="*/ 819476 w 1544340"/>
                  <a:gd name="connsiteY99" fmla="*/ 830580 h 1722227"/>
                  <a:gd name="connsiteX100" fmla="*/ 823286 w 1544340"/>
                  <a:gd name="connsiteY100" fmla="*/ 853440 h 1722227"/>
                  <a:gd name="connsiteX101" fmla="*/ 827096 w 1544340"/>
                  <a:gd name="connsiteY101" fmla="*/ 868680 h 1722227"/>
                  <a:gd name="connsiteX102" fmla="*/ 823286 w 1544340"/>
                  <a:gd name="connsiteY102" fmla="*/ 887730 h 1722227"/>
                  <a:gd name="connsiteX103" fmla="*/ 808046 w 1544340"/>
                  <a:gd name="connsiteY103" fmla="*/ 910590 h 1722227"/>
                  <a:gd name="connsiteX104" fmla="*/ 804236 w 1544340"/>
                  <a:gd name="connsiteY104" fmla="*/ 952500 h 1722227"/>
                  <a:gd name="connsiteX105" fmla="*/ 792806 w 1544340"/>
                  <a:gd name="connsiteY105" fmla="*/ 963930 h 1722227"/>
                  <a:gd name="connsiteX106" fmla="*/ 788996 w 1544340"/>
                  <a:gd name="connsiteY106" fmla="*/ 1009650 h 1722227"/>
                  <a:gd name="connsiteX107" fmla="*/ 777566 w 1544340"/>
                  <a:gd name="connsiteY107" fmla="*/ 1024890 h 1722227"/>
                  <a:gd name="connsiteX108" fmla="*/ 769946 w 1544340"/>
                  <a:gd name="connsiteY108" fmla="*/ 1036320 h 1722227"/>
                  <a:gd name="connsiteX109" fmla="*/ 766136 w 1544340"/>
                  <a:gd name="connsiteY109" fmla="*/ 1021080 h 1722227"/>
                  <a:gd name="connsiteX110" fmla="*/ 762326 w 1544340"/>
                  <a:gd name="connsiteY110" fmla="*/ 986790 h 1722227"/>
                  <a:gd name="connsiteX111" fmla="*/ 758516 w 1544340"/>
                  <a:gd name="connsiteY111" fmla="*/ 1002030 h 1722227"/>
                  <a:gd name="connsiteX112" fmla="*/ 754706 w 1544340"/>
                  <a:gd name="connsiteY112" fmla="*/ 1024890 h 1722227"/>
                  <a:gd name="connsiteX113" fmla="*/ 735656 w 1544340"/>
                  <a:gd name="connsiteY113" fmla="*/ 1062990 h 1722227"/>
                  <a:gd name="connsiteX114" fmla="*/ 728036 w 1544340"/>
                  <a:gd name="connsiteY114" fmla="*/ 1074420 h 1722227"/>
                  <a:gd name="connsiteX115" fmla="*/ 743276 w 1544340"/>
                  <a:gd name="connsiteY115" fmla="*/ 1078230 h 1722227"/>
                  <a:gd name="connsiteX116" fmla="*/ 750896 w 1544340"/>
                  <a:gd name="connsiteY116" fmla="*/ 1066800 h 1722227"/>
                  <a:gd name="connsiteX117" fmla="*/ 773756 w 1544340"/>
                  <a:gd name="connsiteY117" fmla="*/ 1055370 h 1722227"/>
                  <a:gd name="connsiteX118" fmla="*/ 777566 w 1544340"/>
                  <a:gd name="connsiteY118" fmla="*/ 1028700 h 1722227"/>
                  <a:gd name="connsiteX119" fmla="*/ 781376 w 1544340"/>
                  <a:gd name="connsiteY119" fmla="*/ 1047750 h 1722227"/>
                  <a:gd name="connsiteX120" fmla="*/ 785186 w 1544340"/>
                  <a:gd name="connsiteY120" fmla="*/ 1059180 h 1722227"/>
                  <a:gd name="connsiteX121" fmla="*/ 808046 w 1544340"/>
                  <a:gd name="connsiteY121" fmla="*/ 1078230 h 1722227"/>
                  <a:gd name="connsiteX122" fmla="*/ 804236 w 1544340"/>
                  <a:gd name="connsiteY122" fmla="*/ 1066800 h 1722227"/>
                  <a:gd name="connsiteX123" fmla="*/ 838526 w 1544340"/>
                  <a:gd name="connsiteY123" fmla="*/ 1082040 h 1722227"/>
                  <a:gd name="connsiteX124" fmla="*/ 842336 w 1544340"/>
                  <a:gd name="connsiteY124" fmla="*/ 1104900 h 1722227"/>
                  <a:gd name="connsiteX125" fmla="*/ 861386 w 1544340"/>
                  <a:gd name="connsiteY125" fmla="*/ 1127760 h 1722227"/>
                  <a:gd name="connsiteX126" fmla="*/ 876626 w 1544340"/>
                  <a:gd name="connsiteY126" fmla="*/ 1150620 h 1722227"/>
                  <a:gd name="connsiteX127" fmla="*/ 903296 w 1544340"/>
                  <a:gd name="connsiteY127" fmla="*/ 1158240 h 1722227"/>
                  <a:gd name="connsiteX128" fmla="*/ 926156 w 1544340"/>
                  <a:gd name="connsiteY128" fmla="*/ 1165860 h 1722227"/>
                  <a:gd name="connsiteX129" fmla="*/ 937586 w 1544340"/>
                  <a:gd name="connsiteY129" fmla="*/ 1173480 h 1722227"/>
                  <a:gd name="connsiteX130" fmla="*/ 960446 w 1544340"/>
                  <a:gd name="connsiteY130" fmla="*/ 1207770 h 1722227"/>
                  <a:gd name="connsiteX131" fmla="*/ 968066 w 1544340"/>
                  <a:gd name="connsiteY131" fmla="*/ 1219200 h 1722227"/>
                  <a:gd name="connsiteX132" fmla="*/ 975686 w 1544340"/>
                  <a:gd name="connsiteY132" fmla="*/ 1230630 h 1722227"/>
                  <a:gd name="connsiteX133" fmla="*/ 987116 w 1544340"/>
                  <a:gd name="connsiteY133" fmla="*/ 1242060 h 1722227"/>
                  <a:gd name="connsiteX134" fmla="*/ 994736 w 1544340"/>
                  <a:gd name="connsiteY134" fmla="*/ 1253490 h 1722227"/>
                  <a:gd name="connsiteX135" fmla="*/ 1009976 w 1544340"/>
                  <a:gd name="connsiteY135" fmla="*/ 1261110 h 1722227"/>
                  <a:gd name="connsiteX136" fmla="*/ 1021406 w 1544340"/>
                  <a:gd name="connsiteY136" fmla="*/ 1268730 h 1722227"/>
                  <a:gd name="connsiteX137" fmla="*/ 1032836 w 1544340"/>
                  <a:gd name="connsiteY137" fmla="*/ 1272540 h 1722227"/>
                  <a:gd name="connsiteX138" fmla="*/ 1044266 w 1544340"/>
                  <a:gd name="connsiteY138" fmla="*/ 1280160 h 1722227"/>
                  <a:gd name="connsiteX139" fmla="*/ 1070936 w 1544340"/>
                  <a:gd name="connsiteY139" fmla="*/ 1287780 h 1722227"/>
                  <a:gd name="connsiteX140" fmla="*/ 1093796 w 1544340"/>
                  <a:gd name="connsiteY140" fmla="*/ 1306830 h 1722227"/>
                  <a:gd name="connsiteX141" fmla="*/ 1105226 w 1544340"/>
                  <a:gd name="connsiteY141" fmla="*/ 1310640 h 1722227"/>
                  <a:gd name="connsiteX142" fmla="*/ 1116656 w 1544340"/>
                  <a:gd name="connsiteY142" fmla="*/ 1303020 h 1722227"/>
                  <a:gd name="connsiteX143" fmla="*/ 1124276 w 1544340"/>
                  <a:gd name="connsiteY143" fmla="*/ 1291590 h 1722227"/>
                  <a:gd name="connsiteX144" fmla="*/ 1109036 w 1544340"/>
                  <a:gd name="connsiteY144" fmla="*/ 1322070 h 1722227"/>
                  <a:gd name="connsiteX145" fmla="*/ 1128086 w 1544340"/>
                  <a:gd name="connsiteY145" fmla="*/ 1337310 h 1722227"/>
                  <a:gd name="connsiteX146" fmla="*/ 1131896 w 1544340"/>
                  <a:gd name="connsiteY146" fmla="*/ 1348740 h 1722227"/>
                  <a:gd name="connsiteX147" fmla="*/ 1139516 w 1544340"/>
                  <a:gd name="connsiteY147" fmla="*/ 1360170 h 1722227"/>
                  <a:gd name="connsiteX148" fmla="*/ 1143326 w 1544340"/>
                  <a:gd name="connsiteY148" fmla="*/ 1371600 h 1722227"/>
                  <a:gd name="connsiteX149" fmla="*/ 1169996 w 1544340"/>
                  <a:gd name="connsiteY149" fmla="*/ 1402080 h 1722227"/>
                  <a:gd name="connsiteX150" fmla="*/ 1185236 w 1544340"/>
                  <a:gd name="connsiteY150" fmla="*/ 1409700 h 1722227"/>
                  <a:gd name="connsiteX151" fmla="*/ 1200476 w 1544340"/>
                  <a:gd name="connsiteY151" fmla="*/ 1424940 h 1722227"/>
                  <a:gd name="connsiteX152" fmla="*/ 1211906 w 1544340"/>
                  <a:gd name="connsiteY152" fmla="*/ 1436370 h 1722227"/>
                  <a:gd name="connsiteX153" fmla="*/ 1223336 w 1544340"/>
                  <a:gd name="connsiteY153" fmla="*/ 1440180 h 1722227"/>
                  <a:gd name="connsiteX154" fmla="*/ 1276676 w 1544340"/>
                  <a:gd name="connsiteY154" fmla="*/ 1447800 h 1722227"/>
                  <a:gd name="connsiteX155" fmla="*/ 1288106 w 1544340"/>
                  <a:gd name="connsiteY155" fmla="*/ 1455420 h 1722227"/>
                  <a:gd name="connsiteX156" fmla="*/ 1291916 w 1544340"/>
                  <a:gd name="connsiteY156" fmla="*/ 1466850 h 1722227"/>
                  <a:gd name="connsiteX157" fmla="*/ 1299536 w 1544340"/>
                  <a:gd name="connsiteY157" fmla="*/ 1478280 h 1722227"/>
                  <a:gd name="connsiteX158" fmla="*/ 1307156 w 1544340"/>
                  <a:gd name="connsiteY158" fmla="*/ 1508760 h 1722227"/>
                  <a:gd name="connsiteX159" fmla="*/ 1314776 w 1544340"/>
                  <a:gd name="connsiteY159" fmla="*/ 1539240 h 1722227"/>
                  <a:gd name="connsiteX160" fmla="*/ 1330016 w 1544340"/>
                  <a:gd name="connsiteY160" fmla="*/ 1562100 h 1722227"/>
                  <a:gd name="connsiteX161" fmla="*/ 1337636 w 1544340"/>
                  <a:gd name="connsiteY161" fmla="*/ 1626870 h 1722227"/>
                  <a:gd name="connsiteX162" fmla="*/ 1345256 w 1544340"/>
                  <a:gd name="connsiteY162" fmla="*/ 1680210 h 1722227"/>
                  <a:gd name="connsiteX163" fmla="*/ 1356686 w 1544340"/>
                  <a:gd name="connsiteY163" fmla="*/ 1706880 h 1722227"/>
                  <a:gd name="connsiteX164" fmla="*/ 1413836 w 1544340"/>
                  <a:gd name="connsiteY164" fmla="*/ 1718310 h 1722227"/>
                  <a:gd name="connsiteX165" fmla="*/ 1429076 w 1544340"/>
                  <a:gd name="connsiteY165" fmla="*/ 1722120 h 1722227"/>
                  <a:gd name="connsiteX166" fmla="*/ 1444316 w 1544340"/>
                  <a:gd name="connsiteY166" fmla="*/ 1695450 h 1722227"/>
                  <a:gd name="connsiteX167" fmla="*/ 1448126 w 1544340"/>
                  <a:gd name="connsiteY167" fmla="*/ 1680210 h 1722227"/>
                  <a:gd name="connsiteX168" fmla="*/ 1501466 w 1544340"/>
                  <a:gd name="connsiteY168" fmla="*/ 1672590 h 1722227"/>
                  <a:gd name="connsiteX169" fmla="*/ 1512896 w 1544340"/>
                  <a:gd name="connsiteY169" fmla="*/ 1664970 h 1722227"/>
                  <a:gd name="connsiteX170" fmla="*/ 1516706 w 1544340"/>
                  <a:gd name="connsiteY170" fmla="*/ 1649730 h 1722227"/>
                  <a:gd name="connsiteX171" fmla="*/ 1520516 w 1544340"/>
                  <a:gd name="connsiteY171" fmla="*/ 1638300 h 1722227"/>
                  <a:gd name="connsiteX172" fmla="*/ 1528136 w 1544340"/>
                  <a:gd name="connsiteY172" fmla="*/ 1611630 h 1722227"/>
                  <a:gd name="connsiteX173" fmla="*/ 1531946 w 1544340"/>
                  <a:gd name="connsiteY173" fmla="*/ 1577340 h 1722227"/>
                  <a:gd name="connsiteX174" fmla="*/ 1543376 w 1544340"/>
                  <a:gd name="connsiteY174" fmla="*/ 1565910 h 1722227"/>
                  <a:gd name="connsiteX175" fmla="*/ 1539566 w 1544340"/>
                  <a:gd name="connsiteY175" fmla="*/ 1512570 h 1722227"/>
                  <a:gd name="connsiteX176" fmla="*/ 1528136 w 1544340"/>
                  <a:gd name="connsiteY176" fmla="*/ 1508760 h 1722227"/>
                  <a:gd name="connsiteX177" fmla="*/ 1505276 w 1544340"/>
                  <a:gd name="connsiteY177" fmla="*/ 1497330 h 1722227"/>
                  <a:gd name="connsiteX178" fmla="*/ 1497656 w 1544340"/>
                  <a:gd name="connsiteY178" fmla="*/ 1485900 h 1722227"/>
                  <a:gd name="connsiteX179" fmla="*/ 1474796 w 1544340"/>
                  <a:gd name="connsiteY179" fmla="*/ 1463040 h 1722227"/>
                  <a:gd name="connsiteX180" fmla="*/ 1470986 w 1544340"/>
                  <a:gd name="connsiteY180" fmla="*/ 1413510 h 1722227"/>
                  <a:gd name="connsiteX181" fmla="*/ 1459556 w 1544340"/>
                  <a:gd name="connsiteY181" fmla="*/ 1409700 h 1722227"/>
                  <a:gd name="connsiteX182" fmla="*/ 1451936 w 1544340"/>
                  <a:gd name="connsiteY182" fmla="*/ 1398270 h 1722227"/>
                  <a:gd name="connsiteX183" fmla="*/ 1429076 w 1544340"/>
                  <a:gd name="connsiteY183" fmla="*/ 1352550 h 1722227"/>
                  <a:gd name="connsiteX184" fmla="*/ 1413836 w 1544340"/>
                  <a:gd name="connsiteY184" fmla="*/ 1348740 h 1722227"/>
                  <a:gd name="connsiteX185" fmla="*/ 1398596 w 1544340"/>
                  <a:gd name="connsiteY185" fmla="*/ 1325880 h 1722227"/>
                  <a:gd name="connsiteX186" fmla="*/ 1394786 w 1544340"/>
                  <a:gd name="connsiteY186" fmla="*/ 1310640 h 1722227"/>
                  <a:gd name="connsiteX187" fmla="*/ 1390976 w 1544340"/>
                  <a:gd name="connsiteY187" fmla="*/ 1287780 h 1722227"/>
                  <a:gd name="connsiteX188" fmla="*/ 1368116 w 1544340"/>
                  <a:gd name="connsiteY188" fmla="*/ 1268730 h 1722227"/>
                  <a:gd name="connsiteX189" fmla="*/ 1341446 w 1544340"/>
                  <a:gd name="connsiteY189" fmla="*/ 1253490 h 1722227"/>
                  <a:gd name="connsiteX190" fmla="*/ 1330016 w 1544340"/>
                  <a:gd name="connsiteY190" fmla="*/ 1245870 h 1722227"/>
                  <a:gd name="connsiteX191" fmla="*/ 1291916 w 1544340"/>
                  <a:gd name="connsiteY191" fmla="*/ 1245870 h 1722227"/>
                  <a:gd name="connsiteX192" fmla="*/ 1291916 w 1544340"/>
                  <a:gd name="connsiteY192" fmla="*/ 1268730 h 1722227"/>
                  <a:gd name="connsiteX193" fmla="*/ 1288106 w 1544340"/>
                  <a:gd name="connsiteY193" fmla="*/ 1287780 h 1722227"/>
                  <a:gd name="connsiteX194" fmla="*/ 1257626 w 1544340"/>
                  <a:gd name="connsiteY194" fmla="*/ 1276350 h 1722227"/>
                  <a:gd name="connsiteX195" fmla="*/ 1246196 w 1544340"/>
                  <a:gd name="connsiteY195" fmla="*/ 1272540 h 1722227"/>
                  <a:gd name="connsiteX196" fmla="*/ 1223336 w 1544340"/>
                  <a:gd name="connsiteY196" fmla="*/ 1257300 h 1722227"/>
                  <a:gd name="connsiteX197" fmla="*/ 1211906 w 1544340"/>
                  <a:gd name="connsiteY197" fmla="*/ 1249680 h 1722227"/>
                  <a:gd name="connsiteX198" fmla="*/ 1192856 w 1544340"/>
                  <a:gd name="connsiteY198" fmla="*/ 1226820 h 1722227"/>
                  <a:gd name="connsiteX199" fmla="*/ 1189046 w 1544340"/>
                  <a:gd name="connsiteY199" fmla="*/ 1215390 h 1722227"/>
                  <a:gd name="connsiteX200" fmla="*/ 1185236 w 1544340"/>
                  <a:gd name="connsiteY200" fmla="*/ 1177290 h 1722227"/>
                  <a:gd name="connsiteX201" fmla="*/ 1181426 w 1544340"/>
                  <a:gd name="connsiteY201" fmla="*/ 1162050 h 1722227"/>
                  <a:gd name="connsiteX202" fmla="*/ 1185236 w 1544340"/>
                  <a:gd name="connsiteY202" fmla="*/ 1135380 h 1722227"/>
                  <a:gd name="connsiteX203" fmla="*/ 1192856 w 1544340"/>
                  <a:gd name="connsiteY203" fmla="*/ 1089660 h 1722227"/>
                  <a:gd name="connsiteX204" fmla="*/ 1189046 w 1544340"/>
                  <a:gd name="connsiteY204" fmla="*/ 1051560 h 1722227"/>
                  <a:gd name="connsiteX205" fmla="*/ 1181426 w 1544340"/>
                  <a:gd name="connsiteY205" fmla="*/ 1040130 h 1722227"/>
                  <a:gd name="connsiteX206" fmla="*/ 1169996 w 1544340"/>
                  <a:gd name="connsiteY206" fmla="*/ 1002030 h 1722227"/>
                  <a:gd name="connsiteX207" fmla="*/ 1150946 w 1544340"/>
                  <a:gd name="connsiteY207" fmla="*/ 979170 h 1722227"/>
                  <a:gd name="connsiteX208" fmla="*/ 1139516 w 1544340"/>
                  <a:gd name="connsiteY208" fmla="*/ 956310 h 1722227"/>
                  <a:gd name="connsiteX209" fmla="*/ 1128086 w 1544340"/>
                  <a:gd name="connsiteY209" fmla="*/ 918210 h 1722227"/>
                  <a:gd name="connsiteX210" fmla="*/ 1124276 w 1544340"/>
                  <a:gd name="connsiteY210" fmla="*/ 906780 h 1722227"/>
                  <a:gd name="connsiteX211" fmla="*/ 1120466 w 1544340"/>
                  <a:gd name="connsiteY211" fmla="*/ 895350 h 1722227"/>
                  <a:gd name="connsiteX212" fmla="*/ 1112846 w 1544340"/>
                  <a:gd name="connsiteY212" fmla="*/ 883920 h 1722227"/>
                  <a:gd name="connsiteX213" fmla="*/ 1109036 w 1544340"/>
                  <a:gd name="connsiteY213" fmla="*/ 872490 h 1722227"/>
                  <a:gd name="connsiteX214" fmla="*/ 1086176 w 1544340"/>
                  <a:gd name="connsiteY214" fmla="*/ 849630 h 1722227"/>
                  <a:gd name="connsiteX215" fmla="*/ 1082366 w 1544340"/>
                  <a:gd name="connsiteY215" fmla="*/ 838200 h 1722227"/>
                  <a:gd name="connsiteX216" fmla="*/ 1074746 w 1544340"/>
                  <a:gd name="connsiteY216" fmla="*/ 826770 h 1722227"/>
                  <a:gd name="connsiteX217" fmla="*/ 1051886 w 1544340"/>
                  <a:gd name="connsiteY217" fmla="*/ 800100 h 1722227"/>
                  <a:gd name="connsiteX218" fmla="*/ 1044266 w 1544340"/>
                  <a:gd name="connsiteY218" fmla="*/ 777240 h 1722227"/>
                  <a:gd name="connsiteX219" fmla="*/ 1029026 w 1544340"/>
                  <a:gd name="connsiteY219" fmla="*/ 750570 h 1722227"/>
                  <a:gd name="connsiteX220" fmla="*/ 1040456 w 1544340"/>
                  <a:gd name="connsiteY220" fmla="*/ 681990 h 1722227"/>
                  <a:gd name="connsiteX221" fmla="*/ 1051886 w 1544340"/>
                  <a:gd name="connsiteY221" fmla="*/ 674370 h 1722227"/>
                  <a:gd name="connsiteX222" fmla="*/ 1036646 w 1544340"/>
                  <a:gd name="connsiteY222" fmla="*/ 651510 h 1722227"/>
                  <a:gd name="connsiteX223" fmla="*/ 1017596 w 1544340"/>
                  <a:gd name="connsiteY223" fmla="*/ 628650 h 1722227"/>
                  <a:gd name="connsiteX224" fmla="*/ 1009976 w 1544340"/>
                  <a:gd name="connsiteY224" fmla="*/ 598170 h 1722227"/>
                  <a:gd name="connsiteX225" fmla="*/ 1002356 w 1544340"/>
                  <a:gd name="connsiteY225" fmla="*/ 586740 h 1722227"/>
                  <a:gd name="connsiteX226" fmla="*/ 998546 w 1544340"/>
                  <a:gd name="connsiteY226" fmla="*/ 548640 h 1722227"/>
                  <a:gd name="connsiteX227" fmla="*/ 994736 w 1544340"/>
                  <a:gd name="connsiteY227" fmla="*/ 537210 h 1722227"/>
                  <a:gd name="connsiteX228" fmla="*/ 971876 w 1544340"/>
                  <a:gd name="connsiteY228" fmla="*/ 514350 h 1722227"/>
                  <a:gd name="connsiteX229" fmla="*/ 971876 w 1544340"/>
                  <a:gd name="connsiteY229" fmla="*/ 457200 h 1722227"/>
                  <a:gd name="connsiteX230" fmla="*/ 960446 w 1544340"/>
                  <a:gd name="connsiteY230" fmla="*/ 445770 h 1722227"/>
                  <a:gd name="connsiteX231" fmla="*/ 922346 w 1544340"/>
                  <a:gd name="connsiteY231" fmla="*/ 426720 h 1722227"/>
                  <a:gd name="connsiteX232" fmla="*/ 910916 w 1544340"/>
                  <a:gd name="connsiteY232" fmla="*/ 419100 h 1722227"/>
                  <a:gd name="connsiteX233" fmla="*/ 903296 w 1544340"/>
                  <a:gd name="connsiteY233" fmla="*/ 430530 h 1722227"/>
                  <a:gd name="connsiteX234" fmla="*/ 907106 w 1544340"/>
                  <a:gd name="connsiteY234" fmla="*/ 461010 h 1722227"/>
                  <a:gd name="connsiteX235" fmla="*/ 926156 w 1544340"/>
                  <a:gd name="connsiteY235" fmla="*/ 483870 h 1722227"/>
                  <a:gd name="connsiteX236" fmla="*/ 926156 w 1544340"/>
                  <a:gd name="connsiteY236" fmla="*/ 506730 h 1722227"/>
                  <a:gd name="connsiteX237" fmla="*/ 914726 w 1544340"/>
                  <a:gd name="connsiteY237" fmla="*/ 502920 h 1722227"/>
                  <a:gd name="connsiteX238" fmla="*/ 888056 w 1544340"/>
                  <a:gd name="connsiteY238" fmla="*/ 472440 h 1722227"/>
                  <a:gd name="connsiteX239" fmla="*/ 880436 w 1544340"/>
                  <a:gd name="connsiteY239" fmla="*/ 461010 h 1722227"/>
                  <a:gd name="connsiteX240" fmla="*/ 865196 w 1544340"/>
                  <a:gd name="connsiteY240" fmla="*/ 426720 h 1722227"/>
                  <a:gd name="connsiteX241" fmla="*/ 861386 w 1544340"/>
                  <a:gd name="connsiteY241" fmla="*/ 411480 h 1722227"/>
                  <a:gd name="connsiteX242" fmla="*/ 857576 w 1544340"/>
                  <a:gd name="connsiteY242" fmla="*/ 400050 h 1722227"/>
                  <a:gd name="connsiteX243" fmla="*/ 853766 w 1544340"/>
                  <a:gd name="connsiteY243" fmla="*/ 331470 h 1722227"/>
                  <a:gd name="connsiteX244" fmla="*/ 842336 w 1544340"/>
                  <a:gd name="connsiteY244" fmla="*/ 327660 h 1722227"/>
                  <a:gd name="connsiteX245" fmla="*/ 830906 w 1544340"/>
                  <a:gd name="connsiteY245" fmla="*/ 320040 h 1722227"/>
                  <a:gd name="connsiteX246" fmla="*/ 808046 w 1544340"/>
                  <a:gd name="connsiteY246" fmla="*/ 312420 h 1722227"/>
                  <a:gd name="connsiteX247" fmla="*/ 792806 w 1544340"/>
                  <a:gd name="connsiteY247" fmla="*/ 304800 h 1722227"/>
                  <a:gd name="connsiteX248" fmla="*/ 781376 w 1544340"/>
                  <a:gd name="connsiteY248" fmla="*/ 281940 h 1722227"/>
                  <a:gd name="connsiteX249" fmla="*/ 773756 w 1544340"/>
                  <a:gd name="connsiteY249" fmla="*/ 270510 h 1722227"/>
                  <a:gd name="connsiteX250" fmla="*/ 769946 w 1544340"/>
                  <a:gd name="connsiteY250" fmla="*/ 217170 h 1722227"/>
                  <a:gd name="connsiteX251" fmla="*/ 758516 w 1544340"/>
                  <a:gd name="connsiteY251" fmla="*/ 205740 h 1722227"/>
                  <a:gd name="connsiteX252" fmla="*/ 743276 w 1544340"/>
                  <a:gd name="connsiteY252" fmla="*/ 182880 h 1722227"/>
                  <a:gd name="connsiteX253" fmla="*/ 735656 w 1544340"/>
                  <a:gd name="connsiteY253" fmla="*/ 171450 h 1722227"/>
                  <a:gd name="connsiteX254" fmla="*/ 712796 w 1544340"/>
                  <a:gd name="connsiteY254" fmla="*/ 156210 h 1722227"/>
                  <a:gd name="connsiteX255" fmla="*/ 670886 w 1544340"/>
                  <a:gd name="connsiteY255" fmla="*/ 129540 h 1722227"/>
                  <a:gd name="connsiteX256" fmla="*/ 667076 w 1544340"/>
                  <a:gd name="connsiteY256" fmla="*/ 118110 h 1722227"/>
                  <a:gd name="connsiteX257" fmla="*/ 659456 w 1544340"/>
                  <a:gd name="connsiteY257" fmla="*/ 106680 h 1722227"/>
                  <a:gd name="connsiteX258" fmla="*/ 655646 w 1544340"/>
                  <a:gd name="connsiteY258" fmla="*/ 91440 h 1722227"/>
                  <a:gd name="connsiteX259" fmla="*/ 659456 w 1544340"/>
                  <a:gd name="connsiteY259" fmla="*/ 72390 h 1722227"/>
                  <a:gd name="connsiteX260" fmla="*/ 659456 w 1544340"/>
                  <a:gd name="connsiteY260" fmla="*/ 38100 h 1722227"/>
                  <a:gd name="connsiteX261" fmla="*/ 655646 w 1544340"/>
                  <a:gd name="connsiteY261" fmla="*/ 38100 h 172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</a:cxnLst>
                <a:rect l="l" t="t" r="r" b="b"/>
                <a:pathLst>
                  <a:path w="1544340" h="1722227">
                    <a:moveTo>
                      <a:pt x="655646" y="38100"/>
                    </a:moveTo>
                    <a:cubicBezTo>
                      <a:pt x="621991" y="38100"/>
                      <a:pt x="534195" y="45520"/>
                      <a:pt x="457526" y="38100"/>
                    </a:cubicBezTo>
                    <a:cubicBezTo>
                      <a:pt x="452968" y="37659"/>
                      <a:pt x="450645" y="31005"/>
                      <a:pt x="446096" y="30480"/>
                    </a:cubicBezTo>
                    <a:cubicBezTo>
                      <a:pt x="417051" y="27129"/>
                      <a:pt x="387676" y="27940"/>
                      <a:pt x="358466" y="26670"/>
                    </a:cubicBezTo>
                    <a:cubicBezTo>
                      <a:pt x="352116" y="24130"/>
                      <a:pt x="346219" y="19754"/>
                      <a:pt x="339416" y="19050"/>
                    </a:cubicBezTo>
                    <a:cubicBezTo>
                      <a:pt x="309071" y="15911"/>
                      <a:pt x="277724" y="22001"/>
                      <a:pt x="247976" y="15240"/>
                    </a:cubicBezTo>
                    <a:cubicBezTo>
                      <a:pt x="242438" y="13981"/>
                      <a:pt x="261276" y="0"/>
                      <a:pt x="255596" y="0"/>
                    </a:cubicBezTo>
                    <a:cubicBezTo>
                      <a:pt x="249246" y="0"/>
                      <a:pt x="249450" y="11718"/>
                      <a:pt x="244166" y="15240"/>
                    </a:cubicBezTo>
                    <a:cubicBezTo>
                      <a:pt x="237483" y="19695"/>
                      <a:pt x="221306" y="22860"/>
                      <a:pt x="221306" y="22860"/>
                    </a:cubicBezTo>
                    <a:cubicBezTo>
                      <a:pt x="223846" y="27940"/>
                      <a:pt x="224563" y="34464"/>
                      <a:pt x="228926" y="38100"/>
                    </a:cubicBezTo>
                    <a:cubicBezTo>
                      <a:pt x="232949" y="41452"/>
                      <a:pt x="242727" y="36875"/>
                      <a:pt x="244166" y="41910"/>
                    </a:cubicBezTo>
                    <a:cubicBezTo>
                      <a:pt x="246373" y="49633"/>
                      <a:pt x="238494" y="56978"/>
                      <a:pt x="236546" y="64770"/>
                    </a:cubicBezTo>
                    <a:cubicBezTo>
                      <a:pt x="235276" y="69850"/>
                      <a:pt x="234175" y="74975"/>
                      <a:pt x="232736" y="80010"/>
                    </a:cubicBezTo>
                    <a:cubicBezTo>
                      <a:pt x="231633" y="83872"/>
                      <a:pt x="230196" y="87630"/>
                      <a:pt x="228926" y="91440"/>
                    </a:cubicBezTo>
                    <a:cubicBezTo>
                      <a:pt x="248943" y="96444"/>
                      <a:pt x="249052" y="98420"/>
                      <a:pt x="274646" y="91440"/>
                    </a:cubicBezTo>
                    <a:cubicBezTo>
                      <a:pt x="279064" y="90235"/>
                      <a:pt x="282266" y="86360"/>
                      <a:pt x="286076" y="83820"/>
                    </a:cubicBezTo>
                    <a:cubicBezTo>
                      <a:pt x="287346" y="80010"/>
                      <a:pt x="285948" y="73178"/>
                      <a:pt x="289886" y="72390"/>
                    </a:cubicBezTo>
                    <a:cubicBezTo>
                      <a:pt x="310231" y="68321"/>
                      <a:pt x="307023" y="91070"/>
                      <a:pt x="301316" y="99060"/>
                    </a:cubicBezTo>
                    <a:cubicBezTo>
                      <a:pt x="296985" y="105124"/>
                      <a:pt x="277211" y="108896"/>
                      <a:pt x="270836" y="110490"/>
                    </a:cubicBezTo>
                    <a:cubicBezTo>
                      <a:pt x="269566" y="116840"/>
                      <a:pt x="272207" y="125655"/>
                      <a:pt x="267026" y="129540"/>
                    </a:cubicBezTo>
                    <a:cubicBezTo>
                      <a:pt x="263363" y="132287"/>
                      <a:pt x="259114" y="124851"/>
                      <a:pt x="255596" y="121920"/>
                    </a:cubicBezTo>
                    <a:cubicBezTo>
                      <a:pt x="242447" y="110962"/>
                      <a:pt x="240565" y="101670"/>
                      <a:pt x="221306" y="95250"/>
                    </a:cubicBezTo>
                    <a:lnTo>
                      <a:pt x="198446" y="87630"/>
                    </a:lnTo>
                    <a:cubicBezTo>
                      <a:pt x="197176" y="77470"/>
                      <a:pt x="200316" y="65669"/>
                      <a:pt x="194636" y="57150"/>
                    </a:cubicBezTo>
                    <a:cubicBezTo>
                      <a:pt x="192096" y="53340"/>
                      <a:pt x="187493" y="63162"/>
                      <a:pt x="183206" y="64770"/>
                    </a:cubicBezTo>
                    <a:cubicBezTo>
                      <a:pt x="177143" y="67044"/>
                      <a:pt x="170404" y="66876"/>
                      <a:pt x="164156" y="68580"/>
                    </a:cubicBezTo>
                    <a:cubicBezTo>
                      <a:pt x="156407" y="70693"/>
                      <a:pt x="149088" y="74252"/>
                      <a:pt x="141296" y="76200"/>
                    </a:cubicBezTo>
                    <a:lnTo>
                      <a:pt x="126056" y="80010"/>
                    </a:lnTo>
                    <a:cubicBezTo>
                      <a:pt x="121173" y="78789"/>
                      <a:pt x="104852" y="75123"/>
                      <a:pt x="99386" y="72390"/>
                    </a:cubicBezTo>
                    <a:cubicBezTo>
                      <a:pt x="95290" y="70342"/>
                      <a:pt x="92342" y="66086"/>
                      <a:pt x="87956" y="64770"/>
                    </a:cubicBezTo>
                    <a:cubicBezTo>
                      <a:pt x="79354" y="62190"/>
                      <a:pt x="70092" y="62721"/>
                      <a:pt x="61286" y="60960"/>
                    </a:cubicBezTo>
                    <a:lnTo>
                      <a:pt x="4136" y="49530"/>
                    </a:lnTo>
                    <a:cubicBezTo>
                      <a:pt x="2866" y="53340"/>
                      <a:pt x="-1166" y="57231"/>
                      <a:pt x="326" y="60960"/>
                    </a:cubicBezTo>
                    <a:cubicBezTo>
                      <a:pt x="2027" y="65212"/>
                      <a:pt x="8518" y="65342"/>
                      <a:pt x="11756" y="68580"/>
                    </a:cubicBezTo>
                    <a:cubicBezTo>
                      <a:pt x="28990" y="85814"/>
                      <a:pt x="8554" y="76403"/>
                      <a:pt x="30806" y="83820"/>
                    </a:cubicBezTo>
                    <a:cubicBezTo>
                      <a:pt x="34616" y="88900"/>
                      <a:pt x="39086" y="93547"/>
                      <a:pt x="42236" y="99060"/>
                    </a:cubicBezTo>
                    <a:cubicBezTo>
                      <a:pt x="44229" y="102547"/>
                      <a:pt x="43537" y="107354"/>
                      <a:pt x="46046" y="110490"/>
                    </a:cubicBezTo>
                    <a:cubicBezTo>
                      <a:pt x="48907" y="114066"/>
                      <a:pt x="53666" y="115570"/>
                      <a:pt x="57476" y="118110"/>
                    </a:cubicBezTo>
                    <a:cubicBezTo>
                      <a:pt x="60016" y="121920"/>
                      <a:pt x="63048" y="125444"/>
                      <a:pt x="65096" y="129540"/>
                    </a:cubicBezTo>
                    <a:cubicBezTo>
                      <a:pt x="66892" y="133132"/>
                      <a:pt x="66066" y="138130"/>
                      <a:pt x="68906" y="140970"/>
                    </a:cubicBezTo>
                    <a:cubicBezTo>
                      <a:pt x="76793" y="148857"/>
                      <a:pt x="93564" y="150474"/>
                      <a:pt x="103196" y="152400"/>
                    </a:cubicBezTo>
                    <a:cubicBezTo>
                      <a:pt x="105736" y="156210"/>
                      <a:pt x="108768" y="159734"/>
                      <a:pt x="110816" y="163830"/>
                    </a:cubicBezTo>
                    <a:cubicBezTo>
                      <a:pt x="112612" y="167422"/>
                      <a:pt x="111115" y="173310"/>
                      <a:pt x="114626" y="175260"/>
                    </a:cubicBezTo>
                    <a:cubicBezTo>
                      <a:pt x="123781" y="180346"/>
                      <a:pt x="145106" y="182880"/>
                      <a:pt x="145106" y="182880"/>
                    </a:cubicBezTo>
                    <a:cubicBezTo>
                      <a:pt x="147646" y="186690"/>
                      <a:pt x="151973" y="189793"/>
                      <a:pt x="152726" y="194310"/>
                    </a:cubicBezTo>
                    <a:cubicBezTo>
                      <a:pt x="153386" y="198271"/>
                      <a:pt x="148916" y="201724"/>
                      <a:pt x="148916" y="205740"/>
                    </a:cubicBezTo>
                    <a:cubicBezTo>
                      <a:pt x="148916" y="218503"/>
                      <a:pt x="146295" y="232815"/>
                      <a:pt x="152726" y="243840"/>
                    </a:cubicBezTo>
                    <a:cubicBezTo>
                      <a:pt x="156773" y="250778"/>
                      <a:pt x="175586" y="251460"/>
                      <a:pt x="175586" y="251460"/>
                    </a:cubicBezTo>
                    <a:cubicBezTo>
                      <a:pt x="176856" y="257810"/>
                      <a:pt x="175804" y="265122"/>
                      <a:pt x="179396" y="270510"/>
                    </a:cubicBezTo>
                    <a:cubicBezTo>
                      <a:pt x="181624" y="273852"/>
                      <a:pt x="186930" y="273346"/>
                      <a:pt x="190826" y="274320"/>
                    </a:cubicBezTo>
                    <a:cubicBezTo>
                      <a:pt x="197108" y="275891"/>
                      <a:pt x="203526" y="276860"/>
                      <a:pt x="209876" y="278130"/>
                    </a:cubicBezTo>
                    <a:cubicBezTo>
                      <a:pt x="213686" y="280670"/>
                      <a:pt x="217122" y="283890"/>
                      <a:pt x="221306" y="285750"/>
                    </a:cubicBezTo>
                    <a:cubicBezTo>
                      <a:pt x="228646" y="289012"/>
                      <a:pt x="244166" y="293370"/>
                      <a:pt x="244166" y="293370"/>
                    </a:cubicBezTo>
                    <a:cubicBezTo>
                      <a:pt x="252253" y="317630"/>
                      <a:pt x="240663" y="293574"/>
                      <a:pt x="263216" y="308610"/>
                    </a:cubicBezTo>
                    <a:cubicBezTo>
                      <a:pt x="267026" y="311150"/>
                      <a:pt x="268296" y="316230"/>
                      <a:pt x="270836" y="320040"/>
                    </a:cubicBezTo>
                    <a:cubicBezTo>
                      <a:pt x="272106" y="325120"/>
                      <a:pt x="271741" y="330923"/>
                      <a:pt x="274646" y="335280"/>
                    </a:cubicBezTo>
                    <a:cubicBezTo>
                      <a:pt x="281942" y="346223"/>
                      <a:pt x="304305" y="345504"/>
                      <a:pt x="312746" y="346710"/>
                    </a:cubicBezTo>
                    <a:cubicBezTo>
                      <a:pt x="322042" y="349809"/>
                      <a:pt x="328220" y="350754"/>
                      <a:pt x="335606" y="358140"/>
                    </a:cubicBezTo>
                    <a:cubicBezTo>
                      <a:pt x="352840" y="375374"/>
                      <a:pt x="332404" y="365963"/>
                      <a:pt x="354656" y="373380"/>
                    </a:cubicBezTo>
                    <a:cubicBezTo>
                      <a:pt x="358466" y="377190"/>
                      <a:pt x="363097" y="380327"/>
                      <a:pt x="366086" y="384810"/>
                    </a:cubicBezTo>
                    <a:cubicBezTo>
                      <a:pt x="368314" y="388152"/>
                      <a:pt x="368922" y="392344"/>
                      <a:pt x="369896" y="396240"/>
                    </a:cubicBezTo>
                    <a:lnTo>
                      <a:pt x="377516" y="426720"/>
                    </a:lnTo>
                    <a:cubicBezTo>
                      <a:pt x="400441" y="423854"/>
                      <a:pt x="407545" y="429301"/>
                      <a:pt x="419426" y="411480"/>
                    </a:cubicBezTo>
                    <a:cubicBezTo>
                      <a:pt x="421654" y="408138"/>
                      <a:pt x="421966" y="403860"/>
                      <a:pt x="423236" y="400050"/>
                    </a:cubicBezTo>
                    <a:cubicBezTo>
                      <a:pt x="430856" y="401320"/>
                      <a:pt x="438767" y="401417"/>
                      <a:pt x="446096" y="403860"/>
                    </a:cubicBezTo>
                    <a:cubicBezTo>
                      <a:pt x="450440" y="405308"/>
                      <a:pt x="453430" y="409432"/>
                      <a:pt x="457526" y="411480"/>
                    </a:cubicBezTo>
                    <a:cubicBezTo>
                      <a:pt x="461118" y="413276"/>
                      <a:pt x="465364" y="413494"/>
                      <a:pt x="468956" y="415290"/>
                    </a:cubicBezTo>
                    <a:cubicBezTo>
                      <a:pt x="498499" y="430062"/>
                      <a:pt x="463086" y="417143"/>
                      <a:pt x="491816" y="426720"/>
                    </a:cubicBezTo>
                    <a:cubicBezTo>
                      <a:pt x="495626" y="425450"/>
                      <a:pt x="501253" y="426397"/>
                      <a:pt x="503246" y="422910"/>
                    </a:cubicBezTo>
                    <a:cubicBezTo>
                      <a:pt x="507079" y="416203"/>
                      <a:pt x="504613" y="407379"/>
                      <a:pt x="507056" y="400050"/>
                    </a:cubicBezTo>
                    <a:cubicBezTo>
                      <a:pt x="508504" y="395706"/>
                      <a:pt x="512136" y="392430"/>
                      <a:pt x="514676" y="388620"/>
                    </a:cubicBezTo>
                    <a:cubicBezTo>
                      <a:pt x="515946" y="381000"/>
                      <a:pt x="512454" y="370586"/>
                      <a:pt x="518486" y="365760"/>
                    </a:cubicBezTo>
                    <a:cubicBezTo>
                      <a:pt x="522921" y="362212"/>
                      <a:pt x="531930" y="367992"/>
                      <a:pt x="533726" y="373380"/>
                    </a:cubicBezTo>
                    <a:cubicBezTo>
                      <a:pt x="539174" y="389724"/>
                      <a:pt x="529846" y="400154"/>
                      <a:pt x="522296" y="411480"/>
                    </a:cubicBezTo>
                    <a:cubicBezTo>
                      <a:pt x="523566" y="417830"/>
                      <a:pt x="522514" y="425142"/>
                      <a:pt x="526106" y="430530"/>
                    </a:cubicBezTo>
                    <a:cubicBezTo>
                      <a:pt x="528334" y="433872"/>
                      <a:pt x="533845" y="432758"/>
                      <a:pt x="537536" y="434340"/>
                    </a:cubicBezTo>
                    <a:cubicBezTo>
                      <a:pt x="542756" y="436577"/>
                      <a:pt x="547696" y="439420"/>
                      <a:pt x="552776" y="441960"/>
                    </a:cubicBezTo>
                    <a:cubicBezTo>
                      <a:pt x="554046" y="447040"/>
                      <a:pt x="553583" y="452910"/>
                      <a:pt x="556586" y="457200"/>
                    </a:cubicBezTo>
                    <a:cubicBezTo>
                      <a:pt x="562766" y="466028"/>
                      <a:pt x="579446" y="480060"/>
                      <a:pt x="579446" y="480060"/>
                    </a:cubicBezTo>
                    <a:cubicBezTo>
                      <a:pt x="580716" y="483870"/>
                      <a:pt x="582153" y="487628"/>
                      <a:pt x="583256" y="491490"/>
                    </a:cubicBezTo>
                    <a:cubicBezTo>
                      <a:pt x="584695" y="496525"/>
                      <a:pt x="583795" y="502641"/>
                      <a:pt x="587066" y="506730"/>
                    </a:cubicBezTo>
                    <a:cubicBezTo>
                      <a:pt x="589575" y="509866"/>
                      <a:pt x="594686" y="509270"/>
                      <a:pt x="598496" y="510540"/>
                    </a:cubicBezTo>
                    <a:cubicBezTo>
                      <a:pt x="634959" y="547003"/>
                      <a:pt x="591680" y="500317"/>
                      <a:pt x="613736" y="533400"/>
                    </a:cubicBezTo>
                    <a:cubicBezTo>
                      <a:pt x="616725" y="537883"/>
                      <a:pt x="621717" y="540691"/>
                      <a:pt x="625166" y="544830"/>
                    </a:cubicBezTo>
                    <a:cubicBezTo>
                      <a:pt x="638789" y="561177"/>
                      <a:pt x="626002" y="552511"/>
                      <a:pt x="644216" y="567690"/>
                    </a:cubicBezTo>
                    <a:cubicBezTo>
                      <a:pt x="647734" y="570621"/>
                      <a:pt x="651462" y="573450"/>
                      <a:pt x="655646" y="575310"/>
                    </a:cubicBezTo>
                    <a:cubicBezTo>
                      <a:pt x="671944" y="582553"/>
                      <a:pt x="678230" y="582307"/>
                      <a:pt x="693746" y="586740"/>
                    </a:cubicBezTo>
                    <a:cubicBezTo>
                      <a:pt x="704432" y="589793"/>
                      <a:pt x="710256" y="592364"/>
                      <a:pt x="720416" y="598170"/>
                    </a:cubicBezTo>
                    <a:cubicBezTo>
                      <a:pt x="724392" y="600442"/>
                      <a:pt x="728036" y="603250"/>
                      <a:pt x="731846" y="605790"/>
                    </a:cubicBezTo>
                    <a:cubicBezTo>
                      <a:pt x="753684" y="638547"/>
                      <a:pt x="727502" y="597102"/>
                      <a:pt x="743276" y="628650"/>
                    </a:cubicBezTo>
                    <a:cubicBezTo>
                      <a:pt x="745324" y="632746"/>
                      <a:pt x="749036" y="635896"/>
                      <a:pt x="750896" y="640080"/>
                    </a:cubicBezTo>
                    <a:cubicBezTo>
                      <a:pt x="765814" y="673646"/>
                      <a:pt x="749084" y="653508"/>
                      <a:pt x="769946" y="674370"/>
                    </a:cubicBezTo>
                    <a:cubicBezTo>
                      <a:pt x="771216" y="678180"/>
                      <a:pt x="771528" y="682458"/>
                      <a:pt x="773756" y="685800"/>
                    </a:cubicBezTo>
                    <a:cubicBezTo>
                      <a:pt x="776745" y="690283"/>
                      <a:pt x="781737" y="693091"/>
                      <a:pt x="785186" y="697230"/>
                    </a:cubicBezTo>
                    <a:cubicBezTo>
                      <a:pt x="788117" y="700748"/>
                      <a:pt x="790266" y="704850"/>
                      <a:pt x="792806" y="708660"/>
                    </a:cubicBezTo>
                    <a:cubicBezTo>
                      <a:pt x="794076" y="713740"/>
                      <a:pt x="795967" y="718704"/>
                      <a:pt x="796616" y="723900"/>
                    </a:cubicBezTo>
                    <a:cubicBezTo>
                      <a:pt x="798513" y="739075"/>
                      <a:pt x="797912" y="754535"/>
                      <a:pt x="800426" y="769620"/>
                    </a:cubicBezTo>
                    <a:cubicBezTo>
                      <a:pt x="802331" y="781050"/>
                      <a:pt x="808998" y="792480"/>
                      <a:pt x="811856" y="803910"/>
                    </a:cubicBezTo>
                    <a:cubicBezTo>
                      <a:pt x="813126" y="808990"/>
                      <a:pt x="814227" y="814115"/>
                      <a:pt x="815666" y="819150"/>
                    </a:cubicBezTo>
                    <a:cubicBezTo>
                      <a:pt x="816769" y="823012"/>
                      <a:pt x="818605" y="826660"/>
                      <a:pt x="819476" y="830580"/>
                    </a:cubicBezTo>
                    <a:cubicBezTo>
                      <a:pt x="821152" y="838121"/>
                      <a:pt x="821771" y="845865"/>
                      <a:pt x="823286" y="853440"/>
                    </a:cubicBezTo>
                    <a:cubicBezTo>
                      <a:pt x="824313" y="858575"/>
                      <a:pt x="825826" y="863600"/>
                      <a:pt x="827096" y="868680"/>
                    </a:cubicBezTo>
                    <a:cubicBezTo>
                      <a:pt x="825826" y="875030"/>
                      <a:pt x="825966" y="881835"/>
                      <a:pt x="823286" y="887730"/>
                    </a:cubicBezTo>
                    <a:cubicBezTo>
                      <a:pt x="819496" y="896067"/>
                      <a:pt x="808046" y="910590"/>
                      <a:pt x="808046" y="910590"/>
                    </a:cubicBezTo>
                    <a:cubicBezTo>
                      <a:pt x="806776" y="924560"/>
                      <a:pt x="808090" y="939012"/>
                      <a:pt x="804236" y="952500"/>
                    </a:cubicBezTo>
                    <a:cubicBezTo>
                      <a:pt x="802756" y="957681"/>
                      <a:pt x="794194" y="958724"/>
                      <a:pt x="792806" y="963930"/>
                    </a:cubicBezTo>
                    <a:cubicBezTo>
                      <a:pt x="788866" y="978706"/>
                      <a:pt x="792705" y="994814"/>
                      <a:pt x="788996" y="1009650"/>
                    </a:cubicBezTo>
                    <a:cubicBezTo>
                      <a:pt x="787456" y="1015810"/>
                      <a:pt x="781257" y="1019723"/>
                      <a:pt x="777566" y="1024890"/>
                    </a:cubicBezTo>
                    <a:cubicBezTo>
                      <a:pt x="774904" y="1028616"/>
                      <a:pt x="772486" y="1032510"/>
                      <a:pt x="769946" y="1036320"/>
                    </a:cubicBezTo>
                    <a:cubicBezTo>
                      <a:pt x="768676" y="1031240"/>
                      <a:pt x="766932" y="1026255"/>
                      <a:pt x="766136" y="1021080"/>
                    </a:cubicBezTo>
                    <a:cubicBezTo>
                      <a:pt x="764387" y="1009713"/>
                      <a:pt x="766597" y="997468"/>
                      <a:pt x="762326" y="986790"/>
                    </a:cubicBezTo>
                    <a:cubicBezTo>
                      <a:pt x="760381" y="981928"/>
                      <a:pt x="759543" y="996895"/>
                      <a:pt x="758516" y="1002030"/>
                    </a:cubicBezTo>
                    <a:cubicBezTo>
                      <a:pt x="757001" y="1009605"/>
                      <a:pt x="756221" y="1017315"/>
                      <a:pt x="754706" y="1024890"/>
                    </a:cubicBezTo>
                    <a:cubicBezTo>
                      <a:pt x="750398" y="1046430"/>
                      <a:pt x="750787" y="1040294"/>
                      <a:pt x="735656" y="1062990"/>
                    </a:cubicBezTo>
                    <a:lnTo>
                      <a:pt x="728036" y="1074420"/>
                    </a:lnTo>
                    <a:cubicBezTo>
                      <a:pt x="733116" y="1075690"/>
                      <a:pt x="738308" y="1079886"/>
                      <a:pt x="743276" y="1078230"/>
                    </a:cubicBezTo>
                    <a:cubicBezTo>
                      <a:pt x="747620" y="1076782"/>
                      <a:pt x="747658" y="1070038"/>
                      <a:pt x="750896" y="1066800"/>
                    </a:cubicBezTo>
                    <a:cubicBezTo>
                      <a:pt x="758282" y="1059414"/>
                      <a:pt x="764460" y="1058469"/>
                      <a:pt x="773756" y="1055370"/>
                    </a:cubicBezTo>
                    <a:cubicBezTo>
                      <a:pt x="775026" y="1046480"/>
                      <a:pt x="771216" y="1035050"/>
                      <a:pt x="777566" y="1028700"/>
                    </a:cubicBezTo>
                    <a:cubicBezTo>
                      <a:pt x="782145" y="1024121"/>
                      <a:pt x="779805" y="1041468"/>
                      <a:pt x="781376" y="1047750"/>
                    </a:cubicBezTo>
                    <a:cubicBezTo>
                      <a:pt x="782350" y="1051646"/>
                      <a:pt x="782958" y="1055838"/>
                      <a:pt x="785186" y="1059180"/>
                    </a:cubicBezTo>
                    <a:cubicBezTo>
                      <a:pt x="791053" y="1067981"/>
                      <a:pt x="799612" y="1072607"/>
                      <a:pt x="808046" y="1078230"/>
                    </a:cubicBezTo>
                    <a:cubicBezTo>
                      <a:pt x="806776" y="1074420"/>
                      <a:pt x="800426" y="1068070"/>
                      <a:pt x="804236" y="1066800"/>
                    </a:cubicBezTo>
                    <a:cubicBezTo>
                      <a:pt x="827334" y="1059101"/>
                      <a:pt x="830057" y="1069337"/>
                      <a:pt x="838526" y="1082040"/>
                    </a:cubicBezTo>
                    <a:cubicBezTo>
                      <a:pt x="839796" y="1089660"/>
                      <a:pt x="839893" y="1097571"/>
                      <a:pt x="842336" y="1104900"/>
                    </a:cubicBezTo>
                    <a:cubicBezTo>
                      <a:pt x="845740" y="1115111"/>
                      <a:pt x="855196" y="1119802"/>
                      <a:pt x="861386" y="1127760"/>
                    </a:cubicBezTo>
                    <a:cubicBezTo>
                      <a:pt x="867009" y="1134989"/>
                      <a:pt x="867938" y="1147724"/>
                      <a:pt x="876626" y="1150620"/>
                    </a:cubicBezTo>
                    <a:cubicBezTo>
                      <a:pt x="915039" y="1163424"/>
                      <a:pt x="855456" y="1143888"/>
                      <a:pt x="903296" y="1158240"/>
                    </a:cubicBezTo>
                    <a:cubicBezTo>
                      <a:pt x="910989" y="1160548"/>
                      <a:pt x="919473" y="1161405"/>
                      <a:pt x="926156" y="1165860"/>
                    </a:cubicBezTo>
                    <a:lnTo>
                      <a:pt x="937586" y="1173480"/>
                    </a:lnTo>
                    <a:lnTo>
                      <a:pt x="960446" y="1207770"/>
                    </a:lnTo>
                    <a:lnTo>
                      <a:pt x="968066" y="1219200"/>
                    </a:lnTo>
                    <a:cubicBezTo>
                      <a:pt x="970606" y="1223010"/>
                      <a:pt x="972448" y="1227392"/>
                      <a:pt x="975686" y="1230630"/>
                    </a:cubicBezTo>
                    <a:cubicBezTo>
                      <a:pt x="979496" y="1234440"/>
                      <a:pt x="983667" y="1237921"/>
                      <a:pt x="987116" y="1242060"/>
                    </a:cubicBezTo>
                    <a:cubicBezTo>
                      <a:pt x="990047" y="1245578"/>
                      <a:pt x="991218" y="1250559"/>
                      <a:pt x="994736" y="1253490"/>
                    </a:cubicBezTo>
                    <a:cubicBezTo>
                      <a:pt x="999099" y="1257126"/>
                      <a:pt x="1005045" y="1258292"/>
                      <a:pt x="1009976" y="1261110"/>
                    </a:cubicBezTo>
                    <a:cubicBezTo>
                      <a:pt x="1013952" y="1263382"/>
                      <a:pt x="1017310" y="1266682"/>
                      <a:pt x="1021406" y="1268730"/>
                    </a:cubicBezTo>
                    <a:cubicBezTo>
                      <a:pt x="1024998" y="1270526"/>
                      <a:pt x="1029244" y="1270744"/>
                      <a:pt x="1032836" y="1272540"/>
                    </a:cubicBezTo>
                    <a:cubicBezTo>
                      <a:pt x="1036932" y="1274588"/>
                      <a:pt x="1040057" y="1278356"/>
                      <a:pt x="1044266" y="1280160"/>
                    </a:cubicBezTo>
                    <a:cubicBezTo>
                      <a:pt x="1061356" y="1287484"/>
                      <a:pt x="1056108" y="1280366"/>
                      <a:pt x="1070936" y="1287780"/>
                    </a:cubicBezTo>
                    <a:cubicBezTo>
                      <a:pt x="1095867" y="1300245"/>
                      <a:pt x="1068517" y="1289978"/>
                      <a:pt x="1093796" y="1306830"/>
                    </a:cubicBezTo>
                    <a:cubicBezTo>
                      <a:pt x="1097138" y="1309058"/>
                      <a:pt x="1101416" y="1309370"/>
                      <a:pt x="1105226" y="1310640"/>
                    </a:cubicBezTo>
                    <a:cubicBezTo>
                      <a:pt x="1109036" y="1308100"/>
                      <a:pt x="1113418" y="1306258"/>
                      <a:pt x="1116656" y="1303020"/>
                    </a:cubicBezTo>
                    <a:cubicBezTo>
                      <a:pt x="1119894" y="1299782"/>
                      <a:pt x="1125977" y="1287338"/>
                      <a:pt x="1124276" y="1291590"/>
                    </a:cubicBezTo>
                    <a:cubicBezTo>
                      <a:pt x="1120057" y="1302137"/>
                      <a:pt x="1109036" y="1322070"/>
                      <a:pt x="1109036" y="1322070"/>
                    </a:cubicBezTo>
                    <a:cubicBezTo>
                      <a:pt x="1118171" y="1349475"/>
                      <a:pt x="1104166" y="1318174"/>
                      <a:pt x="1128086" y="1337310"/>
                    </a:cubicBezTo>
                    <a:cubicBezTo>
                      <a:pt x="1131222" y="1339819"/>
                      <a:pt x="1130100" y="1345148"/>
                      <a:pt x="1131896" y="1348740"/>
                    </a:cubicBezTo>
                    <a:cubicBezTo>
                      <a:pt x="1133944" y="1352836"/>
                      <a:pt x="1137468" y="1356074"/>
                      <a:pt x="1139516" y="1360170"/>
                    </a:cubicBezTo>
                    <a:cubicBezTo>
                      <a:pt x="1141312" y="1363762"/>
                      <a:pt x="1141376" y="1368089"/>
                      <a:pt x="1143326" y="1371600"/>
                    </a:cubicBezTo>
                    <a:cubicBezTo>
                      <a:pt x="1153811" y="1390473"/>
                      <a:pt x="1154594" y="1393279"/>
                      <a:pt x="1169996" y="1402080"/>
                    </a:cubicBezTo>
                    <a:cubicBezTo>
                      <a:pt x="1174927" y="1404898"/>
                      <a:pt x="1180156" y="1407160"/>
                      <a:pt x="1185236" y="1409700"/>
                    </a:cubicBezTo>
                    <a:cubicBezTo>
                      <a:pt x="1192493" y="1431471"/>
                      <a:pt x="1183059" y="1413329"/>
                      <a:pt x="1200476" y="1424940"/>
                    </a:cubicBezTo>
                    <a:cubicBezTo>
                      <a:pt x="1204959" y="1427929"/>
                      <a:pt x="1207423" y="1433381"/>
                      <a:pt x="1211906" y="1436370"/>
                    </a:cubicBezTo>
                    <a:cubicBezTo>
                      <a:pt x="1215248" y="1438598"/>
                      <a:pt x="1219474" y="1439077"/>
                      <a:pt x="1223336" y="1440180"/>
                    </a:cubicBezTo>
                    <a:cubicBezTo>
                      <a:pt x="1245646" y="1446554"/>
                      <a:pt x="1246313" y="1444764"/>
                      <a:pt x="1276676" y="1447800"/>
                    </a:cubicBezTo>
                    <a:cubicBezTo>
                      <a:pt x="1280486" y="1450340"/>
                      <a:pt x="1285245" y="1451844"/>
                      <a:pt x="1288106" y="1455420"/>
                    </a:cubicBezTo>
                    <a:cubicBezTo>
                      <a:pt x="1290615" y="1458556"/>
                      <a:pt x="1290120" y="1463258"/>
                      <a:pt x="1291916" y="1466850"/>
                    </a:cubicBezTo>
                    <a:cubicBezTo>
                      <a:pt x="1293964" y="1470946"/>
                      <a:pt x="1296996" y="1474470"/>
                      <a:pt x="1299536" y="1478280"/>
                    </a:cubicBezTo>
                    <a:cubicBezTo>
                      <a:pt x="1302076" y="1488440"/>
                      <a:pt x="1305102" y="1498491"/>
                      <a:pt x="1307156" y="1508760"/>
                    </a:cubicBezTo>
                    <a:cubicBezTo>
                      <a:pt x="1308212" y="1514038"/>
                      <a:pt x="1311115" y="1532650"/>
                      <a:pt x="1314776" y="1539240"/>
                    </a:cubicBezTo>
                    <a:cubicBezTo>
                      <a:pt x="1319224" y="1547246"/>
                      <a:pt x="1330016" y="1562100"/>
                      <a:pt x="1330016" y="1562100"/>
                    </a:cubicBezTo>
                    <a:cubicBezTo>
                      <a:pt x="1338223" y="1594926"/>
                      <a:pt x="1332221" y="1567306"/>
                      <a:pt x="1337636" y="1626870"/>
                    </a:cubicBezTo>
                    <a:cubicBezTo>
                      <a:pt x="1339940" y="1652216"/>
                      <a:pt x="1340441" y="1658543"/>
                      <a:pt x="1345256" y="1680210"/>
                    </a:cubicBezTo>
                    <a:cubicBezTo>
                      <a:pt x="1346824" y="1687266"/>
                      <a:pt x="1349093" y="1702134"/>
                      <a:pt x="1356686" y="1706880"/>
                    </a:cubicBezTo>
                    <a:cubicBezTo>
                      <a:pt x="1371289" y="1716007"/>
                      <a:pt x="1399006" y="1716662"/>
                      <a:pt x="1413836" y="1718310"/>
                    </a:cubicBezTo>
                    <a:cubicBezTo>
                      <a:pt x="1418916" y="1719580"/>
                      <a:pt x="1423892" y="1722861"/>
                      <a:pt x="1429076" y="1722120"/>
                    </a:cubicBezTo>
                    <a:cubicBezTo>
                      <a:pt x="1444254" y="1719952"/>
                      <a:pt x="1441927" y="1706200"/>
                      <a:pt x="1444316" y="1695450"/>
                    </a:cubicBezTo>
                    <a:cubicBezTo>
                      <a:pt x="1445452" y="1690338"/>
                      <a:pt x="1443264" y="1682155"/>
                      <a:pt x="1448126" y="1680210"/>
                    </a:cubicBezTo>
                    <a:cubicBezTo>
                      <a:pt x="1464802" y="1673540"/>
                      <a:pt x="1501466" y="1672590"/>
                      <a:pt x="1501466" y="1672590"/>
                    </a:cubicBezTo>
                    <a:cubicBezTo>
                      <a:pt x="1505276" y="1670050"/>
                      <a:pt x="1510356" y="1668780"/>
                      <a:pt x="1512896" y="1664970"/>
                    </a:cubicBezTo>
                    <a:cubicBezTo>
                      <a:pt x="1515801" y="1660613"/>
                      <a:pt x="1515267" y="1654765"/>
                      <a:pt x="1516706" y="1649730"/>
                    </a:cubicBezTo>
                    <a:cubicBezTo>
                      <a:pt x="1517809" y="1645868"/>
                      <a:pt x="1519413" y="1642162"/>
                      <a:pt x="1520516" y="1638300"/>
                    </a:cubicBezTo>
                    <a:cubicBezTo>
                      <a:pt x="1530084" y="1604812"/>
                      <a:pt x="1519001" y="1639035"/>
                      <a:pt x="1528136" y="1611630"/>
                    </a:cubicBezTo>
                    <a:cubicBezTo>
                      <a:pt x="1529406" y="1600200"/>
                      <a:pt x="1528309" y="1588250"/>
                      <a:pt x="1531946" y="1577340"/>
                    </a:cubicBezTo>
                    <a:cubicBezTo>
                      <a:pt x="1533650" y="1572228"/>
                      <a:pt x="1542746" y="1571261"/>
                      <a:pt x="1543376" y="1565910"/>
                    </a:cubicBezTo>
                    <a:cubicBezTo>
                      <a:pt x="1545459" y="1548207"/>
                      <a:pt x="1544159" y="1529793"/>
                      <a:pt x="1539566" y="1512570"/>
                    </a:cubicBezTo>
                    <a:cubicBezTo>
                      <a:pt x="1538531" y="1508690"/>
                      <a:pt x="1531728" y="1510556"/>
                      <a:pt x="1528136" y="1508760"/>
                    </a:cubicBezTo>
                    <a:cubicBezTo>
                      <a:pt x="1498593" y="1493988"/>
                      <a:pt x="1534006" y="1506907"/>
                      <a:pt x="1505276" y="1497330"/>
                    </a:cubicBezTo>
                    <a:cubicBezTo>
                      <a:pt x="1502736" y="1493520"/>
                      <a:pt x="1500698" y="1489322"/>
                      <a:pt x="1497656" y="1485900"/>
                    </a:cubicBezTo>
                    <a:cubicBezTo>
                      <a:pt x="1490497" y="1477846"/>
                      <a:pt x="1474796" y="1463040"/>
                      <a:pt x="1474796" y="1463040"/>
                    </a:cubicBezTo>
                    <a:cubicBezTo>
                      <a:pt x="1473526" y="1446530"/>
                      <a:pt x="1475535" y="1429432"/>
                      <a:pt x="1470986" y="1413510"/>
                    </a:cubicBezTo>
                    <a:cubicBezTo>
                      <a:pt x="1469883" y="1409648"/>
                      <a:pt x="1462692" y="1412209"/>
                      <a:pt x="1459556" y="1409700"/>
                    </a:cubicBezTo>
                    <a:cubicBezTo>
                      <a:pt x="1455980" y="1406839"/>
                      <a:pt x="1454476" y="1402080"/>
                      <a:pt x="1451936" y="1398270"/>
                    </a:cubicBezTo>
                    <a:cubicBezTo>
                      <a:pt x="1447393" y="1348299"/>
                      <a:pt x="1461949" y="1359855"/>
                      <a:pt x="1429076" y="1352550"/>
                    </a:cubicBezTo>
                    <a:cubicBezTo>
                      <a:pt x="1423964" y="1351414"/>
                      <a:pt x="1418916" y="1350010"/>
                      <a:pt x="1413836" y="1348740"/>
                    </a:cubicBezTo>
                    <a:cubicBezTo>
                      <a:pt x="1408756" y="1341120"/>
                      <a:pt x="1400817" y="1334765"/>
                      <a:pt x="1398596" y="1325880"/>
                    </a:cubicBezTo>
                    <a:cubicBezTo>
                      <a:pt x="1397326" y="1320800"/>
                      <a:pt x="1395813" y="1315775"/>
                      <a:pt x="1394786" y="1310640"/>
                    </a:cubicBezTo>
                    <a:cubicBezTo>
                      <a:pt x="1393271" y="1303065"/>
                      <a:pt x="1394113" y="1294839"/>
                      <a:pt x="1390976" y="1287780"/>
                    </a:cubicBezTo>
                    <a:cubicBezTo>
                      <a:pt x="1387047" y="1278941"/>
                      <a:pt x="1374903" y="1274385"/>
                      <a:pt x="1368116" y="1268730"/>
                    </a:cubicBezTo>
                    <a:cubicBezTo>
                      <a:pt x="1348660" y="1252516"/>
                      <a:pt x="1366115" y="1259657"/>
                      <a:pt x="1341446" y="1253490"/>
                    </a:cubicBezTo>
                    <a:cubicBezTo>
                      <a:pt x="1337636" y="1250950"/>
                      <a:pt x="1334225" y="1247674"/>
                      <a:pt x="1330016" y="1245870"/>
                    </a:cubicBezTo>
                    <a:cubicBezTo>
                      <a:pt x="1314102" y="1239050"/>
                      <a:pt x="1309879" y="1242876"/>
                      <a:pt x="1291916" y="1245870"/>
                    </a:cubicBezTo>
                    <a:cubicBezTo>
                      <a:pt x="1281756" y="1276350"/>
                      <a:pt x="1291916" y="1238250"/>
                      <a:pt x="1291916" y="1268730"/>
                    </a:cubicBezTo>
                    <a:cubicBezTo>
                      <a:pt x="1291916" y="1275206"/>
                      <a:pt x="1289376" y="1281430"/>
                      <a:pt x="1288106" y="1287780"/>
                    </a:cubicBezTo>
                    <a:cubicBezTo>
                      <a:pt x="1251352" y="1280429"/>
                      <a:pt x="1283788" y="1289431"/>
                      <a:pt x="1257626" y="1276350"/>
                    </a:cubicBezTo>
                    <a:cubicBezTo>
                      <a:pt x="1254034" y="1274554"/>
                      <a:pt x="1249707" y="1274490"/>
                      <a:pt x="1246196" y="1272540"/>
                    </a:cubicBezTo>
                    <a:cubicBezTo>
                      <a:pt x="1238190" y="1268092"/>
                      <a:pt x="1230956" y="1262380"/>
                      <a:pt x="1223336" y="1257300"/>
                    </a:cubicBezTo>
                    <a:cubicBezTo>
                      <a:pt x="1219526" y="1254760"/>
                      <a:pt x="1215144" y="1252918"/>
                      <a:pt x="1211906" y="1249680"/>
                    </a:cubicBezTo>
                    <a:cubicBezTo>
                      <a:pt x="1203480" y="1241254"/>
                      <a:pt x="1198160" y="1237429"/>
                      <a:pt x="1192856" y="1226820"/>
                    </a:cubicBezTo>
                    <a:cubicBezTo>
                      <a:pt x="1191060" y="1223228"/>
                      <a:pt x="1190316" y="1219200"/>
                      <a:pt x="1189046" y="1215390"/>
                    </a:cubicBezTo>
                    <a:cubicBezTo>
                      <a:pt x="1187776" y="1202690"/>
                      <a:pt x="1187041" y="1189925"/>
                      <a:pt x="1185236" y="1177290"/>
                    </a:cubicBezTo>
                    <a:cubicBezTo>
                      <a:pt x="1184495" y="1172106"/>
                      <a:pt x="1181426" y="1167286"/>
                      <a:pt x="1181426" y="1162050"/>
                    </a:cubicBezTo>
                    <a:cubicBezTo>
                      <a:pt x="1181426" y="1153070"/>
                      <a:pt x="1184122" y="1144291"/>
                      <a:pt x="1185236" y="1135380"/>
                    </a:cubicBezTo>
                    <a:cubicBezTo>
                      <a:pt x="1190340" y="1094546"/>
                      <a:pt x="1185112" y="1112891"/>
                      <a:pt x="1192856" y="1089660"/>
                    </a:cubicBezTo>
                    <a:cubicBezTo>
                      <a:pt x="1191586" y="1076960"/>
                      <a:pt x="1191916" y="1063996"/>
                      <a:pt x="1189046" y="1051560"/>
                    </a:cubicBezTo>
                    <a:cubicBezTo>
                      <a:pt x="1188016" y="1047098"/>
                      <a:pt x="1183230" y="1044339"/>
                      <a:pt x="1181426" y="1040130"/>
                    </a:cubicBezTo>
                    <a:cubicBezTo>
                      <a:pt x="1177541" y="1031065"/>
                      <a:pt x="1176399" y="1008433"/>
                      <a:pt x="1169996" y="1002030"/>
                    </a:cubicBezTo>
                    <a:cubicBezTo>
                      <a:pt x="1161570" y="993604"/>
                      <a:pt x="1156250" y="989779"/>
                      <a:pt x="1150946" y="979170"/>
                    </a:cubicBezTo>
                    <a:cubicBezTo>
                      <a:pt x="1135172" y="947622"/>
                      <a:pt x="1161354" y="989067"/>
                      <a:pt x="1139516" y="956310"/>
                    </a:cubicBezTo>
                    <a:cubicBezTo>
                      <a:pt x="1133758" y="933278"/>
                      <a:pt x="1137362" y="946038"/>
                      <a:pt x="1128086" y="918210"/>
                    </a:cubicBezTo>
                    <a:lnTo>
                      <a:pt x="1124276" y="906780"/>
                    </a:lnTo>
                    <a:cubicBezTo>
                      <a:pt x="1123006" y="902970"/>
                      <a:pt x="1122694" y="898692"/>
                      <a:pt x="1120466" y="895350"/>
                    </a:cubicBezTo>
                    <a:cubicBezTo>
                      <a:pt x="1117926" y="891540"/>
                      <a:pt x="1114894" y="888016"/>
                      <a:pt x="1112846" y="883920"/>
                    </a:cubicBezTo>
                    <a:cubicBezTo>
                      <a:pt x="1111050" y="880328"/>
                      <a:pt x="1111502" y="875660"/>
                      <a:pt x="1109036" y="872490"/>
                    </a:cubicBezTo>
                    <a:cubicBezTo>
                      <a:pt x="1102420" y="863984"/>
                      <a:pt x="1086176" y="849630"/>
                      <a:pt x="1086176" y="849630"/>
                    </a:cubicBezTo>
                    <a:cubicBezTo>
                      <a:pt x="1084906" y="845820"/>
                      <a:pt x="1084162" y="841792"/>
                      <a:pt x="1082366" y="838200"/>
                    </a:cubicBezTo>
                    <a:cubicBezTo>
                      <a:pt x="1080318" y="834104"/>
                      <a:pt x="1077408" y="830496"/>
                      <a:pt x="1074746" y="826770"/>
                    </a:cubicBezTo>
                    <a:cubicBezTo>
                      <a:pt x="1062527" y="809663"/>
                      <a:pt x="1065732" y="813946"/>
                      <a:pt x="1051886" y="800100"/>
                    </a:cubicBezTo>
                    <a:cubicBezTo>
                      <a:pt x="1049346" y="792480"/>
                      <a:pt x="1048721" y="783923"/>
                      <a:pt x="1044266" y="777240"/>
                    </a:cubicBezTo>
                    <a:cubicBezTo>
                      <a:pt x="1033496" y="761084"/>
                      <a:pt x="1038694" y="769906"/>
                      <a:pt x="1029026" y="750570"/>
                    </a:cubicBezTo>
                    <a:cubicBezTo>
                      <a:pt x="1030613" y="734698"/>
                      <a:pt x="1032419" y="698063"/>
                      <a:pt x="1040456" y="681990"/>
                    </a:cubicBezTo>
                    <a:cubicBezTo>
                      <a:pt x="1042504" y="677894"/>
                      <a:pt x="1048076" y="676910"/>
                      <a:pt x="1051886" y="674370"/>
                    </a:cubicBezTo>
                    <a:cubicBezTo>
                      <a:pt x="1046806" y="666750"/>
                      <a:pt x="1043122" y="657986"/>
                      <a:pt x="1036646" y="651510"/>
                    </a:cubicBezTo>
                    <a:cubicBezTo>
                      <a:pt x="1028220" y="643084"/>
                      <a:pt x="1022900" y="639259"/>
                      <a:pt x="1017596" y="628650"/>
                    </a:cubicBezTo>
                    <a:cubicBezTo>
                      <a:pt x="1010545" y="614549"/>
                      <a:pt x="1016497" y="615560"/>
                      <a:pt x="1009976" y="598170"/>
                    </a:cubicBezTo>
                    <a:cubicBezTo>
                      <a:pt x="1008368" y="593883"/>
                      <a:pt x="1004896" y="590550"/>
                      <a:pt x="1002356" y="586740"/>
                    </a:cubicBezTo>
                    <a:cubicBezTo>
                      <a:pt x="1001086" y="574040"/>
                      <a:pt x="1000487" y="561255"/>
                      <a:pt x="998546" y="548640"/>
                    </a:cubicBezTo>
                    <a:cubicBezTo>
                      <a:pt x="997935" y="544671"/>
                      <a:pt x="997202" y="540380"/>
                      <a:pt x="994736" y="537210"/>
                    </a:cubicBezTo>
                    <a:cubicBezTo>
                      <a:pt x="988120" y="528704"/>
                      <a:pt x="971876" y="514350"/>
                      <a:pt x="971876" y="514350"/>
                    </a:cubicBezTo>
                    <a:cubicBezTo>
                      <a:pt x="975488" y="492675"/>
                      <a:pt x="979648" y="480515"/>
                      <a:pt x="971876" y="457200"/>
                    </a:cubicBezTo>
                    <a:cubicBezTo>
                      <a:pt x="970172" y="452088"/>
                      <a:pt x="964699" y="449078"/>
                      <a:pt x="960446" y="445770"/>
                    </a:cubicBezTo>
                    <a:cubicBezTo>
                      <a:pt x="938959" y="429058"/>
                      <a:pt x="943194" y="431932"/>
                      <a:pt x="922346" y="426720"/>
                    </a:cubicBezTo>
                    <a:cubicBezTo>
                      <a:pt x="918536" y="424180"/>
                      <a:pt x="915406" y="418202"/>
                      <a:pt x="910916" y="419100"/>
                    </a:cubicBezTo>
                    <a:cubicBezTo>
                      <a:pt x="906426" y="419998"/>
                      <a:pt x="903711" y="425970"/>
                      <a:pt x="903296" y="430530"/>
                    </a:cubicBezTo>
                    <a:cubicBezTo>
                      <a:pt x="902369" y="440727"/>
                      <a:pt x="904412" y="451132"/>
                      <a:pt x="907106" y="461010"/>
                    </a:cubicBezTo>
                    <a:cubicBezTo>
                      <a:pt x="909095" y="468304"/>
                      <a:pt x="921631" y="479345"/>
                      <a:pt x="926156" y="483870"/>
                    </a:cubicBezTo>
                    <a:cubicBezTo>
                      <a:pt x="927607" y="488224"/>
                      <a:pt x="934865" y="502376"/>
                      <a:pt x="926156" y="506730"/>
                    </a:cubicBezTo>
                    <a:cubicBezTo>
                      <a:pt x="922564" y="508526"/>
                      <a:pt x="918536" y="504190"/>
                      <a:pt x="914726" y="502920"/>
                    </a:cubicBezTo>
                    <a:cubicBezTo>
                      <a:pt x="896946" y="476250"/>
                      <a:pt x="907106" y="485140"/>
                      <a:pt x="888056" y="472440"/>
                    </a:cubicBezTo>
                    <a:cubicBezTo>
                      <a:pt x="885516" y="468630"/>
                      <a:pt x="882296" y="465194"/>
                      <a:pt x="880436" y="461010"/>
                    </a:cubicBezTo>
                    <a:cubicBezTo>
                      <a:pt x="862300" y="420204"/>
                      <a:pt x="882441" y="452588"/>
                      <a:pt x="865196" y="426720"/>
                    </a:cubicBezTo>
                    <a:cubicBezTo>
                      <a:pt x="863926" y="421640"/>
                      <a:pt x="862825" y="416515"/>
                      <a:pt x="861386" y="411480"/>
                    </a:cubicBezTo>
                    <a:cubicBezTo>
                      <a:pt x="860283" y="407618"/>
                      <a:pt x="857957" y="404048"/>
                      <a:pt x="857576" y="400050"/>
                    </a:cubicBezTo>
                    <a:cubicBezTo>
                      <a:pt x="855405" y="377258"/>
                      <a:pt x="858483" y="353874"/>
                      <a:pt x="853766" y="331470"/>
                    </a:cubicBezTo>
                    <a:cubicBezTo>
                      <a:pt x="852939" y="327540"/>
                      <a:pt x="845928" y="329456"/>
                      <a:pt x="842336" y="327660"/>
                    </a:cubicBezTo>
                    <a:cubicBezTo>
                      <a:pt x="838240" y="325612"/>
                      <a:pt x="835090" y="321900"/>
                      <a:pt x="830906" y="320040"/>
                    </a:cubicBezTo>
                    <a:cubicBezTo>
                      <a:pt x="823566" y="316778"/>
                      <a:pt x="815230" y="316012"/>
                      <a:pt x="808046" y="312420"/>
                    </a:cubicBezTo>
                    <a:lnTo>
                      <a:pt x="792806" y="304800"/>
                    </a:lnTo>
                    <a:cubicBezTo>
                      <a:pt x="770968" y="272043"/>
                      <a:pt x="797150" y="313488"/>
                      <a:pt x="781376" y="281940"/>
                    </a:cubicBezTo>
                    <a:cubicBezTo>
                      <a:pt x="779328" y="277844"/>
                      <a:pt x="776296" y="274320"/>
                      <a:pt x="773756" y="270510"/>
                    </a:cubicBezTo>
                    <a:cubicBezTo>
                      <a:pt x="772486" y="252730"/>
                      <a:pt x="774029" y="234521"/>
                      <a:pt x="769946" y="217170"/>
                    </a:cubicBezTo>
                    <a:cubicBezTo>
                      <a:pt x="768712" y="211925"/>
                      <a:pt x="761824" y="209993"/>
                      <a:pt x="758516" y="205740"/>
                    </a:cubicBezTo>
                    <a:cubicBezTo>
                      <a:pt x="752893" y="198511"/>
                      <a:pt x="748356" y="190500"/>
                      <a:pt x="743276" y="182880"/>
                    </a:cubicBezTo>
                    <a:cubicBezTo>
                      <a:pt x="740736" y="179070"/>
                      <a:pt x="739466" y="173990"/>
                      <a:pt x="735656" y="171450"/>
                    </a:cubicBezTo>
                    <a:cubicBezTo>
                      <a:pt x="728036" y="166370"/>
                      <a:pt x="720987" y="160306"/>
                      <a:pt x="712796" y="156210"/>
                    </a:cubicBezTo>
                    <a:cubicBezTo>
                      <a:pt x="677497" y="138560"/>
                      <a:pt x="690348" y="149002"/>
                      <a:pt x="670886" y="129540"/>
                    </a:cubicBezTo>
                    <a:cubicBezTo>
                      <a:pt x="669616" y="125730"/>
                      <a:pt x="668872" y="121702"/>
                      <a:pt x="667076" y="118110"/>
                    </a:cubicBezTo>
                    <a:cubicBezTo>
                      <a:pt x="665028" y="114014"/>
                      <a:pt x="661260" y="110889"/>
                      <a:pt x="659456" y="106680"/>
                    </a:cubicBezTo>
                    <a:cubicBezTo>
                      <a:pt x="657393" y="101867"/>
                      <a:pt x="656916" y="96520"/>
                      <a:pt x="655646" y="91440"/>
                    </a:cubicBezTo>
                    <a:cubicBezTo>
                      <a:pt x="656916" y="85090"/>
                      <a:pt x="658051" y="78712"/>
                      <a:pt x="659456" y="72390"/>
                    </a:cubicBezTo>
                    <a:cubicBezTo>
                      <a:pt x="661917" y="61316"/>
                      <a:pt x="667904" y="49364"/>
                      <a:pt x="659456" y="38100"/>
                    </a:cubicBezTo>
                    <a:cubicBezTo>
                      <a:pt x="657752" y="35828"/>
                      <a:pt x="689301" y="38100"/>
                      <a:pt x="655646" y="3810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11 Forma libre"/>
              <p:cNvSpPr/>
              <p:nvPr/>
            </p:nvSpPr>
            <p:spPr>
              <a:xfrm>
                <a:off x="539998" y="951631"/>
                <a:ext cx="1030207" cy="1476375"/>
              </a:xfrm>
              <a:custGeom>
                <a:avLst/>
                <a:gdLst>
                  <a:gd name="connsiteX0" fmla="*/ 1108710 w 1117146"/>
                  <a:gd name="connsiteY0" fmla="*/ 1531620 h 1550670"/>
                  <a:gd name="connsiteX1" fmla="*/ 1112520 w 1117146"/>
                  <a:gd name="connsiteY1" fmla="*/ 1482090 h 1550670"/>
                  <a:gd name="connsiteX2" fmla="*/ 1108710 w 1117146"/>
                  <a:gd name="connsiteY2" fmla="*/ 1470660 h 1550670"/>
                  <a:gd name="connsiteX3" fmla="*/ 1097280 w 1117146"/>
                  <a:gd name="connsiteY3" fmla="*/ 1466850 h 1550670"/>
                  <a:gd name="connsiteX4" fmla="*/ 1089660 w 1117146"/>
                  <a:gd name="connsiteY4" fmla="*/ 1455420 h 1550670"/>
                  <a:gd name="connsiteX5" fmla="*/ 1093470 w 1117146"/>
                  <a:gd name="connsiteY5" fmla="*/ 1440180 h 1550670"/>
                  <a:gd name="connsiteX6" fmla="*/ 1112520 w 1117146"/>
                  <a:gd name="connsiteY6" fmla="*/ 1417320 h 1550670"/>
                  <a:gd name="connsiteX7" fmla="*/ 1116330 w 1117146"/>
                  <a:gd name="connsiteY7" fmla="*/ 1405890 h 1550670"/>
                  <a:gd name="connsiteX8" fmla="*/ 1093470 w 1117146"/>
                  <a:gd name="connsiteY8" fmla="*/ 1398270 h 1550670"/>
                  <a:gd name="connsiteX9" fmla="*/ 1078230 w 1117146"/>
                  <a:gd name="connsiteY9" fmla="*/ 1390650 h 1550670"/>
                  <a:gd name="connsiteX10" fmla="*/ 1028700 w 1117146"/>
                  <a:gd name="connsiteY10" fmla="*/ 1383030 h 1550670"/>
                  <a:gd name="connsiteX11" fmla="*/ 1017270 w 1117146"/>
                  <a:gd name="connsiteY11" fmla="*/ 1371600 h 1550670"/>
                  <a:gd name="connsiteX12" fmla="*/ 1017270 w 1117146"/>
                  <a:gd name="connsiteY12" fmla="*/ 1318260 h 1550670"/>
                  <a:gd name="connsiteX13" fmla="*/ 1013460 w 1117146"/>
                  <a:gd name="connsiteY13" fmla="*/ 1287780 h 1550670"/>
                  <a:gd name="connsiteX14" fmla="*/ 998220 w 1117146"/>
                  <a:gd name="connsiteY14" fmla="*/ 1283970 h 1550670"/>
                  <a:gd name="connsiteX15" fmla="*/ 979170 w 1117146"/>
                  <a:gd name="connsiteY15" fmla="*/ 1280160 h 1550670"/>
                  <a:gd name="connsiteX16" fmla="*/ 967740 w 1117146"/>
                  <a:gd name="connsiteY16" fmla="*/ 1272540 h 1550670"/>
                  <a:gd name="connsiteX17" fmla="*/ 956310 w 1117146"/>
                  <a:gd name="connsiteY17" fmla="*/ 1238250 h 1550670"/>
                  <a:gd name="connsiteX18" fmla="*/ 944880 w 1117146"/>
                  <a:gd name="connsiteY18" fmla="*/ 1226820 h 1550670"/>
                  <a:gd name="connsiteX19" fmla="*/ 914400 w 1117146"/>
                  <a:gd name="connsiteY19" fmla="*/ 1226820 h 1550670"/>
                  <a:gd name="connsiteX20" fmla="*/ 906780 w 1117146"/>
                  <a:gd name="connsiteY20" fmla="*/ 1215390 h 1550670"/>
                  <a:gd name="connsiteX21" fmla="*/ 902970 w 1117146"/>
                  <a:gd name="connsiteY21" fmla="*/ 1165860 h 1550670"/>
                  <a:gd name="connsiteX22" fmla="*/ 899160 w 1117146"/>
                  <a:gd name="connsiteY22" fmla="*/ 1150620 h 1550670"/>
                  <a:gd name="connsiteX23" fmla="*/ 887730 w 1117146"/>
                  <a:gd name="connsiteY23" fmla="*/ 1139190 h 1550670"/>
                  <a:gd name="connsiteX24" fmla="*/ 876300 w 1117146"/>
                  <a:gd name="connsiteY24" fmla="*/ 1116330 h 1550670"/>
                  <a:gd name="connsiteX25" fmla="*/ 864870 w 1117146"/>
                  <a:gd name="connsiteY25" fmla="*/ 1104900 h 1550670"/>
                  <a:gd name="connsiteX26" fmla="*/ 853440 w 1117146"/>
                  <a:gd name="connsiteY26" fmla="*/ 1082040 h 1550670"/>
                  <a:gd name="connsiteX27" fmla="*/ 842010 w 1117146"/>
                  <a:gd name="connsiteY27" fmla="*/ 1070610 h 1550670"/>
                  <a:gd name="connsiteX28" fmla="*/ 815340 w 1117146"/>
                  <a:gd name="connsiteY28" fmla="*/ 1040130 h 1550670"/>
                  <a:gd name="connsiteX29" fmla="*/ 800100 w 1117146"/>
                  <a:gd name="connsiteY29" fmla="*/ 1021080 h 1550670"/>
                  <a:gd name="connsiteX30" fmla="*/ 792480 w 1117146"/>
                  <a:gd name="connsiteY30" fmla="*/ 1009650 h 1550670"/>
                  <a:gd name="connsiteX31" fmla="*/ 769620 w 1117146"/>
                  <a:gd name="connsiteY31" fmla="*/ 990600 h 1550670"/>
                  <a:gd name="connsiteX32" fmla="*/ 739140 w 1117146"/>
                  <a:gd name="connsiteY32" fmla="*/ 956310 h 1550670"/>
                  <a:gd name="connsiteX33" fmla="*/ 727710 w 1117146"/>
                  <a:gd name="connsiteY33" fmla="*/ 948690 h 1550670"/>
                  <a:gd name="connsiteX34" fmla="*/ 712470 w 1117146"/>
                  <a:gd name="connsiteY34" fmla="*/ 944880 h 1550670"/>
                  <a:gd name="connsiteX35" fmla="*/ 701040 w 1117146"/>
                  <a:gd name="connsiteY35" fmla="*/ 937260 h 1550670"/>
                  <a:gd name="connsiteX36" fmla="*/ 678180 w 1117146"/>
                  <a:gd name="connsiteY36" fmla="*/ 933450 h 1550670"/>
                  <a:gd name="connsiteX37" fmla="*/ 670560 w 1117146"/>
                  <a:gd name="connsiteY37" fmla="*/ 922020 h 1550670"/>
                  <a:gd name="connsiteX38" fmla="*/ 659130 w 1117146"/>
                  <a:gd name="connsiteY38" fmla="*/ 910590 h 1550670"/>
                  <a:gd name="connsiteX39" fmla="*/ 643890 w 1117146"/>
                  <a:gd name="connsiteY39" fmla="*/ 883920 h 1550670"/>
                  <a:gd name="connsiteX40" fmla="*/ 636270 w 1117146"/>
                  <a:gd name="connsiteY40" fmla="*/ 872490 h 1550670"/>
                  <a:gd name="connsiteX41" fmla="*/ 632460 w 1117146"/>
                  <a:gd name="connsiteY41" fmla="*/ 861060 h 1550670"/>
                  <a:gd name="connsiteX42" fmla="*/ 617220 w 1117146"/>
                  <a:gd name="connsiteY42" fmla="*/ 815340 h 1550670"/>
                  <a:gd name="connsiteX43" fmla="*/ 613410 w 1117146"/>
                  <a:gd name="connsiteY43" fmla="*/ 800100 h 1550670"/>
                  <a:gd name="connsiteX44" fmla="*/ 617220 w 1117146"/>
                  <a:gd name="connsiteY44" fmla="*/ 750570 h 1550670"/>
                  <a:gd name="connsiteX45" fmla="*/ 621030 w 1117146"/>
                  <a:gd name="connsiteY45" fmla="*/ 739140 h 1550670"/>
                  <a:gd name="connsiteX46" fmla="*/ 628650 w 1117146"/>
                  <a:gd name="connsiteY46" fmla="*/ 674370 h 1550670"/>
                  <a:gd name="connsiteX47" fmla="*/ 617220 w 1117146"/>
                  <a:gd name="connsiteY47" fmla="*/ 586740 h 1550670"/>
                  <a:gd name="connsiteX48" fmla="*/ 601980 w 1117146"/>
                  <a:gd name="connsiteY48" fmla="*/ 556260 h 1550670"/>
                  <a:gd name="connsiteX49" fmla="*/ 594360 w 1117146"/>
                  <a:gd name="connsiteY49" fmla="*/ 525780 h 1550670"/>
                  <a:gd name="connsiteX50" fmla="*/ 579120 w 1117146"/>
                  <a:gd name="connsiteY50" fmla="*/ 502920 h 1550670"/>
                  <a:gd name="connsiteX51" fmla="*/ 582930 w 1117146"/>
                  <a:gd name="connsiteY51" fmla="*/ 434340 h 1550670"/>
                  <a:gd name="connsiteX52" fmla="*/ 590550 w 1117146"/>
                  <a:gd name="connsiteY52" fmla="*/ 422910 h 1550670"/>
                  <a:gd name="connsiteX53" fmla="*/ 594360 w 1117146"/>
                  <a:gd name="connsiteY53" fmla="*/ 407670 h 1550670"/>
                  <a:gd name="connsiteX54" fmla="*/ 601980 w 1117146"/>
                  <a:gd name="connsiteY54" fmla="*/ 358140 h 1550670"/>
                  <a:gd name="connsiteX55" fmla="*/ 609600 w 1117146"/>
                  <a:gd name="connsiteY55" fmla="*/ 320040 h 1550670"/>
                  <a:gd name="connsiteX56" fmla="*/ 617220 w 1117146"/>
                  <a:gd name="connsiteY56" fmla="*/ 297180 h 1550670"/>
                  <a:gd name="connsiteX57" fmla="*/ 621030 w 1117146"/>
                  <a:gd name="connsiteY57" fmla="*/ 285750 h 1550670"/>
                  <a:gd name="connsiteX58" fmla="*/ 605790 w 1117146"/>
                  <a:gd name="connsiteY58" fmla="*/ 274320 h 1550670"/>
                  <a:gd name="connsiteX59" fmla="*/ 594360 w 1117146"/>
                  <a:gd name="connsiteY59" fmla="*/ 266700 h 1550670"/>
                  <a:gd name="connsiteX60" fmla="*/ 579120 w 1117146"/>
                  <a:gd name="connsiteY60" fmla="*/ 243840 h 1550670"/>
                  <a:gd name="connsiteX61" fmla="*/ 582930 w 1117146"/>
                  <a:gd name="connsiteY61" fmla="*/ 156210 h 1550670"/>
                  <a:gd name="connsiteX62" fmla="*/ 586740 w 1117146"/>
                  <a:gd name="connsiteY62" fmla="*/ 137160 h 1550670"/>
                  <a:gd name="connsiteX63" fmla="*/ 601980 w 1117146"/>
                  <a:gd name="connsiteY63" fmla="*/ 114300 h 1550670"/>
                  <a:gd name="connsiteX64" fmla="*/ 609600 w 1117146"/>
                  <a:gd name="connsiteY64" fmla="*/ 102870 h 1550670"/>
                  <a:gd name="connsiteX65" fmla="*/ 617220 w 1117146"/>
                  <a:gd name="connsiteY65" fmla="*/ 80010 h 1550670"/>
                  <a:gd name="connsiteX66" fmla="*/ 621030 w 1117146"/>
                  <a:gd name="connsiteY66" fmla="*/ 68580 h 1550670"/>
                  <a:gd name="connsiteX67" fmla="*/ 632460 w 1117146"/>
                  <a:gd name="connsiteY67" fmla="*/ 60960 h 1550670"/>
                  <a:gd name="connsiteX68" fmla="*/ 655320 w 1117146"/>
                  <a:gd name="connsiteY68" fmla="*/ 26670 h 1550670"/>
                  <a:gd name="connsiteX69" fmla="*/ 659130 w 1117146"/>
                  <a:gd name="connsiteY69" fmla="*/ 3810 h 1550670"/>
                  <a:gd name="connsiteX70" fmla="*/ 190500 w 1117146"/>
                  <a:gd name="connsiteY70" fmla="*/ 7620 h 1550670"/>
                  <a:gd name="connsiteX71" fmla="*/ 137160 w 1117146"/>
                  <a:gd name="connsiteY71" fmla="*/ 3810 h 1550670"/>
                  <a:gd name="connsiteX72" fmla="*/ 125730 w 1117146"/>
                  <a:gd name="connsiteY72" fmla="*/ 0 h 1550670"/>
                  <a:gd name="connsiteX73" fmla="*/ 7620 w 1117146"/>
                  <a:gd name="connsiteY73" fmla="*/ 3810 h 1550670"/>
                  <a:gd name="connsiteX74" fmla="*/ 0 w 1117146"/>
                  <a:gd name="connsiteY74" fmla="*/ 15240 h 1550670"/>
                  <a:gd name="connsiteX75" fmla="*/ 7620 w 1117146"/>
                  <a:gd name="connsiteY75" fmla="*/ 45720 h 1550670"/>
                  <a:gd name="connsiteX76" fmla="*/ 15240 w 1117146"/>
                  <a:gd name="connsiteY76" fmla="*/ 80010 h 1550670"/>
                  <a:gd name="connsiteX77" fmla="*/ 38100 w 1117146"/>
                  <a:gd name="connsiteY77" fmla="*/ 102870 h 1550670"/>
                  <a:gd name="connsiteX78" fmla="*/ 53340 w 1117146"/>
                  <a:gd name="connsiteY78" fmla="*/ 125730 h 1550670"/>
                  <a:gd name="connsiteX79" fmla="*/ 60960 w 1117146"/>
                  <a:gd name="connsiteY79" fmla="*/ 137160 h 1550670"/>
                  <a:gd name="connsiteX80" fmla="*/ 72390 w 1117146"/>
                  <a:gd name="connsiteY80" fmla="*/ 194310 h 1550670"/>
                  <a:gd name="connsiteX81" fmla="*/ 83820 w 1117146"/>
                  <a:gd name="connsiteY81" fmla="*/ 201930 h 1550670"/>
                  <a:gd name="connsiteX82" fmla="*/ 118110 w 1117146"/>
                  <a:gd name="connsiteY82" fmla="*/ 205740 h 1550670"/>
                  <a:gd name="connsiteX83" fmla="*/ 125730 w 1117146"/>
                  <a:gd name="connsiteY83" fmla="*/ 217170 h 1550670"/>
                  <a:gd name="connsiteX84" fmla="*/ 133350 w 1117146"/>
                  <a:gd name="connsiteY84" fmla="*/ 255270 h 1550670"/>
                  <a:gd name="connsiteX85" fmla="*/ 114300 w 1117146"/>
                  <a:gd name="connsiteY85" fmla="*/ 259080 h 1550670"/>
                  <a:gd name="connsiteX86" fmla="*/ 87630 w 1117146"/>
                  <a:gd name="connsiteY86" fmla="*/ 262890 h 1550670"/>
                  <a:gd name="connsiteX87" fmla="*/ 83820 w 1117146"/>
                  <a:gd name="connsiteY87" fmla="*/ 274320 h 1550670"/>
                  <a:gd name="connsiteX88" fmla="*/ 99060 w 1117146"/>
                  <a:gd name="connsiteY88" fmla="*/ 297180 h 1550670"/>
                  <a:gd name="connsiteX89" fmla="*/ 106680 w 1117146"/>
                  <a:gd name="connsiteY89" fmla="*/ 320040 h 1550670"/>
                  <a:gd name="connsiteX90" fmla="*/ 110490 w 1117146"/>
                  <a:gd name="connsiteY90" fmla="*/ 331470 h 1550670"/>
                  <a:gd name="connsiteX91" fmla="*/ 114300 w 1117146"/>
                  <a:gd name="connsiteY91" fmla="*/ 354330 h 1550670"/>
                  <a:gd name="connsiteX92" fmla="*/ 125730 w 1117146"/>
                  <a:gd name="connsiteY92" fmla="*/ 361950 h 1550670"/>
                  <a:gd name="connsiteX93" fmla="*/ 152400 w 1117146"/>
                  <a:gd name="connsiteY93" fmla="*/ 377190 h 1550670"/>
                  <a:gd name="connsiteX94" fmla="*/ 171450 w 1117146"/>
                  <a:gd name="connsiteY94" fmla="*/ 400050 h 1550670"/>
                  <a:gd name="connsiteX95" fmla="*/ 175260 w 1117146"/>
                  <a:gd name="connsiteY95" fmla="*/ 411480 h 1550670"/>
                  <a:gd name="connsiteX96" fmla="*/ 182880 w 1117146"/>
                  <a:gd name="connsiteY96" fmla="*/ 445770 h 1550670"/>
                  <a:gd name="connsiteX97" fmla="*/ 190500 w 1117146"/>
                  <a:gd name="connsiteY97" fmla="*/ 480060 h 1550670"/>
                  <a:gd name="connsiteX98" fmla="*/ 194310 w 1117146"/>
                  <a:gd name="connsiteY98" fmla="*/ 537210 h 1550670"/>
                  <a:gd name="connsiteX99" fmla="*/ 213360 w 1117146"/>
                  <a:gd name="connsiteY99" fmla="*/ 556260 h 1550670"/>
                  <a:gd name="connsiteX100" fmla="*/ 224790 w 1117146"/>
                  <a:gd name="connsiteY100" fmla="*/ 560070 h 1550670"/>
                  <a:gd name="connsiteX101" fmla="*/ 236220 w 1117146"/>
                  <a:gd name="connsiteY101" fmla="*/ 567690 h 1550670"/>
                  <a:gd name="connsiteX102" fmla="*/ 240030 w 1117146"/>
                  <a:gd name="connsiteY102" fmla="*/ 579120 h 1550670"/>
                  <a:gd name="connsiteX103" fmla="*/ 247650 w 1117146"/>
                  <a:gd name="connsiteY103" fmla="*/ 590550 h 1550670"/>
                  <a:gd name="connsiteX104" fmla="*/ 255270 w 1117146"/>
                  <a:gd name="connsiteY104" fmla="*/ 613410 h 1550670"/>
                  <a:gd name="connsiteX105" fmla="*/ 247650 w 1117146"/>
                  <a:gd name="connsiteY105" fmla="*/ 651510 h 1550670"/>
                  <a:gd name="connsiteX106" fmla="*/ 236220 w 1117146"/>
                  <a:gd name="connsiteY106" fmla="*/ 662940 h 1550670"/>
                  <a:gd name="connsiteX107" fmla="*/ 247650 w 1117146"/>
                  <a:gd name="connsiteY107" fmla="*/ 701040 h 1550670"/>
                  <a:gd name="connsiteX108" fmla="*/ 259080 w 1117146"/>
                  <a:gd name="connsiteY108" fmla="*/ 712470 h 1550670"/>
                  <a:gd name="connsiteX109" fmla="*/ 293370 w 1117146"/>
                  <a:gd name="connsiteY109" fmla="*/ 720090 h 1550670"/>
                  <a:gd name="connsiteX110" fmla="*/ 297180 w 1117146"/>
                  <a:gd name="connsiteY110" fmla="*/ 735330 h 1550670"/>
                  <a:gd name="connsiteX111" fmla="*/ 308610 w 1117146"/>
                  <a:gd name="connsiteY111" fmla="*/ 822960 h 1550670"/>
                  <a:gd name="connsiteX112" fmla="*/ 312420 w 1117146"/>
                  <a:gd name="connsiteY112" fmla="*/ 842010 h 1550670"/>
                  <a:gd name="connsiteX113" fmla="*/ 316230 w 1117146"/>
                  <a:gd name="connsiteY113" fmla="*/ 895350 h 1550670"/>
                  <a:gd name="connsiteX114" fmla="*/ 320040 w 1117146"/>
                  <a:gd name="connsiteY114" fmla="*/ 906780 h 1550670"/>
                  <a:gd name="connsiteX115" fmla="*/ 327660 w 1117146"/>
                  <a:gd name="connsiteY115" fmla="*/ 922020 h 1550670"/>
                  <a:gd name="connsiteX116" fmla="*/ 350520 w 1117146"/>
                  <a:gd name="connsiteY116" fmla="*/ 941070 h 1550670"/>
                  <a:gd name="connsiteX117" fmla="*/ 361950 w 1117146"/>
                  <a:gd name="connsiteY117" fmla="*/ 952500 h 1550670"/>
                  <a:gd name="connsiteX118" fmla="*/ 377190 w 1117146"/>
                  <a:gd name="connsiteY118" fmla="*/ 986790 h 1550670"/>
                  <a:gd name="connsiteX119" fmla="*/ 388620 w 1117146"/>
                  <a:gd name="connsiteY119" fmla="*/ 994410 h 1550670"/>
                  <a:gd name="connsiteX120" fmla="*/ 392430 w 1117146"/>
                  <a:gd name="connsiteY120" fmla="*/ 1005840 h 1550670"/>
                  <a:gd name="connsiteX121" fmla="*/ 411480 w 1117146"/>
                  <a:gd name="connsiteY121" fmla="*/ 1009650 h 1550670"/>
                  <a:gd name="connsiteX122" fmla="*/ 422910 w 1117146"/>
                  <a:gd name="connsiteY122" fmla="*/ 1013460 h 1550670"/>
                  <a:gd name="connsiteX123" fmla="*/ 464820 w 1117146"/>
                  <a:gd name="connsiteY123" fmla="*/ 1024890 h 1550670"/>
                  <a:gd name="connsiteX124" fmla="*/ 483870 w 1117146"/>
                  <a:gd name="connsiteY124" fmla="*/ 1040130 h 1550670"/>
                  <a:gd name="connsiteX125" fmla="*/ 499110 w 1117146"/>
                  <a:gd name="connsiteY125" fmla="*/ 1051560 h 1550670"/>
                  <a:gd name="connsiteX126" fmla="*/ 510540 w 1117146"/>
                  <a:gd name="connsiteY126" fmla="*/ 1062990 h 1550670"/>
                  <a:gd name="connsiteX127" fmla="*/ 533400 w 1117146"/>
                  <a:gd name="connsiteY127" fmla="*/ 1070610 h 1550670"/>
                  <a:gd name="connsiteX128" fmla="*/ 544830 w 1117146"/>
                  <a:gd name="connsiteY128" fmla="*/ 1078230 h 1550670"/>
                  <a:gd name="connsiteX129" fmla="*/ 571500 w 1117146"/>
                  <a:gd name="connsiteY129" fmla="*/ 1112520 h 1550670"/>
                  <a:gd name="connsiteX130" fmla="*/ 594360 w 1117146"/>
                  <a:gd name="connsiteY130" fmla="*/ 1158240 h 1550670"/>
                  <a:gd name="connsiteX131" fmla="*/ 605790 w 1117146"/>
                  <a:gd name="connsiteY131" fmla="*/ 1165860 h 1550670"/>
                  <a:gd name="connsiteX132" fmla="*/ 601980 w 1117146"/>
                  <a:gd name="connsiteY132" fmla="*/ 1181100 h 1550670"/>
                  <a:gd name="connsiteX133" fmla="*/ 605790 w 1117146"/>
                  <a:gd name="connsiteY133" fmla="*/ 1200150 h 1550670"/>
                  <a:gd name="connsiteX134" fmla="*/ 617220 w 1117146"/>
                  <a:gd name="connsiteY134" fmla="*/ 1203960 h 1550670"/>
                  <a:gd name="connsiteX135" fmla="*/ 636270 w 1117146"/>
                  <a:gd name="connsiteY135" fmla="*/ 1207770 h 1550670"/>
                  <a:gd name="connsiteX136" fmla="*/ 647700 w 1117146"/>
                  <a:gd name="connsiteY136" fmla="*/ 1219200 h 1550670"/>
                  <a:gd name="connsiteX137" fmla="*/ 670560 w 1117146"/>
                  <a:gd name="connsiteY137" fmla="*/ 1234440 h 1550670"/>
                  <a:gd name="connsiteX138" fmla="*/ 674370 w 1117146"/>
                  <a:gd name="connsiteY138" fmla="*/ 1249680 h 1550670"/>
                  <a:gd name="connsiteX139" fmla="*/ 685800 w 1117146"/>
                  <a:gd name="connsiteY139" fmla="*/ 1257300 h 1550670"/>
                  <a:gd name="connsiteX140" fmla="*/ 697230 w 1117146"/>
                  <a:gd name="connsiteY140" fmla="*/ 1272540 h 1550670"/>
                  <a:gd name="connsiteX141" fmla="*/ 701040 w 1117146"/>
                  <a:gd name="connsiteY141" fmla="*/ 1287780 h 1550670"/>
                  <a:gd name="connsiteX142" fmla="*/ 720090 w 1117146"/>
                  <a:gd name="connsiteY142" fmla="*/ 1310640 h 1550670"/>
                  <a:gd name="connsiteX143" fmla="*/ 723900 w 1117146"/>
                  <a:gd name="connsiteY143" fmla="*/ 1322070 h 1550670"/>
                  <a:gd name="connsiteX144" fmla="*/ 727710 w 1117146"/>
                  <a:gd name="connsiteY144" fmla="*/ 1337310 h 1550670"/>
                  <a:gd name="connsiteX145" fmla="*/ 739140 w 1117146"/>
                  <a:gd name="connsiteY145" fmla="*/ 1344930 h 1550670"/>
                  <a:gd name="connsiteX146" fmla="*/ 750570 w 1117146"/>
                  <a:gd name="connsiteY146" fmla="*/ 1356360 h 1550670"/>
                  <a:gd name="connsiteX147" fmla="*/ 739140 w 1117146"/>
                  <a:gd name="connsiteY147" fmla="*/ 1367790 h 1550670"/>
                  <a:gd name="connsiteX148" fmla="*/ 735330 w 1117146"/>
                  <a:gd name="connsiteY148" fmla="*/ 1379220 h 1550670"/>
                  <a:gd name="connsiteX149" fmla="*/ 727710 w 1117146"/>
                  <a:gd name="connsiteY149" fmla="*/ 1390650 h 1550670"/>
                  <a:gd name="connsiteX150" fmla="*/ 723900 w 1117146"/>
                  <a:gd name="connsiteY150" fmla="*/ 1424940 h 1550670"/>
                  <a:gd name="connsiteX151" fmla="*/ 716280 w 1117146"/>
                  <a:gd name="connsiteY151" fmla="*/ 1436370 h 1550670"/>
                  <a:gd name="connsiteX152" fmla="*/ 727710 w 1117146"/>
                  <a:gd name="connsiteY152" fmla="*/ 1463040 h 1550670"/>
                  <a:gd name="connsiteX153" fmla="*/ 723900 w 1117146"/>
                  <a:gd name="connsiteY153" fmla="*/ 1478280 h 1550670"/>
                  <a:gd name="connsiteX154" fmla="*/ 727710 w 1117146"/>
                  <a:gd name="connsiteY154" fmla="*/ 1512570 h 1550670"/>
                  <a:gd name="connsiteX155" fmla="*/ 769620 w 1117146"/>
                  <a:gd name="connsiteY155" fmla="*/ 1524000 h 1550670"/>
                  <a:gd name="connsiteX156" fmla="*/ 788670 w 1117146"/>
                  <a:gd name="connsiteY156" fmla="*/ 1527810 h 1550670"/>
                  <a:gd name="connsiteX157" fmla="*/ 803910 w 1117146"/>
                  <a:gd name="connsiteY157" fmla="*/ 1531620 h 1550670"/>
                  <a:gd name="connsiteX158" fmla="*/ 925830 w 1117146"/>
                  <a:gd name="connsiteY158" fmla="*/ 1539240 h 1550670"/>
                  <a:gd name="connsiteX159" fmla="*/ 998220 w 1117146"/>
                  <a:gd name="connsiteY159" fmla="*/ 1546860 h 1550670"/>
                  <a:gd name="connsiteX160" fmla="*/ 1036320 w 1117146"/>
                  <a:gd name="connsiteY160" fmla="*/ 1550670 h 1550670"/>
                  <a:gd name="connsiteX161" fmla="*/ 1082040 w 1117146"/>
                  <a:gd name="connsiteY161" fmla="*/ 1546860 h 1550670"/>
                  <a:gd name="connsiteX162" fmla="*/ 1097280 w 1117146"/>
                  <a:gd name="connsiteY162" fmla="*/ 1543050 h 1550670"/>
                  <a:gd name="connsiteX163" fmla="*/ 1104900 w 1117146"/>
                  <a:gd name="connsiteY163" fmla="*/ 1531620 h 1550670"/>
                  <a:gd name="connsiteX164" fmla="*/ 1108710 w 1117146"/>
                  <a:gd name="connsiteY164" fmla="*/ 1531620 h 155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1117146" h="1550670">
                    <a:moveTo>
                      <a:pt x="1108710" y="1531620"/>
                    </a:moveTo>
                    <a:cubicBezTo>
                      <a:pt x="1109980" y="1515110"/>
                      <a:pt x="1112520" y="1498649"/>
                      <a:pt x="1112520" y="1482090"/>
                    </a:cubicBezTo>
                    <a:cubicBezTo>
                      <a:pt x="1112520" y="1478074"/>
                      <a:pt x="1111550" y="1473500"/>
                      <a:pt x="1108710" y="1470660"/>
                    </a:cubicBezTo>
                    <a:cubicBezTo>
                      <a:pt x="1105870" y="1467820"/>
                      <a:pt x="1101090" y="1468120"/>
                      <a:pt x="1097280" y="1466850"/>
                    </a:cubicBezTo>
                    <a:cubicBezTo>
                      <a:pt x="1094740" y="1463040"/>
                      <a:pt x="1090308" y="1459953"/>
                      <a:pt x="1089660" y="1455420"/>
                    </a:cubicBezTo>
                    <a:cubicBezTo>
                      <a:pt x="1088919" y="1450236"/>
                      <a:pt x="1091407" y="1444993"/>
                      <a:pt x="1093470" y="1440180"/>
                    </a:cubicBezTo>
                    <a:cubicBezTo>
                      <a:pt x="1097448" y="1430897"/>
                      <a:pt x="1105654" y="1424186"/>
                      <a:pt x="1112520" y="1417320"/>
                    </a:cubicBezTo>
                    <a:cubicBezTo>
                      <a:pt x="1113790" y="1413510"/>
                      <a:pt x="1119170" y="1408730"/>
                      <a:pt x="1116330" y="1405890"/>
                    </a:cubicBezTo>
                    <a:cubicBezTo>
                      <a:pt x="1110650" y="1400210"/>
                      <a:pt x="1100654" y="1401862"/>
                      <a:pt x="1093470" y="1398270"/>
                    </a:cubicBezTo>
                    <a:cubicBezTo>
                      <a:pt x="1088390" y="1395730"/>
                      <a:pt x="1083548" y="1392644"/>
                      <a:pt x="1078230" y="1390650"/>
                    </a:cubicBezTo>
                    <a:cubicBezTo>
                      <a:pt x="1064337" y="1385440"/>
                      <a:pt x="1040733" y="1384367"/>
                      <a:pt x="1028700" y="1383030"/>
                    </a:cubicBezTo>
                    <a:cubicBezTo>
                      <a:pt x="1024890" y="1379220"/>
                      <a:pt x="1019943" y="1376278"/>
                      <a:pt x="1017270" y="1371600"/>
                    </a:cubicBezTo>
                    <a:cubicBezTo>
                      <a:pt x="1009042" y="1357201"/>
                      <a:pt x="1016162" y="1329339"/>
                      <a:pt x="1017270" y="1318260"/>
                    </a:cubicBezTo>
                    <a:cubicBezTo>
                      <a:pt x="1016000" y="1308100"/>
                      <a:pt x="1018433" y="1296731"/>
                      <a:pt x="1013460" y="1287780"/>
                    </a:cubicBezTo>
                    <a:cubicBezTo>
                      <a:pt x="1010917" y="1283203"/>
                      <a:pt x="1003332" y="1285106"/>
                      <a:pt x="998220" y="1283970"/>
                    </a:cubicBezTo>
                    <a:cubicBezTo>
                      <a:pt x="991898" y="1282565"/>
                      <a:pt x="985520" y="1281430"/>
                      <a:pt x="979170" y="1280160"/>
                    </a:cubicBezTo>
                    <a:cubicBezTo>
                      <a:pt x="975360" y="1277620"/>
                      <a:pt x="970671" y="1276058"/>
                      <a:pt x="967740" y="1272540"/>
                    </a:cubicBezTo>
                    <a:cubicBezTo>
                      <a:pt x="951546" y="1253107"/>
                      <a:pt x="967708" y="1261046"/>
                      <a:pt x="956310" y="1238250"/>
                    </a:cubicBezTo>
                    <a:cubicBezTo>
                      <a:pt x="953900" y="1233431"/>
                      <a:pt x="948690" y="1230630"/>
                      <a:pt x="944880" y="1226820"/>
                    </a:cubicBezTo>
                    <a:cubicBezTo>
                      <a:pt x="935116" y="1228773"/>
                      <a:pt x="923773" y="1234318"/>
                      <a:pt x="914400" y="1226820"/>
                    </a:cubicBezTo>
                    <a:cubicBezTo>
                      <a:pt x="910824" y="1223959"/>
                      <a:pt x="909320" y="1219200"/>
                      <a:pt x="906780" y="1215390"/>
                    </a:cubicBezTo>
                    <a:cubicBezTo>
                      <a:pt x="905510" y="1198880"/>
                      <a:pt x="904905" y="1182305"/>
                      <a:pt x="902970" y="1165860"/>
                    </a:cubicBezTo>
                    <a:cubicBezTo>
                      <a:pt x="902358" y="1160660"/>
                      <a:pt x="901758" y="1155166"/>
                      <a:pt x="899160" y="1150620"/>
                    </a:cubicBezTo>
                    <a:cubicBezTo>
                      <a:pt x="896487" y="1145942"/>
                      <a:pt x="891179" y="1143329"/>
                      <a:pt x="887730" y="1139190"/>
                    </a:cubicBezTo>
                    <a:cubicBezTo>
                      <a:pt x="857755" y="1103220"/>
                      <a:pt x="899211" y="1150697"/>
                      <a:pt x="876300" y="1116330"/>
                    </a:cubicBezTo>
                    <a:cubicBezTo>
                      <a:pt x="873311" y="1111847"/>
                      <a:pt x="868319" y="1109039"/>
                      <a:pt x="864870" y="1104900"/>
                    </a:cubicBezTo>
                    <a:cubicBezTo>
                      <a:pt x="834895" y="1068930"/>
                      <a:pt x="876351" y="1116407"/>
                      <a:pt x="853440" y="1082040"/>
                    </a:cubicBezTo>
                    <a:cubicBezTo>
                      <a:pt x="850451" y="1077557"/>
                      <a:pt x="845318" y="1074863"/>
                      <a:pt x="842010" y="1070610"/>
                    </a:cubicBezTo>
                    <a:cubicBezTo>
                      <a:pt x="818075" y="1039837"/>
                      <a:pt x="837467" y="1054882"/>
                      <a:pt x="815340" y="1040130"/>
                    </a:cubicBezTo>
                    <a:cubicBezTo>
                      <a:pt x="807923" y="1017878"/>
                      <a:pt x="817334" y="1038314"/>
                      <a:pt x="800100" y="1021080"/>
                    </a:cubicBezTo>
                    <a:cubicBezTo>
                      <a:pt x="796862" y="1017842"/>
                      <a:pt x="795411" y="1013168"/>
                      <a:pt x="792480" y="1009650"/>
                    </a:cubicBezTo>
                    <a:cubicBezTo>
                      <a:pt x="783313" y="998649"/>
                      <a:pt x="780859" y="998092"/>
                      <a:pt x="769620" y="990600"/>
                    </a:cubicBezTo>
                    <a:cubicBezTo>
                      <a:pt x="760458" y="976857"/>
                      <a:pt x="754799" y="966749"/>
                      <a:pt x="739140" y="956310"/>
                    </a:cubicBezTo>
                    <a:cubicBezTo>
                      <a:pt x="735330" y="953770"/>
                      <a:pt x="731919" y="950494"/>
                      <a:pt x="727710" y="948690"/>
                    </a:cubicBezTo>
                    <a:cubicBezTo>
                      <a:pt x="722897" y="946627"/>
                      <a:pt x="717550" y="946150"/>
                      <a:pt x="712470" y="944880"/>
                    </a:cubicBezTo>
                    <a:cubicBezTo>
                      <a:pt x="708660" y="942340"/>
                      <a:pt x="705384" y="938708"/>
                      <a:pt x="701040" y="937260"/>
                    </a:cubicBezTo>
                    <a:cubicBezTo>
                      <a:pt x="693711" y="934817"/>
                      <a:pt x="685090" y="936905"/>
                      <a:pt x="678180" y="933450"/>
                    </a:cubicBezTo>
                    <a:cubicBezTo>
                      <a:pt x="674084" y="931402"/>
                      <a:pt x="673491" y="925538"/>
                      <a:pt x="670560" y="922020"/>
                    </a:cubicBezTo>
                    <a:cubicBezTo>
                      <a:pt x="667111" y="917881"/>
                      <a:pt x="662579" y="914729"/>
                      <a:pt x="659130" y="910590"/>
                    </a:cubicBezTo>
                    <a:cubicBezTo>
                      <a:pt x="650691" y="900464"/>
                      <a:pt x="650665" y="895777"/>
                      <a:pt x="643890" y="883920"/>
                    </a:cubicBezTo>
                    <a:cubicBezTo>
                      <a:pt x="641618" y="879944"/>
                      <a:pt x="638318" y="876586"/>
                      <a:pt x="636270" y="872490"/>
                    </a:cubicBezTo>
                    <a:cubicBezTo>
                      <a:pt x="634474" y="868898"/>
                      <a:pt x="634042" y="864751"/>
                      <a:pt x="632460" y="861060"/>
                    </a:cubicBezTo>
                    <a:cubicBezTo>
                      <a:pt x="617696" y="826610"/>
                      <a:pt x="630755" y="869479"/>
                      <a:pt x="617220" y="815340"/>
                    </a:cubicBezTo>
                    <a:lnTo>
                      <a:pt x="613410" y="800100"/>
                    </a:lnTo>
                    <a:cubicBezTo>
                      <a:pt x="614680" y="783590"/>
                      <a:pt x="615166" y="767001"/>
                      <a:pt x="617220" y="750570"/>
                    </a:cubicBezTo>
                    <a:cubicBezTo>
                      <a:pt x="617718" y="746585"/>
                      <a:pt x="620242" y="743078"/>
                      <a:pt x="621030" y="739140"/>
                    </a:cubicBezTo>
                    <a:cubicBezTo>
                      <a:pt x="624399" y="722295"/>
                      <a:pt x="627139" y="689484"/>
                      <a:pt x="628650" y="674370"/>
                    </a:cubicBezTo>
                    <a:cubicBezTo>
                      <a:pt x="628279" y="668808"/>
                      <a:pt x="627202" y="601713"/>
                      <a:pt x="617220" y="586740"/>
                    </a:cubicBezTo>
                    <a:cubicBezTo>
                      <a:pt x="608481" y="573631"/>
                      <a:pt x="607306" y="573570"/>
                      <a:pt x="601980" y="556260"/>
                    </a:cubicBezTo>
                    <a:cubicBezTo>
                      <a:pt x="598900" y="546250"/>
                      <a:pt x="600169" y="534494"/>
                      <a:pt x="594360" y="525780"/>
                    </a:cubicBezTo>
                    <a:lnTo>
                      <a:pt x="579120" y="502920"/>
                    </a:lnTo>
                    <a:cubicBezTo>
                      <a:pt x="580390" y="480060"/>
                      <a:pt x="579692" y="457005"/>
                      <a:pt x="582930" y="434340"/>
                    </a:cubicBezTo>
                    <a:cubicBezTo>
                      <a:pt x="583578" y="429807"/>
                      <a:pt x="588746" y="427119"/>
                      <a:pt x="590550" y="422910"/>
                    </a:cubicBezTo>
                    <a:cubicBezTo>
                      <a:pt x="592613" y="418097"/>
                      <a:pt x="593090" y="412750"/>
                      <a:pt x="594360" y="407670"/>
                    </a:cubicBezTo>
                    <a:cubicBezTo>
                      <a:pt x="602372" y="335565"/>
                      <a:pt x="593731" y="399385"/>
                      <a:pt x="601980" y="358140"/>
                    </a:cubicBezTo>
                    <a:cubicBezTo>
                      <a:pt x="606099" y="337543"/>
                      <a:pt x="604290" y="337739"/>
                      <a:pt x="609600" y="320040"/>
                    </a:cubicBezTo>
                    <a:cubicBezTo>
                      <a:pt x="611908" y="312347"/>
                      <a:pt x="614680" y="304800"/>
                      <a:pt x="617220" y="297180"/>
                    </a:cubicBezTo>
                    <a:lnTo>
                      <a:pt x="621030" y="285750"/>
                    </a:lnTo>
                    <a:cubicBezTo>
                      <a:pt x="615950" y="281940"/>
                      <a:pt x="610957" y="278011"/>
                      <a:pt x="605790" y="274320"/>
                    </a:cubicBezTo>
                    <a:cubicBezTo>
                      <a:pt x="602064" y="271658"/>
                      <a:pt x="597375" y="270146"/>
                      <a:pt x="594360" y="266700"/>
                    </a:cubicBezTo>
                    <a:cubicBezTo>
                      <a:pt x="588329" y="259808"/>
                      <a:pt x="579120" y="243840"/>
                      <a:pt x="579120" y="243840"/>
                    </a:cubicBezTo>
                    <a:cubicBezTo>
                      <a:pt x="580390" y="214630"/>
                      <a:pt x="580847" y="185373"/>
                      <a:pt x="582930" y="156210"/>
                    </a:cubicBezTo>
                    <a:cubicBezTo>
                      <a:pt x="583391" y="149751"/>
                      <a:pt x="584060" y="143055"/>
                      <a:pt x="586740" y="137160"/>
                    </a:cubicBezTo>
                    <a:cubicBezTo>
                      <a:pt x="590530" y="128823"/>
                      <a:pt x="596900" y="121920"/>
                      <a:pt x="601980" y="114300"/>
                    </a:cubicBezTo>
                    <a:cubicBezTo>
                      <a:pt x="604520" y="110490"/>
                      <a:pt x="608152" y="107214"/>
                      <a:pt x="609600" y="102870"/>
                    </a:cubicBezTo>
                    <a:lnTo>
                      <a:pt x="617220" y="80010"/>
                    </a:lnTo>
                    <a:cubicBezTo>
                      <a:pt x="618490" y="76200"/>
                      <a:pt x="617688" y="70808"/>
                      <a:pt x="621030" y="68580"/>
                    </a:cubicBezTo>
                    <a:cubicBezTo>
                      <a:pt x="624840" y="66040"/>
                      <a:pt x="628942" y="63891"/>
                      <a:pt x="632460" y="60960"/>
                    </a:cubicBezTo>
                    <a:cubicBezTo>
                      <a:pt x="643370" y="51869"/>
                      <a:pt x="652194" y="40736"/>
                      <a:pt x="655320" y="26670"/>
                    </a:cubicBezTo>
                    <a:cubicBezTo>
                      <a:pt x="656996" y="19129"/>
                      <a:pt x="666849" y="4126"/>
                      <a:pt x="659130" y="3810"/>
                    </a:cubicBezTo>
                    <a:cubicBezTo>
                      <a:pt x="503046" y="-2587"/>
                      <a:pt x="346710" y="6350"/>
                      <a:pt x="190500" y="7620"/>
                    </a:cubicBezTo>
                    <a:cubicBezTo>
                      <a:pt x="172720" y="6350"/>
                      <a:pt x="154863" y="5893"/>
                      <a:pt x="137160" y="3810"/>
                    </a:cubicBezTo>
                    <a:cubicBezTo>
                      <a:pt x="133171" y="3341"/>
                      <a:pt x="129746" y="0"/>
                      <a:pt x="125730" y="0"/>
                    </a:cubicBezTo>
                    <a:cubicBezTo>
                      <a:pt x="86340" y="0"/>
                      <a:pt x="46990" y="2540"/>
                      <a:pt x="7620" y="3810"/>
                    </a:cubicBezTo>
                    <a:cubicBezTo>
                      <a:pt x="5080" y="7620"/>
                      <a:pt x="0" y="10661"/>
                      <a:pt x="0" y="15240"/>
                    </a:cubicBezTo>
                    <a:cubicBezTo>
                      <a:pt x="0" y="25713"/>
                      <a:pt x="5348" y="35497"/>
                      <a:pt x="7620" y="45720"/>
                    </a:cubicBezTo>
                    <a:cubicBezTo>
                      <a:pt x="10160" y="57150"/>
                      <a:pt x="9730" y="69679"/>
                      <a:pt x="15240" y="80010"/>
                    </a:cubicBezTo>
                    <a:cubicBezTo>
                      <a:pt x="20311" y="89519"/>
                      <a:pt x="32122" y="93904"/>
                      <a:pt x="38100" y="102870"/>
                    </a:cubicBezTo>
                    <a:lnTo>
                      <a:pt x="53340" y="125730"/>
                    </a:lnTo>
                    <a:lnTo>
                      <a:pt x="60960" y="137160"/>
                    </a:lnTo>
                    <a:cubicBezTo>
                      <a:pt x="62706" y="158109"/>
                      <a:pt x="57019" y="178939"/>
                      <a:pt x="72390" y="194310"/>
                    </a:cubicBezTo>
                    <a:cubicBezTo>
                      <a:pt x="75628" y="197548"/>
                      <a:pt x="79378" y="200819"/>
                      <a:pt x="83820" y="201930"/>
                    </a:cubicBezTo>
                    <a:cubicBezTo>
                      <a:pt x="94977" y="204719"/>
                      <a:pt x="106680" y="204470"/>
                      <a:pt x="118110" y="205740"/>
                    </a:cubicBezTo>
                    <a:cubicBezTo>
                      <a:pt x="120650" y="209550"/>
                      <a:pt x="123682" y="213074"/>
                      <a:pt x="125730" y="217170"/>
                    </a:cubicBezTo>
                    <a:cubicBezTo>
                      <a:pt x="131050" y="227810"/>
                      <a:pt x="131946" y="245441"/>
                      <a:pt x="133350" y="255270"/>
                    </a:cubicBezTo>
                    <a:cubicBezTo>
                      <a:pt x="127000" y="256540"/>
                      <a:pt x="120688" y="258015"/>
                      <a:pt x="114300" y="259080"/>
                    </a:cubicBezTo>
                    <a:cubicBezTo>
                      <a:pt x="105442" y="260556"/>
                      <a:pt x="95662" y="258874"/>
                      <a:pt x="87630" y="262890"/>
                    </a:cubicBezTo>
                    <a:cubicBezTo>
                      <a:pt x="84038" y="264686"/>
                      <a:pt x="85090" y="270510"/>
                      <a:pt x="83820" y="274320"/>
                    </a:cubicBezTo>
                    <a:cubicBezTo>
                      <a:pt x="96425" y="312134"/>
                      <a:pt x="75277" y="254371"/>
                      <a:pt x="99060" y="297180"/>
                    </a:cubicBezTo>
                    <a:cubicBezTo>
                      <a:pt x="102961" y="304201"/>
                      <a:pt x="104140" y="312420"/>
                      <a:pt x="106680" y="320040"/>
                    </a:cubicBezTo>
                    <a:cubicBezTo>
                      <a:pt x="107950" y="323850"/>
                      <a:pt x="109830" y="327509"/>
                      <a:pt x="110490" y="331470"/>
                    </a:cubicBezTo>
                    <a:cubicBezTo>
                      <a:pt x="111760" y="339090"/>
                      <a:pt x="110845" y="347420"/>
                      <a:pt x="114300" y="354330"/>
                    </a:cubicBezTo>
                    <a:cubicBezTo>
                      <a:pt x="116348" y="358426"/>
                      <a:pt x="122004" y="359288"/>
                      <a:pt x="125730" y="361950"/>
                    </a:cubicBezTo>
                    <a:cubicBezTo>
                      <a:pt x="145913" y="376366"/>
                      <a:pt x="133852" y="371007"/>
                      <a:pt x="152400" y="377190"/>
                    </a:cubicBezTo>
                    <a:cubicBezTo>
                      <a:pt x="160826" y="385616"/>
                      <a:pt x="166146" y="389441"/>
                      <a:pt x="171450" y="400050"/>
                    </a:cubicBezTo>
                    <a:cubicBezTo>
                      <a:pt x="173246" y="403642"/>
                      <a:pt x="174157" y="407618"/>
                      <a:pt x="175260" y="411480"/>
                    </a:cubicBezTo>
                    <a:cubicBezTo>
                      <a:pt x="179906" y="427741"/>
                      <a:pt x="178952" y="428093"/>
                      <a:pt x="182880" y="445770"/>
                    </a:cubicBezTo>
                    <a:cubicBezTo>
                      <a:pt x="193641" y="494195"/>
                      <a:pt x="179009" y="422605"/>
                      <a:pt x="190500" y="480060"/>
                    </a:cubicBezTo>
                    <a:cubicBezTo>
                      <a:pt x="191770" y="499110"/>
                      <a:pt x="191171" y="518377"/>
                      <a:pt x="194310" y="537210"/>
                    </a:cubicBezTo>
                    <a:cubicBezTo>
                      <a:pt x="195695" y="545523"/>
                      <a:pt x="206895" y="553027"/>
                      <a:pt x="213360" y="556260"/>
                    </a:cubicBezTo>
                    <a:cubicBezTo>
                      <a:pt x="216952" y="558056"/>
                      <a:pt x="221198" y="558274"/>
                      <a:pt x="224790" y="560070"/>
                    </a:cubicBezTo>
                    <a:cubicBezTo>
                      <a:pt x="228886" y="562118"/>
                      <a:pt x="232410" y="565150"/>
                      <a:pt x="236220" y="567690"/>
                    </a:cubicBezTo>
                    <a:cubicBezTo>
                      <a:pt x="237490" y="571500"/>
                      <a:pt x="238234" y="575528"/>
                      <a:pt x="240030" y="579120"/>
                    </a:cubicBezTo>
                    <a:cubicBezTo>
                      <a:pt x="242078" y="583216"/>
                      <a:pt x="245790" y="586366"/>
                      <a:pt x="247650" y="590550"/>
                    </a:cubicBezTo>
                    <a:cubicBezTo>
                      <a:pt x="250912" y="597890"/>
                      <a:pt x="255270" y="613410"/>
                      <a:pt x="255270" y="613410"/>
                    </a:cubicBezTo>
                    <a:cubicBezTo>
                      <a:pt x="254947" y="615669"/>
                      <a:pt x="252486" y="644256"/>
                      <a:pt x="247650" y="651510"/>
                    </a:cubicBezTo>
                    <a:cubicBezTo>
                      <a:pt x="244661" y="655993"/>
                      <a:pt x="240030" y="659130"/>
                      <a:pt x="236220" y="662940"/>
                    </a:cubicBezTo>
                    <a:cubicBezTo>
                      <a:pt x="239399" y="685195"/>
                      <a:pt x="235700" y="686701"/>
                      <a:pt x="247650" y="701040"/>
                    </a:cubicBezTo>
                    <a:cubicBezTo>
                      <a:pt x="251099" y="705179"/>
                      <a:pt x="254106" y="710398"/>
                      <a:pt x="259080" y="712470"/>
                    </a:cubicBezTo>
                    <a:cubicBezTo>
                      <a:pt x="269888" y="716973"/>
                      <a:pt x="281940" y="717550"/>
                      <a:pt x="293370" y="720090"/>
                    </a:cubicBezTo>
                    <a:cubicBezTo>
                      <a:pt x="294640" y="725170"/>
                      <a:pt x="296319" y="730165"/>
                      <a:pt x="297180" y="735330"/>
                    </a:cubicBezTo>
                    <a:cubicBezTo>
                      <a:pt x="315276" y="843903"/>
                      <a:pt x="297150" y="742743"/>
                      <a:pt x="308610" y="822960"/>
                    </a:cubicBezTo>
                    <a:cubicBezTo>
                      <a:pt x="309526" y="829371"/>
                      <a:pt x="311150" y="835660"/>
                      <a:pt x="312420" y="842010"/>
                    </a:cubicBezTo>
                    <a:cubicBezTo>
                      <a:pt x="313690" y="859790"/>
                      <a:pt x="314147" y="877647"/>
                      <a:pt x="316230" y="895350"/>
                    </a:cubicBezTo>
                    <a:cubicBezTo>
                      <a:pt x="316699" y="899339"/>
                      <a:pt x="318458" y="903089"/>
                      <a:pt x="320040" y="906780"/>
                    </a:cubicBezTo>
                    <a:cubicBezTo>
                      <a:pt x="322277" y="912000"/>
                      <a:pt x="324359" y="917398"/>
                      <a:pt x="327660" y="922020"/>
                    </a:cubicBezTo>
                    <a:cubicBezTo>
                      <a:pt x="337481" y="935770"/>
                      <a:pt x="338725" y="931241"/>
                      <a:pt x="350520" y="941070"/>
                    </a:cubicBezTo>
                    <a:cubicBezTo>
                      <a:pt x="354659" y="944519"/>
                      <a:pt x="358140" y="948690"/>
                      <a:pt x="361950" y="952500"/>
                    </a:cubicBezTo>
                    <a:cubicBezTo>
                      <a:pt x="365723" y="963818"/>
                      <a:pt x="368133" y="977733"/>
                      <a:pt x="377190" y="986790"/>
                    </a:cubicBezTo>
                    <a:cubicBezTo>
                      <a:pt x="380428" y="990028"/>
                      <a:pt x="384810" y="991870"/>
                      <a:pt x="388620" y="994410"/>
                    </a:cubicBezTo>
                    <a:cubicBezTo>
                      <a:pt x="389890" y="998220"/>
                      <a:pt x="389088" y="1003612"/>
                      <a:pt x="392430" y="1005840"/>
                    </a:cubicBezTo>
                    <a:cubicBezTo>
                      <a:pt x="397818" y="1009432"/>
                      <a:pt x="405198" y="1008079"/>
                      <a:pt x="411480" y="1009650"/>
                    </a:cubicBezTo>
                    <a:cubicBezTo>
                      <a:pt x="415376" y="1010624"/>
                      <a:pt x="419035" y="1012403"/>
                      <a:pt x="422910" y="1013460"/>
                    </a:cubicBezTo>
                    <a:cubicBezTo>
                      <a:pt x="470177" y="1026351"/>
                      <a:pt x="438511" y="1016120"/>
                      <a:pt x="464820" y="1024890"/>
                    </a:cubicBezTo>
                    <a:cubicBezTo>
                      <a:pt x="479279" y="1046579"/>
                      <a:pt x="464051" y="1028805"/>
                      <a:pt x="483870" y="1040130"/>
                    </a:cubicBezTo>
                    <a:cubicBezTo>
                      <a:pt x="489383" y="1043280"/>
                      <a:pt x="494289" y="1047427"/>
                      <a:pt x="499110" y="1051560"/>
                    </a:cubicBezTo>
                    <a:cubicBezTo>
                      <a:pt x="503201" y="1055067"/>
                      <a:pt x="505830" y="1060373"/>
                      <a:pt x="510540" y="1062990"/>
                    </a:cubicBezTo>
                    <a:cubicBezTo>
                      <a:pt x="517561" y="1066891"/>
                      <a:pt x="526717" y="1066155"/>
                      <a:pt x="533400" y="1070610"/>
                    </a:cubicBezTo>
                    <a:lnTo>
                      <a:pt x="544830" y="1078230"/>
                    </a:lnTo>
                    <a:cubicBezTo>
                      <a:pt x="563059" y="1105573"/>
                      <a:pt x="553594" y="1094614"/>
                      <a:pt x="571500" y="1112520"/>
                    </a:cubicBezTo>
                    <a:cubicBezTo>
                      <a:pt x="575847" y="1125560"/>
                      <a:pt x="581699" y="1149799"/>
                      <a:pt x="594360" y="1158240"/>
                    </a:cubicBezTo>
                    <a:lnTo>
                      <a:pt x="605790" y="1165860"/>
                    </a:lnTo>
                    <a:cubicBezTo>
                      <a:pt x="604520" y="1170940"/>
                      <a:pt x="601980" y="1175864"/>
                      <a:pt x="601980" y="1181100"/>
                    </a:cubicBezTo>
                    <a:cubicBezTo>
                      <a:pt x="601980" y="1187576"/>
                      <a:pt x="602198" y="1194762"/>
                      <a:pt x="605790" y="1200150"/>
                    </a:cubicBezTo>
                    <a:cubicBezTo>
                      <a:pt x="608018" y="1203492"/>
                      <a:pt x="613324" y="1202986"/>
                      <a:pt x="617220" y="1203960"/>
                    </a:cubicBezTo>
                    <a:cubicBezTo>
                      <a:pt x="623502" y="1205531"/>
                      <a:pt x="629920" y="1206500"/>
                      <a:pt x="636270" y="1207770"/>
                    </a:cubicBezTo>
                    <a:cubicBezTo>
                      <a:pt x="640080" y="1211580"/>
                      <a:pt x="643447" y="1215892"/>
                      <a:pt x="647700" y="1219200"/>
                    </a:cubicBezTo>
                    <a:cubicBezTo>
                      <a:pt x="654929" y="1224823"/>
                      <a:pt x="670560" y="1234440"/>
                      <a:pt x="670560" y="1234440"/>
                    </a:cubicBezTo>
                    <a:cubicBezTo>
                      <a:pt x="671830" y="1239520"/>
                      <a:pt x="671465" y="1245323"/>
                      <a:pt x="674370" y="1249680"/>
                    </a:cubicBezTo>
                    <a:cubicBezTo>
                      <a:pt x="676910" y="1253490"/>
                      <a:pt x="682562" y="1254062"/>
                      <a:pt x="685800" y="1257300"/>
                    </a:cubicBezTo>
                    <a:cubicBezTo>
                      <a:pt x="690290" y="1261790"/>
                      <a:pt x="693420" y="1267460"/>
                      <a:pt x="697230" y="1272540"/>
                    </a:cubicBezTo>
                    <a:cubicBezTo>
                      <a:pt x="698500" y="1277620"/>
                      <a:pt x="698977" y="1282967"/>
                      <a:pt x="701040" y="1287780"/>
                    </a:cubicBezTo>
                    <a:cubicBezTo>
                      <a:pt x="705018" y="1297063"/>
                      <a:pt x="713224" y="1303774"/>
                      <a:pt x="720090" y="1310640"/>
                    </a:cubicBezTo>
                    <a:cubicBezTo>
                      <a:pt x="721360" y="1314450"/>
                      <a:pt x="722797" y="1318208"/>
                      <a:pt x="723900" y="1322070"/>
                    </a:cubicBezTo>
                    <a:cubicBezTo>
                      <a:pt x="725339" y="1327105"/>
                      <a:pt x="724805" y="1332953"/>
                      <a:pt x="727710" y="1337310"/>
                    </a:cubicBezTo>
                    <a:cubicBezTo>
                      <a:pt x="730250" y="1341120"/>
                      <a:pt x="735622" y="1341999"/>
                      <a:pt x="739140" y="1344930"/>
                    </a:cubicBezTo>
                    <a:cubicBezTo>
                      <a:pt x="743279" y="1348379"/>
                      <a:pt x="746760" y="1352550"/>
                      <a:pt x="750570" y="1356360"/>
                    </a:cubicBezTo>
                    <a:cubicBezTo>
                      <a:pt x="746760" y="1360170"/>
                      <a:pt x="742129" y="1363307"/>
                      <a:pt x="739140" y="1367790"/>
                    </a:cubicBezTo>
                    <a:cubicBezTo>
                      <a:pt x="736912" y="1371132"/>
                      <a:pt x="737126" y="1375628"/>
                      <a:pt x="735330" y="1379220"/>
                    </a:cubicBezTo>
                    <a:cubicBezTo>
                      <a:pt x="733282" y="1383316"/>
                      <a:pt x="730250" y="1386840"/>
                      <a:pt x="727710" y="1390650"/>
                    </a:cubicBezTo>
                    <a:cubicBezTo>
                      <a:pt x="726440" y="1402080"/>
                      <a:pt x="726689" y="1413783"/>
                      <a:pt x="723900" y="1424940"/>
                    </a:cubicBezTo>
                    <a:cubicBezTo>
                      <a:pt x="722789" y="1429382"/>
                      <a:pt x="716928" y="1431837"/>
                      <a:pt x="716280" y="1436370"/>
                    </a:cubicBezTo>
                    <a:cubicBezTo>
                      <a:pt x="714833" y="1446501"/>
                      <a:pt x="722754" y="1455606"/>
                      <a:pt x="727710" y="1463040"/>
                    </a:cubicBezTo>
                    <a:cubicBezTo>
                      <a:pt x="726440" y="1468120"/>
                      <a:pt x="725339" y="1473245"/>
                      <a:pt x="723900" y="1478280"/>
                    </a:cubicBezTo>
                    <a:cubicBezTo>
                      <a:pt x="720801" y="1489126"/>
                      <a:pt x="712318" y="1502308"/>
                      <a:pt x="727710" y="1512570"/>
                    </a:cubicBezTo>
                    <a:cubicBezTo>
                      <a:pt x="748540" y="1526457"/>
                      <a:pt x="732626" y="1518309"/>
                      <a:pt x="769620" y="1524000"/>
                    </a:cubicBezTo>
                    <a:cubicBezTo>
                      <a:pt x="776020" y="1524985"/>
                      <a:pt x="782348" y="1526405"/>
                      <a:pt x="788670" y="1527810"/>
                    </a:cubicBezTo>
                    <a:cubicBezTo>
                      <a:pt x="793782" y="1528946"/>
                      <a:pt x="798714" y="1530971"/>
                      <a:pt x="803910" y="1531620"/>
                    </a:cubicBezTo>
                    <a:cubicBezTo>
                      <a:pt x="835494" y="1535568"/>
                      <a:pt x="900011" y="1537949"/>
                      <a:pt x="925830" y="1539240"/>
                    </a:cubicBezTo>
                    <a:cubicBezTo>
                      <a:pt x="964576" y="1546989"/>
                      <a:pt x="932319" y="1541368"/>
                      <a:pt x="998220" y="1546860"/>
                    </a:cubicBezTo>
                    <a:cubicBezTo>
                      <a:pt x="1010939" y="1547920"/>
                      <a:pt x="1023620" y="1549400"/>
                      <a:pt x="1036320" y="1550670"/>
                    </a:cubicBezTo>
                    <a:cubicBezTo>
                      <a:pt x="1051560" y="1549400"/>
                      <a:pt x="1066865" y="1548757"/>
                      <a:pt x="1082040" y="1546860"/>
                    </a:cubicBezTo>
                    <a:cubicBezTo>
                      <a:pt x="1087236" y="1546211"/>
                      <a:pt x="1092923" y="1545955"/>
                      <a:pt x="1097280" y="1543050"/>
                    </a:cubicBezTo>
                    <a:cubicBezTo>
                      <a:pt x="1101090" y="1540510"/>
                      <a:pt x="1102360" y="1535430"/>
                      <a:pt x="1104900" y="1531620"/>
                    </a:cubicBezTo>
                    <a:lnTo>
                      <a:pt x="1108710" y="1531620"/>
                    </a:ln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12 Forma libre"/>
              <p:cNvSpPr/>
              <p:nvPr/>
            </p:nvSpPr>
            <p:spPr>
              <a:xfrm>
                <a:off x="1074944" y="1015131"/>
                <a:ext cx="1646110" cy="1997075"/>
              </a:xfrm>
              <a:custGeom>
                <a:avLst/>
                <a:gdLst>
                  <a:gd name="connsiteX0" fmla="*/ 1785026 w 1785168"/>
                  <a:gd name="connsiteY0" fmla="*/ 1833664 h 2096912"/>
                  <a:gd name="connsiteX1" fmla="*/ 1750979 w 1785168"/>
                  <a:gd name="connsiteY1" fmla="*/ 1867711 h 2096912"/>
                  <a:gd name="connsiteX2" fmla="*/ 1746115 w 1785168"/>
                  <a:gd name="connsiteY2" fmla="*/ 1887166 h 2096912"/>
                  <a:gd name="connsiteX3" fmla="*/ 1741251 w 1785168"/>
                  <a:gd name="connsiteY3" fmla="*/ 1862847 h 2096912"/>
                  <a:gd name="connsiteX4" fmla="*/ 1726660 w 1785168"/>
                  <a:gd name="connsiteY4" fmla="*/ 1877438 h 2096912"/>
                  <a:gd name="connsiteX5" fmla="*/ 1721796 w 1785168"/>
                  <a:gd name="connsiteY5" fmla="*/ 1911485 h 2096912"/>
                  <a:gd name="connsiteX6" fmla="*/ 1712068 w 1785168"/>
                  <a:gd name="connsiteY6" fmla="*/ 1926077 h 2096912"/>
                  <a:gd name="connsiteX7" fmla="*/ 1707204 w 1785168"/>
                  <a:gd name="connsiteY7" fmla="*/ 1940668 h 2096912"/>
                  <a:gd name="connsiteX8" fmla="*/ 1692613 w 1785168"/>
                  <a:gd name="connsiteY8" fmla="*/ 1955260 h 2096912"/>
                  <a:gd name="connsiteX9" fmla="*/ 1648838 w 1785168"/>
                  <a:gd name="connsiteY9" fmla="*/ 1964987 h 2096912"/>
                  <a:gd name="connsiteX10" fmla="*/ 1634247 w 1785168"/>
                  <a:gd name="connsiteY10" fmla="*/ 1974715 h 2096912"/>
                  <a:gd name="connsiteX11" fmla="*/ 1619655 w 1785168"/>
                  <a:gd name="connsiteY11" fmla="*/ 1979579 h 2096912"/>
                  <a:gd name="connsiteX12" fmla="*/ 1590472 w 1785168"/>
                  <a:gd name="connsiteY12" fmla="*/ 1999034 h 2096912"/>
                  <a:gd name="connsiteX13" fmla="*/ 1556426 w 1785168"/>
                  <a:gd name="connsiteY13" fmla="*/ 2037945 h 2096912"/>
                  <a:gd name="connsiteX14" fmla="*/ 1546698 w 1785168"/>
                  <a:gd name="connsiteY14" fmla="*/ 2052536 h 2096912"/>
                  <a:gd name="connsiteX15" fmla="*/ 1517515 w 1785168"/>
                  <a:gd name="connsiteY15" fmla="*/ 2067128 h 2096912"/>
                  <a:gd name="connsiteX16" fmla="*/ 1493196 w 1785168"/>
                  <a:gd name="connsiteY16" fmla="*/ 2076855 h 2096912"/>
                  <a:gd name="connsiteX17" fmla="*/ 1493196 w 1785168"/>
                  <a:gd name="connsiteY17" fmla="*/ 1989306 h 2096912"/>
                  <a:gd name="connsiteX18" fmla="*/ 1478604 w 1785168"/>
                  <a:gd name="connsiteY18" fmla="*/ 1960123 h 2096912"/>
                  <a:gd name="connsiteX19" fmla="*/ 1459149 w 1785168"/>
                  <a:gd name="connsiteY19" fmla="*/ 1950396 h 2096912"/>
                  <a:gd name="connsiteX20" fmla="*/ 1449421 w 1785168"/>
                  <a:gd name="connsiteY20" fmla="*/ 1935804 h 2096912"/>
                  <a:gd name="connsiteX21" fmla="*/ 1420238 w 1785168"/>
                  <a:gd name="connsiteY21" fmla="*/ 1921213 h 2096912"/>
                  <a:gd name="connsiteX22" fmla="*/ 1342417 w 1785168"/>
                  <a:gd name="connsiteY22" fmla="*/ 1921213 h 2096912"/>
                  <a:gd name="connsiteX23" fmla="*/ 1332689 w 1785168"/>
                  <a:gd name="connsiteY23" fmla="*/ 1892030 h 2096912"/>
                  <a:gd name="connsiteX24" fmla="*/ 1313234 w 1785168"/>
                  <a:gd name="connsiteY24" fmla="*/ 1843392 h 2096912"/>
                  <a:gd name="connsiteX25" fmla="*/ 1303506 w 1785168"/>
                  <a:gd name="connsiteY25" fmla="*/ 1814209 h 2096912"/>
                  <a:gd name="connsiteX26" fmla="*/ 1288915 w 1785168"/>
                  <a:gd name="connsiteY26" fmla="*/ 1799617 h 2096912"/>
                  <a:gd name="connsiteX27" fmla="*/ 1279187 w 1785168"/>
                  <a:gd name="connsiteY27" fmla="*/ 1785026 h 2096912"/>
                  <a:gd name="connsiteX28" fmla="*/ 1259732 w 1785168"/>
                  <a:gd name="connsiteY28" fmla="*/ 1780162 h 2096912"/>
                  <a:gd name="connsiteX29" fmla="*/ 1245140 w 1785168"/>
                  <a:gd name="connsiteY29" fmla="*/ 1765570 h 2096912"/>
                  <a:gd name="connsiteX30" fmla="*/ 1230549 w 1785168"/>
                  <a:gd name="connsiteY30" fmla="*/ 1760706 h 2096912"/>
                  <a:gd name="connsiteX31" fmla="*/ 1215957 w 1785168"/>
                  <a:gd name="connsiteY31" fmla="*/ 1750979 h 2096912"/>
                  <a:gd name="connsiteX32" fmla="*/ 1186774 w 1785168"/>
                  <a:gd name="connsiteY32" fmla="*/ 1736387 h 2096912"/>
                  <a:gd name="connsiteX33" fmla="*/ 1167319 w 1785168"/>
                  <a:gd name="connsiteY33" fmla="*/ 1702340 h 2096912"/>
                  <a:gd name="connsiteX34" fmla="*/ 1147864 w 1785168"/>
                  <a:gd name="connsiteY34" fmla="*/ 1673157 h 2096912"/>
                  <a:gd name="connsiteX35" fmla="*/ 1152728 w 1785168"/>
                  <a:gd name="connsiteY35" fmla="*/ 1600200 h 2096912"/>
                  <a:gd name="connsiteX36" fmla="*/ 1157591 w 1785168"/>
                  <a:gd name="connsiteY36" fmla="*/ 1585609 h 2096912"/>
                  <a:gd name="connsiteX37" fmla="*/ 1162455 w 1785168"/>
                  <a:gd name="connsiteY37" fmla="*/ 1541834 h 2096912"/>
                  <a:gd name="connsiteX38" fmla="*/ 1108953 w 1785168"/>
                  <a:gd name="connsiteY38" fmla="*/ 1536970 h 2096912"/>
                  <a:gd name="connsiteX39" fmla="*/ 1079770 w 1785168"/>
                  <a:gd name="connsiteY39" fmla="*/ 1517515 h 2096912"/>
                  <a:gd name="connsiteX40" fmla="*/ 1060315 w 1785168"/>
                  <a:gd name="connsiteY40" fmla="*/ 1522379 h 2096912"/>
                  <a:gd name="connsiteX41" fmla="*/ 1031132 w 1785168"/>
                  <a:gd name="connsiteY41" fmla="*/ 1507787 h 2096912"/>
                  <a:gd name="connsiteX42" fmla="*/ 1001949 w 1785168"/>
                  <a:gd name="connsiteY42" fmla="*/ 1498060 h 2096912"/>
                  <a:gd name="connsiteX43" fmla="*/ 972766 w 1785168"/>
                  <a:gd name="connsiteY43" fmla="*/ 1478604 h 2096912"/>
                  <a:gd name="connsiteX44" fmla="*/ 938719 w 1785168"/>
                  <a:gd name="connsiteY44" fmla="*/ 1434830 h 2096912"/>
                  <a:gd name="connsiteX45" fmla="*/ 909536 w 1785168"/>
                  <a:gd name="connsiteY45" fmla="*/ 1386192 h 2096912"/>
                  <a:gd name="connsiteX46" fmla="*/ 880353 w 1785168"/>
                  <a:gd name="connsiteY46" fmla="*/ 1361872 h 2096912"/>
                  <a:gd name="connsiteX47" fmla="*/ 870626 w 1785168"/>
                  <a:gd name="connsiteY47" fmla="*/ 1347281 h 2096912"/>
                  <a:gd name="connsiteX48" fmla="*/ 856034 w 1785168"/>
                  <a:gd name="connsiteY48" fmla="*/ 1342417 h 2096912"/>
                  <a:gd name="connsiteX49" fmla="*/ 841443 w 1785168"/>
                  <a:gd name="connsiteY49" fmla="*/ 1332689 h 2096912"/>
                  <a:gd name="connsiteX50" fmla="*/ 826851 w 1785168"/>
                  <a:gd name="connsiteY50" fmla="*/ 1318098 h 2096912"/>
                  <a:gd name="connsiteX51" fmla="*/ 797668 w 1785168"/>
                  <a:gd name="connsiteY51" fmla="*/ 1298643 h 2096912"/>
                  <a:gd name="connsiteX52" fmla="*/ 783077 w 1785168"/>
                  <a:gd name="connsiteY52" fmla="*/ 1269460 h 2096912"/>
                  <a:gd name="connsiteX53" fmla="*/ 787940 w 1785168"/>
                  <a:gd name="connsiteY53" fmla="*/ 1250004 h 2096912"/>
                  <a:gd name="connsiteX54" fmla="*/ 783077 w 1785168"/>
                  <a:gd name="connsiteY54" fmla="*/ 1220821 h 2096912"/>
                  <a:gd name="connsiteX55" fmla="*/ 758757 w 1785168"/>
                  <a:gd name="connsiteY55" fmla="*/ 1191638 h 2096912"/>
                  <a:gd name="connsiteX56" fmla="*/ 739302 w 1785168"/>
                  <a:gd name="connsiteY56" fmla="*/ 1162455 h 2096912"/>
                  <a:gd name="connsiteX57" fmla="*/ 724711 w 1785168"/>
                  <a:gd name="connsiteY57" fmla="*/ 1133272 h 2096912"/>
                  <a:gd name="connsiteX58" fmla="*/ 714983 w 1785168"/>
                  <a:gd name="connsiteY58" fmla="*/ 1065179 h 2096912"/>
                  <a:gd name="connsiteX59" fmla="*/ 705255 w 1785168"/>
                  <a:gd name="connsiteY59" fmla="*/ 1045723 h 2096912"/>
                  <a:gd name="connsiteX60" fmla="*/ 690664 w 1785168"/>
                  <a:gd name="connsiteY60" fmla="*/ 1035996 h 2096912"/>
                  <a:gd name="connsiteX61" fmla="*/ 671208 w 1785168"/>
                  <a:gd name="connsiteY61" fmla="*/ 1006813 h 2096912"/>
                  <a:gd name="connsiteX62" fmla="*/ 661481 w 1785168"/>
                  <a:gd name="connsiteY62" fmla="*/ 992221 h 2096912"/>
                  <a:gd name="connsiteX63" fmla="*/ 656617 w 1785168"/>
                  <a:gd name="connsiteY63" fmla="*/ 977630 h 2096912"/>
                  <a:gd name="connsiteX64" fmla="*/ 642026 w 1785168"/>
                  <a:gd name="connsiteY64" fmla="*/ 963038 h 2096912"/>
                  <a:gd name="connsiteX65" fmla="*/ 632298 w 1785168"/>
                  <a:gd name="connsiteY65" fmla="*/ 943583 h 2096912"/>
                  <a:gd name="connsiteX66" fmla="*/ 622570 w 1785168"/>
                  <a:gd name="connsiteY66" fmla="*/ 928992 h 2096912"/>
                  <a:gd name="connsiteX67" fmla="*/ 603115 w 1785168"/>
                  <a:gd name="connsiteY67" fmla="*/ 890081 h 2096912"/>
                  <a:gd name="connsiteX68" fmla="*/ 598251 w 1785168"/>
                  <a:gd name="connsiteY68" fmla="*/ 870626 h 2096912"/>
                  <a:gd name="connsiteX69" fmla="*/ 578796 w 1785168"/>
                  <a:gd name="connsiteY69" fmla="*/ 836579 h 2096912"/>
                  <a:gd name="connsiteX70" fmla="*/ 564204 w 1785168"/>
                  <a:gd name="connsiteY70" fmla="*/ 734438 h 2096912"/>
                  <a:gd name="connsiteX71" fmla="*/ 559340 w 1785168"/>
                  <a:gd name="connsiteY71" fmla="*/ 719847 h 2096912"/>
                  <a:gd name="connsiteX72" fmla="*/ 544749 w 1785168"/>
                  <a:gd name="connsiteY72" fmla="*/ 680936 h 2096912"/>
                  <a:gd name="connsiteX73" fmla="*/ 530157 w 1785168"/>
                  <a:gd name="connsiteY73" fmla="*/ 646889 h 2096912"/>
                  <a:gd name="connsiteX74" fmla="*/ 510702 w 1785168"/>
                  <a:gd name="connsiteY74" fmla="*/ 617706 h 2096912"/>
                  <a:gd name="connsiteX75" fmla="*/ 491247 w 1785168"/>
                  <a:gd name="connsiteY75" fmla="*/ 569068 h 2096912"/>
                  <a:gd name="connsiteX76" fmla="*/ 496111 w 1785168"/>
                  <a:gd name="connsiteY76" fmla="*/ 466928 h 2096912"/>
                  <a:gd name="connsiteX77" fmla="*/ 481519 w 1785168"/>
                  <a:gd name="connsiteY77" fmla="*/ 457200 h 2096912"/>
                  <a:gd name="connsiteX78" fmla="*/ 466928 w 1785168"/>
                  <a:gd name="connsiteY78" fmla="*/ 442609 h 2096912"/>
                  <a:gd name="connsiteX79" fmla="*/ 428017 w 1785168"/>
                  <a:gd name="connsiteY79" fmla="*/ 432881 h 2096912"/>
                  <a:gd name="connsiteX80" fmla="*/ 398834 w 1785168"/>
                  <a:gd name="connsiteY80" fmla="*/ 413426 h 2096912"/>
                  <a:gd name="connsiteX81" fmla="*/ 384243 w 1785168"/>
                  <a:gd name="connsiteY81" fmla="*/ 403698 h 2096912"/>
                  <a:gd name="connsiteX82" fmla="*/ 369651 w 1785168"/>
                  <a:gd name="connsiteY82" fmla="*/ 398834 h 2096912"/>
                  <a:gd name="connsiteX83" fmla="*/ 350196 w 1785168"/>
                  <a:gd name="connsiteY83" fmla="*/ 350196 h 2096912"/>
                  <a:gd name="connsiteX84" fmla="*/ 325877 w 1785168"/>
                  <a:gd name="connsiteY84" fmla="*/ 321013 h 2096912"/>
                  <a:gd name="connsiteX85" fmla="*/ 306421 w 1785168"/>
                  <a:gd name="connsiteY85" fmla="*/ 316149 h 2096912"/>
                  <a:gd name="connsiteX86" fmla="*/ 277238 w 1785168"/>
                  <a:gd name="connsiteY86" fmla="*/ 301557 h 2096912"/>
                  <a:gd name="connsiteX87" fmla="*/ 257783 w 1785168"/>
                  <a:gd name="connsiteY87" fmla="*/ 306421 h 2096912"/>
                  <a:gd name="connsiteX88" fmla="*/ 248055 w 1785168"/>
                  <a:gd name="connsiteY88" fmla="*/ 321013 h 2096912"/>
                  <a:gd name="connsiteX89" fmla="*/ 189689 w 1785168"/>
                  <a:gd name="connsiteY89" fmla="*/ 321013 h 2096912"/>
                  <a:gd name="connsiteX90" fmla="*/ 175098 w 1785168"/>
                  <a:gd name="connsiteY90" fmla="*/ 316149 h 2096912"/>
                  <a:gd name="connsiteX91" fmla="*/ 141051 w 1785168"/>
                  <a:gd name="connsiteY91" fmla="*/ 291830 h 2096912"/>
                  <a:gd name="connsiteX92" fmla="*/ 121596 w 1785168"/>
                  <a:gd name="connsiteY92" fmla="*/ 262647 h 2096912"/>
                  <a:gd name="connsiteX93" fmla="*/ 97277 w 1785168"/>
                  <a:gd name="connsiteY93" fmla="*/ 233464 h 2096912"/>
                  <a:gd name="connsiteX94" fmla="*/ 68094 w 1785168"/>
                  <a:gd name="connsiteY94" fmla="*/ 223736 h 2096912"/>
                  <a:gd name="connsiteX95" fmla="*/ 29183 w 1785168"/>
                  <a:gd name="connsiteY95" fmla="*/ 214009 h 2096912"/>
                  <a:gd name="connsiteX96" fmla="*/ 14591 w 1785168"/>
                  <a:gd name="connsiteY96" fmla="*/ 184826 h 2096912"/>
                  <a:gd name="connsiteX97" fmla="*/ 0 w 1785168"/>
                  <a:gd name="connsiteY97" fmla="*/ 155643 h 2096912"/>
                  <a:gd name="connsiteX98" fmla="*/ 4864 w 1785168"/>
                  <a:gd name="connsiteY98" fmla="*/ 63230 h 2096912"/>
                  <a:gd name="connsiteX99" fmla="*/ 19455 w 1785168"/>
                  <a:gd name="connsiteY99" fmla="*/ 14592 h 2096912"/>
                  <a:gd name="connsiteX100" fmla="*/ 53502 w 1785168"/>
                  <a:gd name="connsiteY100" fmla="*/ 0 h 2096912"/>
                  <a:gd name="connsiteX101" fmla="*/ 87549 w 1785168"/>
                  <a:gd name="connsiteY101" fmla="*/ 4864 h 2096912"/>
                  <a:gd name="connsiteX102" fmla="*/ 116732 w 1785168"/>
                  <a:gd name="connsiteY102" fmla="*/ 14592 h 2096912"/>
                  <a:gd name="connsiteX103" fmla="*/ 131323 w 1785168"/>
                  <a:gd name="connsiteY103" fmla="*/ 19455 h 2096912"/>
                  <a:gd name="connsiteX104" fmla="*/ 145915 w 1785168"/>
                  <a:gd name="connsiteY104" fmla="*/ 24319 h 2096912"/>
                  <a:gd name="connsiteX105" fmla="*/ 189689 w 1785168"/>
                  <a:gd name="connsiteY105" fmla="*/ 34047 h 2096912"/>
                  <a:gd name="connsiteX106" fmla="*/ 218872 w 1785168"/>
                  <a:gd name="connsiteY106" fmla="*/ 43775 h 2096912"/>
                  <a:gd name="connsiteX107" fmla="*/ 238328 w 1785168"/>
                  <a:gd name="connsiteY107" fmla="*/ 53502 h 2096912"/>
                  <a:gd name="connsiteX108" fmla="*/ 248055 w 1785168"/>
                  <a:gd name="connsiteY108" fmla="*/ 68094 h 2096912"/>
                  <a:gd name="connsiteX109" fmla="*/ 262647 w 1785168"/>
                  <a:gd name="connsiteY109" fmla="*/ 72957 h 2096912"/>
                  <a:gd name="connsiteX110" fmla="*/ 277238 w 1785168"/>
                  <a:gd name="connsiteY110" fmla="*/ 82685 h 2096912"/>
                  <a:gd name="connsiteX111" fmla="*/ 335604 w 1785168"/>
                  <a:gd name="connsiteY111" fmla="*/ 92413 h 2096912"/>
                  <a:gd name="connsiteX112" fmla="*/ 393970 w 1785168"/>
                  <a:gd name="connsiteY112" fmla="*/ 111868 h 2096912"/>
                  <a:gd name="connsiteX113" fmla="*/ 418289 w 1785168"/>
                  <a:gd name="connsiteY113" fmla="*/ 141051 h 2096912"/>
                  <a:gd name="connsiteX114" fmla="*/ 432881 w 1785168"/>
                  <a:gd name="connsiteY114" fmla="*/ 150779 h 2096912"/>
                  <a:gd name="connsiteX115" fmla="*/ 447472 w 1785168"/>
                  <a:gd name="connsiteY115" fmla="*/ 165370 h 2096912"/>
                  <a:gd name="connsiteX116" fmla="*/ 476655 w 1785168"/>
                  <a:gd name="connsiteY116" fmla="*/ 184826 h 2096912"/>
                  <a:gd name="connsiteX117" fmla="*/ 491247 w 1785168"/>
                  <a:gd name="connsiteY117" fmla="*/ 194553 h 2096912"/>
                  <a:gd name="connsiteX118" fmla="*/ 510702 w 1785168"/>
                  <a:gd name="connsiteY118" fmla="*/ 204281 h 2096912"/>
                  <a:gd name="connsiteX119" fmla="*/ 525294 w 1785168"/>
                  <a:gd name="connsiteY119" fmla="*/ 209145 h 2096912"/>
                  <a:gd name="connsiteX120" fmla="*/ 539885 w 1785168"/>
                  <a:gd name="connsiteY120" fmla="*/ 218872 h 2096912"/>
                  <a:gd name="connsiteX121" fmla="*/ 578796 w 1785168"/>
                  <a:gd name="connsiteY121" fmla="*/ 228600 h 2096912"/>
                  <a:gd name="connsiteX122" fmla="*/ 627434 w 1785168"/>
                  <a:gd name="connsiteY122" fmla="*/ 238328 h 2096912"/>
                  <a:gd name="connsiteX123" fmla="*/ 646889 w 1785168"/>
                  <a:gd name="connsiteY123" fmla="*/ 248055 h 2096912"/>
                  <a:gd name="connsiteX124" fmla="*/ 661481 w 1785168"/>
                  <a:gd name="connsiteY124" fmla="*/ 252919 h 2096912"/>
                  <a:gd name="connsiteX125" fmla="*/ 676072 w 1785168"/>
                  <a:gd name="connsiteY125" fmla="*/ 262647 h 2096912"/>
                  <a:gd name="connsiteX126" fmla="*/ 700391 w 1785168"/>
                  <a:gd name="connsiteY126" fmla="*/ 267511 h 2096912"/>
                  <a:gd name="connsiteX127" fmla="*/ 739302 w 1785168"/>
                  <a:gd name="connsiteY127" fmla="*/ 277238 h 2096912"/>
                  <a:gd name="connsiteX128" fmla="*/ 768485 w 1785168"/>
                  <a:gd name="connsiteY128" fmla="*/ 286966 h 2096912"/>
                  <a:gd name="connsiteX129" fmla="*/ 787940 w 1785168"/>
                  <a:gd name="connsiteY129" fmla="*/ 291830 h 2096912"/>
                  <a:gd name="connsiteX130" fmla="*/ 817123 w 1785168"/>
                  <a:gd name="connsiteY130" fmla="*/ 301557 h 2096912"/>
                  <a:gd name="connsiteX131" fmla="*/ 846306 w 1785168"/>
                  <a:gd name="connsiteY131" fmla="*/ 321013 h 2096912"/>
                  <a:gd name="connsiteX132" fmla="*/ 860898 w 1785168"/>
                  <a:gd name="connsiteY132" fmla="*/ 330740 h 2096912"/>
                  <a:gd name="connsiteX133" fmla="*/ 875489 w 1785168"/>
                  <a:gd name="connsiteY133" fmla="*/ 335604 h 2096912"/>
                  <a:gd name="connsiteX134" fmla="*/ 890081 w 1785168"/>
                  <a:gd name="connsiteY134" fmla="*/ 345332 h 2096912"/>
                  <a:gd name="connsiteX135" fmla="*/ 919264 w 1785168"/>
                  <a:gd name="connsiteY135" fmla="*/ 355060 h 2096912"/>
                  <a:gd name="connsiteX136" fmla="*/ 933855 w 1785168"/>
                  <a:gd name="connsiteY136" fmla="*/ 359923 h 2096912"/>
                  <a:gd name="connsiteX137" fmla="*/ 948447 w 1785168"/>
                  <a:gd name="connsiteY137" fmla="*/ 369651 h 2096912"/>
                  <a:gd name="connsiteX138" fmla="*/ 977630 w 1785168"/>
                  <a:gd name="connsiteY138" fmla="*/ 379379 h 2096912"/>
                  <a:gd name="connsiteX139" fmla="*/ 992221 w 1785168"/>
                  <a:gd name="connsiteY139" fmla="*/ 389106 h 2096912"/>
                  <a:gd name="connsiteX140" fmla="*/ 1021404 w 1785168"/>
                  <a:gd name="connsiteY140" fmla="*/ 398834 h 2096912"/>
                  <a:gd name="connsiteX141" fmla="*/ 1050587 w 1785168"/>
                  <a:gd name="connsiteY141" fmla="*/ 418289 h 2096912"/>
                  <a:gd name="connsiteX142" fmla="*/ 1094362 w 1785168"/>
                  <a:gd name="connsiteY142" fmla="*/ 437745 h 2096912"/>
                  <a:gd name="connsiteX143" fmla="*/ 1313234 w 1785168"/>
                  <a:gd name="connsiteY143" fmla="*/ 442609 h 2096912"/>
                  <a:gd name="connsiteX144" fmla="*/ 1371600 w 1785168"/>
                  <a:gd name="connsiteY144" fmla="*/ 447472 h 2096912"/>
                  <a:gd name="connsiteX145" fmla="*/ 1405647 w 1785168"/>
                  <a:gd name="connsiteY145" fmla="*/ 452336 h 2096912"/>
                  <a:gd name="connsiteX146" fmla="*/ 1498060 w 1785168"/>
                  <a:gd name="connsiteY146" fmla="*/ 462064 h 2096912"/>
                  <a:gd name="connsiteX147" fmla="*/ 1541834 w 1785168"/>
                  <a:gd name="connsiteY147" fmla="*/ 466928 h 2096912"/>
                  <a:gd name="connsiteX148" fmla="*/ 1687749 w 1785168"/>
                  <a:gd name="connsiteY148" fmla="*/ 471792 h 2096912"/>
                  <a:gd name="connsiteX149" fmla="*/ 1687749 w 1785168"/>
                  <a:gd name="connsiteY149" fmla="*/ 520430 h 2096912"/>
                  <a:gd name="connsiteX150" fmla="*/ 1702340 w 1785168"/>
                  <a:gd name="connsiteY150" fmla="*/ 530157 h 2096912"/>
                  <a:gd name="connsiteX151" fmla="*/ 1716932 w 1785168"/>
                  <a:gd name="connsiteY151" fmla="*/ 603115 h 2096912"/>
                  <a:gd name="connsiteX152" fmla="*/ 1726660 w 1785168"/>
                  <a:gd name="connsiteY152" fmla="*/ 651753 h 2096912"/>
                  <a:gd name="connsiteX153" fmla="*/ 1731523 w 1785168"/>
                  <a:gd name="connsiteY153" fmla="*/ 680936 h 2096912"/>
                  <a:gd name="connsiteX154" fmla="*/ 1736387 w 1785168"/>
                  <a:gd name="connsiteY154" fmla="*/ 744166 h 2096912"/>
                  <a:gd name="connsiteX155" fmla="*/ 1741251 w 1785168"/>
                  <a:gd name="connsiteY155" fmla="*/ 768485 h 2096912"/>
                  <a:gd name="connsiteX156" fmla="*/ 1750979 w 1785168"/>
                  <a:gd name="connsiteY156" fmla="*/ 846306 h 2096912"/>
                  <a:gd name="connsiteX157" fmla="*/ 1746115 w 1785168"/>
                  <a:gd name="connsiteY157" fmla="*/ 987357 h 2096912"/>
                  <a:gd name="connsiteX158" fmla="*/ 1741251 w 1785168"/>
                  <a:gd name="connsiteY158" fmla="*/ 1016540 h 2096912"/>
                  <a:gd name="connsiteX159" fmla="*/ 1731523 w 1785168"/>
                  <a:gd name="connsiteY159" fmla="*/ 1035996 h 2096912"/>
                  <a:gd name="connsiteX160" fmla="*/ 1731523 w 1785168"/>
                  <a:gd name="connsiteY160" fmla="*/ 1240277 h 2096912"/>
                  <a:gd name="connsiteX161" fmla="*/ 1726660 w 1785168"/>
                  <a:gd name="connsiteY161" fmla="*/ 1444557 h 2096912"/>
                  <a:gd name="connsiteX162" fmla="*/ 1673157 w 1785168"/>
                  <a:gd name="connsiteY162" fmla="*/ 1439694 h 2096912"/>
                  <a:gd name="connsiteX163" fmla="*/ 1658566 w 1785168"/>
                  <a:gd name="connsiteY163" fmla="*/ 1429966 h 2096912"/>
                  <a:gd name="connsiteX164" fmla="*/ 1629383 w 1785168"/>
                  <a:gd name="connsiteY164" fmla="*/ 1425102 h 2096912"/>
                  <a:gd name="connsiteX165" fmla="*/ 1595336 w 1785168"/>
                  <a:gd name="connsiteY165" fmla="*/ 1415375 h 2096912"/>
                  <a:gd name="connsiteX166" fmla="*/ 1590472 w 1785168"/>
                  <a:gd name="connsiteY166" fmla="*/ 1459149 h 2096912"/>
                  <a:gd name="connsiteX167" fmla="*/ 1585608 w 1785168"/>
                  <a:gd name="connsiteY167" fmla="*/ 1478604 h 2096912"/>
                  <a:gd name="connsiteX168" fmla="*/ 1600200 w 1785168"/>
                  <a:gd name="connsiteY168" fmla="*/ 1517515 h 2096912"/>
                  <a:gd name="connsiteX169" fmla="*/ 1614791 w 1785168"/>
                  <a:gd name="connsiteY169" fmla="*/ 1527243 h 2096912"/>
                  <a:gd name="connsiteX170" fmla="*/ 1624519 w 1785168"/>
                  <a:gd name="connsiteY170" fmla="*/ 1556426 h 2096912"/>
                  <a:gd name="connsiteX171" fmla="*/ 1629383 w 1785168"/>
                  <a:gd name="connsiteY171" fmla="*/ 1571017 h 2096912"/>
                  <a:gd name="connsiteX172" fmla="*/ 1639111 w 1785168"/>
                  <a:gd name="connsiteY172" fmla="*/ 1609928 h 2096912"/>
                  <a:gd name="connsiteX173" fmla="*/ 1668294 w 1785168"/>
                  <a:gd name="connsiteY173" fmla="*/ 1629383 h 2096912"/>
                  <a:gd name="connsiteX174" fmla="*/ 1682885 w 1785168"/>
                  <a:gd name="connsiteY174" fmla="*/ 1663430 h 2096912"/>
                  <a:gd name="connsiteX175" fmla="*/ 1692613 w 1785168"/>
                  <a:gd name="connsiteY175" fmla="*/ 1697477 h 2096912"/>
                  <a:gd name="connsiteX176" fmla="*/ 1707204 w 1785168"/>
                  <a:gd name="connsiteY176" fmla="*/ 1707204 h 2096912"/>
                  <a:gd name="connsiteX177" fmla="*/ 1712068 w 1785168"/>
                  <a:gd name="connsiteY177" fmla="*/ 1721796 h 2096912"/>
                  <a:gd name="connsiteX178" fmla="*/ 1702340 w 1785168"/>
                  <a:gd name="connsiteY178" fmla="*/ 1765570 h 2096912"/>
                  <a:gd name="connsiteX179" fmla="*/ 1721796 w 1785168"/>
                  <a:gd name="connsiteY179" fmla="*/ 1809345 h 2096912"/>
                  <a:gd name="connsiteX180" fmla="*/ 1726660 w 1785168"/>
                  <a:gd name="connsiteY180" fmla="*/ 1823936 h 2096912"/>
                  <a:gd name="connsiteX181" fmla="*/ 1736387 w 1785168"/>
                  <a:gd name="connsiteY181" fmla="*/ 1838528 h 2096912"/>
                  <a:gd name="connsiteX182" fmla="*/ 1785026 w 1785168"/>
                  <a:gd name="connsiteY182" fmla="*/ 1833664 h 2096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</a:cxnLst>
                <a:rect l="l" t="t" r="r" b="b"/>
                <a:pathLst>
                  <a:path w="1785168" h="2096912">
                    <a:moveTo>
                      <a:pt x="1785026" y="1833664"/>
                    </a:moveTo>
                    <a:cubicBezTo>
                      <a:pt x="1787458" y="1838528"/>
                      <a:pt x="1758050" y="1851212"/>
                      <a:pt x="1750979" y="1867711"/>
                    </a:cubicBezTo>
                    <a:cubicBezTo>
                      <a:pt x="1748346" y="1873855"/>
                      <a:pt x="1747736" y="1880681"/>
                      <a:pt x="1746115" y="1887166"/>
                    </a:cubicBezTo>
                    <a:cubicBezTo>
                      <a:pt x="1744494" y="1879060"/>
                      <a:pt x="1748645" y="1866544"/>
                      <a:pt x="1741251" y="1862847"/>
                    </a:cubicBezTo>
                    <a:cubicBezTo>
                      <a:pt x="1735099" y="1859771"/>
                      <a:pt x="1729215" y="1871052"/>
                      <a:pt x="1726660" y="1877438"/>
                    </a:cubicBezTo>
                    <a:cubicBezTo>
                      <a:pt x="1722402" y="1888082"/>
                      <a:pt x="1725090" y="1900504"/>
                      <a:pt x="1721796" y="1911485"/>
                    </a:cubicBezTo>
                    <a:cubicBezTo>
                      <a:pt x="1720116" y="1917084"/>
                      <a:pt x="1714682" y="1920848"/>
                      <a:pt x="1712068" y="1926077"/>
                    </a:cubicBezTo>
                    <a:cubicBezTo>
                      <a:pt x="1709775" y="1930663"/>
                      <a:pt x="1710048" y="1936402"/>
                      <a:pt x="1707204" y="1940668"/>
                    </a:cubicBezTo>
                    <a:cubicBezTo>
                      <a:pt x="1703389" y="1946391"/>
                      <a:pt x="1698336" y="1951445"/>
                      <a:pt x="1692613" y="1955260"/>
                    </a:cubicBezTo>
                    <a:cubicBezTo>
                      <a:pt x="1684634" y="1960579"/>
                      <a:pt x="1652362" y="1964400"/>
                      <a:pt x="1648838" y="1964987"/>
                    </a:cubicBezTo>
                    <a:cubicBezTo>
                      <a:pt x="1643974" y="1968230"/>
                      <a:pt x="1639475" y="1972101"/>
                      <a:pt x="1634247" y="1974715"/>
                    </a:cubicBezTo>
                    <a:cubicBezTo>
                      <a:pt x="1629661" y="1977008"/>
                      <a:pt x="1623921" y="1976735"/>
                      <a:pt x="1619655" y="1979579"/>
                    </a:cubicBezTo>
                    <a:cubicBezTo>
                      <a:pt x="1583221" y="2003868"/>
                      <a:pt x="1625169" y="1987468"/>
                      <a:pt x="1590472" y="1999034"/>
                    </a:cubicBezTo>
                    <a:cubicBezTo>
                      <a:pt x="1567775" y="2033081"/>
                      <a:pt x="1580744" y="2021732"/>
                      <a:pt x="1556426" y="2037945"/>
                    </a:cubicBezTo>
                    <a:cubicBezTo>
                      <a:pt x="1553183" y="2042809"/>
                      <a:pt x="1550831" y="2048403"/>
                      <a:pt x="1546698" y="2052536"/>
                    </a:cubicBezTo>
                    <a:cubicBezTo>
                      <a:pt x="1537269" y="2061965"/>
                      <a:pt x="1529383" y="2063172"/>
                      <a:pt x="1517515" y="2067128"/>
                    </a:cubicBezTo>
                    <a:cubicBezTo>
                      <a:pt x="1494352" y="2101873"/>
                      <a:pt x="1500896" y="2107653"/>
                      <a:pt x="1493196" y="2076855"/>
                    </a:cubicBezTo>
                    <a:cubicBezTo>
                      <a:pt x="1505221" y="2040784"/>
                      <a:pt x="1501004" y="2059572"/>
                      <a:pt x="1493196" y="1989306"/>
                    </a:cubicBezTo>
                    <a:cubicBezTo>
                      <a:pt x="1492315" y="1981380"/>
                      <a:pt x="1484526" y="1965058"/>
                      <a:pt x="1478604" y="1960123"/>
                    </a:cubicBezTo>
                    <a:cubicBezTo>
                      <a:pt x="1473034" y="1955481"/>
                      <a:pt x="1465634" y="1953638"/>
                      <a:pt x="1459149" y="1950396"/>
                    </a:cubicBezTo>
                    <a:cubicBezTo>
                      <a:pt x="1455906" y="1945532"/>
                      <a:pt x="1453555" y="1939938"/>
                      <a:pt x="1449421" y="1935804"/>
                    </a:cubicBezTo>
                    <a:cubicBezTo>
                      <a:pt x="1439993" y="1926376"/>
                      <a:pt x="1432105" y="1925169"/>
                      <a:pt x="1420238" y="1921213"/>
                    </a:cubicBezTo>
                    <a:cubicBezTo>
                      <a:pt x="1400696" y="1924005"/>
                      <a:pt x="1360398" y="1932656"/>
                      <a:pt x="1342417" y="1921213"/>
                    </a:cubicBezTo>
                    <a:cubicBezTo>
                      <a:pt x="1333766" y="1915708"/>
                      <a:pt x="1337274" y="1901201"/>
                      <a:pt x="1332689" y="1892030"/>
                    </a:cubicBezTo>
                    <a:cubicBezTo>
                      <a:pt x="1318377" y="1863404"/>
                      <a:pt x="1325254" y="1879452"/>
                      <a:pt x="1313234" y="1843392"/>
                    </a:cubicBezTo>
                    <a:lnTo>
                      <a:pt x="1303506" y="1814209"/>
                    </a:lnTo>
                    <a:cubicBezTo>
                      <a:pt x="1298642" y="1809345"/>
                      <a:pt x="1293318" y="1804901"/>
                      <a:pt x="1288915" y="1799617"/>
                    </a:cubicBezTo>
                    <a:cubicBezTo>
                      <a:pt x="1285173" y="1795126"/>
                      <a:pt x="1284051" y="1788268"/>
                      <a:pt x="1279187" y="1785026"/>
                    </a:cubicBezTo>
                    <a:cubicBezTo>
                      <a:pt x="1273625" y="1781318"/>
                      <a:pt x="1266217" y="1781783"/>
                      <a:pt x="1259732" y="1780162"/>
                    </a:cubicBezTo>
                    <a:cubicBezTo>
                      <a:pt x="1254868" y="1775298"/>
                      <a:pt x="1250863" y="1769386"/>
                      <a:pt x="1245140" y="1765570"/>
                    </a:cubicBezTo>
                    <a:cubicBezTo>
                      <a:pt x="1240874" y="1762726"/>
                      <a:pt x="1235135" y="1762999"/>
                      <a:pt x="1230549" y="1760706"/>
                    </a:cubicBezTo>
                    <a:cubicBezTo>
                      <a:pt x="1225320" y="1758092"/>
                      <a:pt x="1221186" y="1753593"/>
                      <a:pt x="1215957" y="1750979"/>
                    </a:cubicBezTo>
                    <a:cubicBezTo>
                      <a:pt x="1175690" y="1730846"/>
                      <a:pt x="1228585" y="1764261"/>
                      <a:pt x="1186774" y="1736387"/>
                    </a:cubicBezTo>
                    <a:cubicBezTo>
                      <a:pt x="1176490" y="1695243"/>
                      <a:pt x="1190500" y="1737110"/>
                      <a:pt x="1167319" y="1702340"/>
                    </a:cubicBezTo>
                    <a:cubicBezTo>
                      <a:pt x="1139159" y="1660101"/>
                      <a:pt x="1194417" y="1719714"/>
                      <a:pt x="1147864" y="1673157"/>
                    </a:cubicBezTo>
                    <a:cubicBezTo>
                      <a:pt x="1149485" y="1648838"/>
                      <a:pt x="1150037" y="1624424"/>
                      <a:pt x="1152728" y="1600200"/>
                    </a:cubicBezTo>
                    <a:cubicBezTo>
                      <a:pt x="1153294" y="1595105"/>
                      <a:pt x="1156748" y="1590666"/>
                      <a:pt x="1157591" y="1585609"/>
                    </a:cubicBezTo>
                    <a:cubicBezTo>
                      <a:pt x="1160004" y="1571127"/>
                      <a:pt x="1160834" y="1556426"/>
                      <a:pt x="1162455" y="1541834"/>
                    </a:cubicBezTo>
                    <a:cubicBezTo>
                      <a:pt x="1144621" y="1540213"/>
                      <a:pt x="1126133" y="1542023"/>
                      <a:pt x="1108953" y="1536970"/>
                    </a:cubicBezTo>
                    <a:cubicBezTo>
                      <a:pt x="1097737" y="1533671"/>
                      <a:pt x="1079770" y="1517515"/>
                      <a:pt x="1079770" y="1517515"/>
                    </a:cubicBezTo>
                    <a:cubicBezTo>
                      <a:pt x="1073285" y="1519136"/>
                      <a:pt x="1067000" y="1522379"/>
                      <a:pt x="1060315" y="1522379"/>
                    </a:cubicBezTo>
                    <a:cubicBezTo>
                      <a:pt x="1047009" y="1522379"/>
                      <a:pt x="1042200" y="1512706"/>
                      <a:pt x="1031132" y="1507787"/>
                    </a:cubicBezTo>
                    <a:cubicBezTo>
                      <a:pt x="1021762" y="1503623"/>
                      <a:pt x="1001949" y="1498060"/>
                      <a:pt x="1001949" y="1498060"/>
                    </a:cubicBezTo>
                    <a:cubicBezTo>
                      <a:pt x="992221" y="1491575"/>
                      <a:pt x="979251" y="1488332"/>
                      <a:pt x="972766" y="1478604"/>
                    </a:cubicBezTo>
                    <a:cubicBezTo>
                      <a:pt x="923596" y="1404847"/>
                      <a:pt x="976816" y="1480545"/>
                      <a:pt x="938719" y="1434830"/>
                    </a:cubicBezTo>
                    <a:cubicBezTo>
                      <a:pt x="926392" y="1420038"/>
                      <a:pt x="921863" y="1400984"/>
                      <a:pt x="909536" y="1386192"/>
                    </a:cubicBezTo>
                    <a:cubicBezTo>
                      <a:pt x="897831" y="1372146"/>
                      <a:pt x="894703" y="1371438"/>
                      <a:pt x="880353" y="1361872"/>
                    </a:cubicBezTo>
                    <a:cubicBezTo>
                      <a:pt x="877111" y="1357008"/>
                      <a:pt x="875190" y="1350933"/>
                      <a:pt x="870626" y="1347281"/>
                    </a:cubicBezTo>
                    <a:cubicBezTo>
                      <a:pt x="866622" y="1344078"/>
                      <a:pt x="860620" y="1344710"/>
                      <a:pt x="856034" y="1342417"/>
                    </a:cubicBezTo>
                    <a:cubicBezTo>
                      <a:pt x="850806" y="1339803"/>
                      <a:pt x="845934" y="1336431"/>
                      <a:pt x="841443" y="1332689"/>
                    </a:cubicBezTo>
                    <a:cubicBezTo>
                      <a:pt x="836159" y="1328286"/>
                      <a:pt x="832281" y="1322321"/>
                      <a:pt x="826851" y="1318098"/>
                    </a:cubicBezTo>
                    <a:cubicBezTo>
                      <a:pt x="817622" y="1310920"/>
                      <a:pt x="797668" y="1298643"/>
                      <a:pt x="797668" y="1298643"/>
                    </a:cubicBezTo>
                    <a:cubicBezTo>
                      <a:pt x="792749" y="1291265"/>
                      <a:pt x="783077" y="1279530"/>
                      <a:pt x="783077" y="1269460"/>
                    </a:cubicBezTo>
                    <a:cubicBezTo>
                      <a:pt x="783077" y="1262775"/>
                      <a:pt x="786319" y="1256489"/>
                      <a:pt x="787940" y="1250004"/>
                    </a:cubicBezTo>
                    <a:cubicBezTo>
                      <a:pt x="786319" y="1240276"/>
                      <a:pt x="786196" y="1230177"/>
                      <a:pt x="783077" y="1220821"/>
                    </a:cubicBezTo>
                    <a:cubicBezTo>
                      <a:pt x="778733" y="1207788"/>
                      <a:pt x="766657" y="1201795"/>
                      <a:pt x="758757" y="1191638"/>
                    </a:cubicBezTo>
                    <a:cubicBezTo>
                      <a:pt x="751579" y="1182410"/>
                      <a:pt x="742999" y="1173546"/>
                      <a:pt x="739302" y="1162455"/>
                    </a:cubicBezTo>
                    <a:cubicBezTo>
                      <a:pt x="732589" y="1142318"/>
                      <a:pt x="737282" y="1152130"/>
                      <a:pt x="724711" y="1133272"/>
                    </a:cubicBezTo>
                    <a:cubicBezTo>
                      <a:pt x="722211" y="1105772"/>
                      <a:pt x="724701" y="1087853"/>
                      <a:pt x="714983" y="1065179"/>
                    </a:cubicBezTo>
                    <a:cubicBezTo>
                      <a:pt x="712127" y="1058514"/>
                      <a:pt x="709897" y="1051293"/>
                      <a:pt x="705255" y="1045723"/>
                    </a:cubicBezTo>
                    <a:cubicBezTo>
                      <a:pt x="701513" y="1041232"/>
                      <a:pt x="695528" y="1039238"/>
                      <a:pt x="690664" y="1035996"/>
                    </a:cubicBezTo>
                    <a:lnTo>
                      <a:pt x="671208" y="1006813"/>
                    </a:lnTo>
                    <a:cubicBezTo>
                      <a:pt x="667965" y="1001949"/>
                      <a:pt x="663330" y="997767"/>
                      <a:pt x="661481" y="992221"/>
                    </a:cubicBezTo>
                    <a:cubicBezTo>
                      <a:pt x="659860" y="987357"/>
                      <a:pt x="659461" y="981896"/>
                      <a:pt x="656617" y="977630"/>
                    </a:cubicBezTo>
                    <a:cubicBezTo>
                      <a:pt x="652802" y="971907"/>
                      <a:pt x="646024" y="968635"/>
                      <a:pt x="642026" y="963038"/>
                    </a:cubicBezTo>
                    <a:cubicBezTo>
                      <a:pt x="637812" y="957138"/>
                      <a:pt x="635895" y="949878"/>
                      <a:pt x="632298" y="943583"/>
                    </a:cubicBezTo>
                    <a:cubicBezTo>
                      <a:pt x="629398" y="938508"/>
                      <a:pt x="625369" y="934124"/>
                      <a:pt x="622570" y="928992"/>
                    </a:cubicBezTo>
                    <a:cubicBezTo>
                      <a:pt x="615626" y="916261"/>
                      <a:pt x="606632" y="904149"/>
                      <a:pt x="603115" y="890081"/>
                    </a:cubicBezTo>
                    <a:cubicBezTo>
                      <a:pt x="601494" y="883596"/>
                      <a:pt x="600598" y="876885"/>
                      <a:pt x="598251" y="870626"/>
                    </a:cubicBezTo>
                    <a:cubicBezTo>
                      <a:pt x="592962" y="856521"/>
                      <a:pt x="586859" y="848674"/>
                      <a:pt x="578796" y="836579"/>
                    </a:cubicBezTo>
                    <a:cubicBezTo>
                      <a:pt x="559285" y="758536"/>
                      <a:pt x="577455" y="840445"/>
                      <a:pt x="564204" y="734438"/>
                    </a:cubicBezTo>
                    <a:cubicBezTo>
                      <a:pt x="563568" y="729351"/>
                      <a:pt x="560748" y="724777"/>
                      <a:pt x="559340" y="719847"/>
                    </a:cubicBezTo>
                    <a:cubicBezTo>
                      <a:pt x="546530" y="675012"/>
                      <a:pt x="564179" y="726271"/>
                      <a:pt x="544749" y="680936"/>
                    </a:cubicBezTo>
                    <a:cubicBezTo>
                      <a:pt x="534685" y="657455"/>
                      <a:pt x="546289" y="673775"/>
                      <a:pt x="530157" y="646889"/>
                    </a:cubicBezTo>
                    <a:cubicBezTo>
                      <a:pt x="524142" y="636864"/>
                      <a:pt x="514399" y="628797"/>
                      <a:pt x="510702" y="617706"/>
                    </a:cubicBezTo>
                    <a:cubicBezTo>
                      <a:pt x="498681" y="581645"/>
                      <a:pt x="505559" y="597694"/>
                      <a:pt x="491247" y="569068"/>
                    </a:cubicBezTo>
                    <a:cubicBezTo>
                      <a:pt x="492868" y="535021"/>
                      <a:pt x="499064" y="500885"/>
                      <a:pt x="496111" y="466928"/>
                    </a:cubicBezTo>
                    <a:cubicBezTo>
                      <a:pt x="495605" y="461104"/>
                      <a:pt x="486010" y="460942"/>
                      <a:pt x="481519" y="457200"/>
                    </a:cubicBezTo>
                    <a:cubicBezTo>
                      <a:pt x="476235" y="452797"/>
                      <a:pt x="473080" y="445685"/>
                      <a:pt x="466928" y="442609"/>
                    </a:cubicBezTo>
                    <a:cubicBezTo>
                      <a:pt x="423806" y="421049"/>
                      <a:pt x="458993" y="450090"/>
                      <a:pt x="428017" y="432881"/>
                    </a:cubicBezTo>
                    <a:cubicBezTo>
                      <a:pt x="417797" y="427203"/>
                      <a:pt x="408562" y="419911"/>
                      <a:pt x="398834" y="413426"/>
                    </a:cubicBezTo>
                    <a:cubicBezTo>
                      <a:pt x="393970" y="410183"/>
                      <a:pt x="389789" y="405547"/>
                      <a:pt x="384243" y="403698"/>
                    </a:cubicBezTo>
                    <a:lnTo>
                      <a:pt x="369651" y="398834"/>
                    </a:lnTo>
                    <a:cubicBezTo>
                      <a:pt x="340574" y="379448"/>
                      <a:pt x="363858" y="400289"/>
                      <a:pt x="350196" y="350196"/>
                    </a:cubicBezTo>
                    <a:cubicBezTo>
                      <a:pt x="348336" y="343378"/>
                      <a:pt x="330854" y="323857"/>
                      <a:pt x="325877" y="321013"/>
                    </a:cubicBezTo>
                    <a:cubicBezTo>
                      <a:pt x="320073" y="317696"/>
                      <a:pt x="312906" y="317770"/>
                      <a:pt x="306421" y="316149"/>
                    </a:cubicBezTo>
                    <a:cubicBezTo>
                      <a:pt x="299043" y="311230"/>
                      <a:pt x="287307" y="301557"/>
                      <a:pt x="277238" y="301557"/>
                    </a:cubicBezTo>
                    <a:cubicBezTo>
                      <a:pt x="270553" y="301557"/>
                      <a:pt x="264268" y="304800"/>
                      <a:pt x="257783" y="306421"/>
                    </a:cubicBezTo>
                    <a:cubicBezTo>
                      <a:pt x="254540" y="311285"/>
                      <a:pt x="252919" y="317770"/>
                      <a:pt x="248055" y="321013"/>
                    </a:cubicBezTo>
                    <a:cubicBezTo>
                      <a:pt x="232833" y="331162"/>
                      <a:pt x="202160" y="322572"/>
                      <a:pt x="189689" y="321013"/>
                    </a:cubicBezTo>
                    <a:cubicBezTo>
                      <a:pt x="184825" y="319392"/>
                      <a:pt x="179684" y="318442"/>
                      <a:pt x="175098" y="316149"/>
                    </a:cubicBezTo>
                    <a:cubicBezTo>
                      <a:pt x="167986" y="312593"/>
                      <a:pt x="145458" y="295135"/>
                      <a:pt x="141051" y="291830"/>
                    </a:cubicBezTo>
                    <a:lnTo>
                      <a:pt x="121596" y="262647"/>
                    </a:lnTo>
                    <a:cubicBezTo>
                      <a:pt x="115542" y="253565"/>
                      <a:pt x="107190" y="238971"/>
                      <a:pt x="97277" y="233464"/>
                    </a:cubicBezTo>
                    <a:cubicBezTo>
                      <a:pt x="88313" y="228484"/>
                      <a:pt x="77822" y="226979"/>
                      <a:pt x="68094" y="223736"/>
                    </a:cubicBezTo>
                    <a:cubicBezTo>
                      <a:pt x="45661" y="216258"/>
                      <a:pt x="58528" y="219877"/>
                      <a:pt x="29183" y="214009"/>
                    </a:cubicBezTo>
                    <a:cubicBezTo>
                      <a:pt x="1309" y="172198"/>
                      <a:pt x="34724" y="225093"/>
                      <a:pt x="14591" y="184826"/>
                    </a:cubicBezTo>
                    <a:cubicBezTo>
                      <a:pt x="-4266" y="147112"/>
                      <a:pt x="12226" y="192317"/>
                      <a:pt x="0" y="155643"/>
                    </a:cubicBezTo>
                    <a:cubicBezTo>
                      <a:pt x="1621" y="124839"/>
                      <a:pt x="2192" y="93961"/>
                      <a:pt x="4864" y="63230"/>
                    </a:cubicBezTo>
                    <a:cubicBezTo>
                      <a:pt x="5463" y="56342"/>
                      <a:pt x="17971" y="15581"/>
                      <a:pt x="19455" y="14592"/>
                    </a:cubicBezTo>
                    <a:cubicBezTo>
                      <a:pt x="39609" y="1156"/>
                      <a:pt x="28376" y="6282"/>
                      <a:pt x="53502" y="0"/>
                    </a:cubicBezTo>
                    <a:cubicBezTo>
                      <a:pt x="64851" y="1621"/>
                      <a:pt x="76378" y="2286"/>
                      <a:pt x="87549" y="4864"/>
                    </a:cubicBezTo>
                    <a:cubicBezTo>
                      <a:pt x="97540" y="7170"/>
                      <a:pt x="107004" y="11350"/>
                      <a:pt x="116732" y="14592"/>
                    </a:cubicBezTo>
                    <a:lnTo>
                      <a:pt x="131323" y="19455"/>
                    </a:lnTo>
                    <a:cubicBezTo>
                      <a:pt x="136187" y="21076"/>
                      <a:pt x="140887" y="23313"/>
                      <a:pt x="145915" y="24319"/>
                    </a:cubicBezTo>
                    <a:cubicBezTo>
                      <a:pt x="159800" y="27096"/>
                      <a:pt x="175951" y="29925"/>
                      <a:pt x="189689" y="34047"/>
                    </a:cubicBezTo>
                    <a:cubicBezTo>
                      <a:pt x="199510" y="36994"/>
                      <a:pt x="209700" y="39190"/>
                      <a:pt x="218872" y="43775"/>
                    </a:cubicBezTo>
                    <a:lnTo>
                      <a:pt x="238328" y="53502"/>
                    </a:lnTo>
                    <a:cubicBezTo>
                      <a:pt x="241570" y="58366"/>
                      <a:pt x="243490" y="64442"/>
                      <a:pt x="248055" y="68094"/>
                    </a:cubicBezTo>
                    <a:cubicBezTo>
                      <a:pt x="252059" y="71297"/>
                      <a:pt x="258061" y="70664"/>
                      <a:pt x="262647" y="72957"/>
                    </a:cubicBezTo>
                    <a:cubicBezTo>
                      <a:pt x="267875" y="75571"/>
                      <a:pt x="272010" y="80071"/>
                      <a:pt x="277238" y="82685"/>
                    </a:cubicBezTo>
                    <a:cubicBezTo>
                      <a:pt x="293534" y="90833"/>
                      <a:pt x="321736" y="90872"/>
                      <a:pt x="335604" y="92413"/>
                    </a:cubicBezTo>
                    <a:cubicBezTo>
                      <a:pt x="381549" y="103898"/>
                      <a:pt x="362557" y="96161"/>
                      <a:pt x="393970" y="111868"/>
                    </a:cubicBezTo>
                    <a:cubicBezTo>
                      <a:pt x="403535" y="126215"/>
                      <a:pt x="404246" y="129348"/>
                      <a:pt x="418289" y="141051"/>
                    </a:cubicBezTo>
                    <a:cubicBezTo>
                      <a:pt x="422780" y="144793"/>
                      <a:pt x="428390" y="147037"/>
                      <a:pt x="432881" y="150779"/>
                    </a:cubicBezTo>
                    <a:cubicBezTo>
                      <a:pt x="438165" y="155182"/>
                      <a:pt x="442043" y="161147"/>
                      <a:pt x="447472" y="165370"/>
                    </a:cubicBezTo>
                    <a:cubicBezTo>
                      <a:pt x="456701" y="172548"/>
                      <a:pt x="466927" y="178341"/>
                      <a:pt x="476655" y="184826"/>
                    </a:cubicBezTo>
                    <a:cubicBezTo>
                      <a:pt x="481519" y="188069"/>
                      <a:pt x="486019" y="191939"/>
                      <a:pt x="491247" y="194553"/>
                    </a:cubicBezTo>
                    <a:cubicBezTo>
                      <a:pt x="497732" y="197796"/>
                      <a:pt x="504038" y="201425"/>
                      <a:pt x="510702" y="204281"/>
                    </a:cubicBezTo>
                    <a:cubicBezTo>
                      <a:pt x="515415" y="206301"/>
                      <a:pt x="520708" y="206852"/>
                      <a:pt x="525294" y="209145"/>
                    </a:cubicBezTo>
                    <a:cubicBezTo>
                      <a:pt x="530522" y="211759"/>
                      <a:pt x="534392" y="216874"/>
                      <a:pt x="539885" y="218872"/>
                    </a:cubicBezTo>
                    <a:cubicBezTo>
                      <a:pt x="552450" y="223441"/>
                      <a:pt x="565686" y="225978"/>
                      <a:pt x="578796" y="228600"/>
                    </a:cubicBezTo>
                    <a:lnTo>
                      <a:pt x="627434" y="238328"/>
                    </a:lnTo>
                    <a:cubicBezTo>
                      <a:pt x="633919" y="241570"/>
                      <a:pt x="640225" y="245199"/>
                      <a:pt x="646889" y="248055"/>
                    </a:cubicBezTo>
                    <a:cubicBezTo>
                      <a:pt x="651602" y="250075"/>
                      <a:pt x="656895" y="250626"/>
                      <a:pt x="661481" y="252919"/>
                    </a:cubicBezTo>
                    <a:cubicBezTo>
                      <a:pt x="666709" y="255533"/>
                      <a:pt x="670599" y="260594"/>
                      <a:pt x="676072" y="262647"/>
                    </a:cubicBezTo>
                    <a:cubicBezTo>
                      <a:pt x="683812" y="265550"/>
                      <a:pt x="692336" y="265652"/>
                      <a:pt x="700391" y="267511"/>
                    </a:cubicBezTo>
                    <a:cubicBezTo>
                      <a:pt x="713418" y="270517"/>
                      <a:pt x="726619" y="273010"/>
                      <a:pt x="739302" y="277238"/>
                    </a:cubicBezTo>
                    <a:cubicBezTo>
                      <a:pt x="749030" y="280481"/>
                      <a:pt x="758537" y="284479"/>
                      <a:pt x="768485" y="286966"/>
                    </a:cubicBezTo>
                    <a:cubicBezTo>
                      <a:pt x="774970" y="288587"/>
                      <a:pt x="781537" y="289909"/>
                      <a:pt x="787940" y="291830"/>
                    </a:cubicBezTo>
                    <a:cubicBezTo>
                      <a:pt x="797761" y="294776"/>
                      <a:pt x="817123" y="301557"/>
                      <a:pt x="817123" y="301557"/>
                    </a:cubicBezTo>
                    <a:lnTo>
                      <a:pt x="846306" y="321013"/>
                    </a:lnTo>
                    <a:cubicBezTo>
                      <a:pt x="851170" y="324256"/>
                      <a:pt x="855352" y="328891"/>
                      <a:pt x="860898" y="330740"/>
                    </a:cubicBezTo>
                    <a:cubicBezTo>
                      <a:pt x="865762" y="332361"/>
                      <a:pt x="870903" y="333311"/>
                      <a:pt x="875489" y="335604"/>
                    </a:cubicBezTo>
                    <a:cubicBezTo>
                      <a:pt x="880718" y="338218"/>
                      <a:pt x="884739" y="342958"/>
                      <a:pt x="890081" y="345332"/>
                    </a:cubicBezTo>
                    <a:cubicBezTo>
                      <a:pt x="899451" y="349497"/>
                      <a:pt x="909536" y="351818"/>
                      <a:pt x="919264" y="355060"/>
                    </a:cubicBezTo>
                    <a:lnTo>
                      <a:pt x="933855" y="359923"/>
                    </a:lnTo>
                    <a:cubicBezTo>
                      <a:pt x="938719" y="363166"/>
                      <a:pt x="943105" y="367277"/>
                      <a:pt x="948447" y="369651"/>
                    </a:cubicBezTo>
                    <a:cubicBezTo>
                      <a:pt x="957817" y="373816"/>
                      <a:pt x="969098" y="373691"/>
                      <a:pt x="977630" y="379379"/>
                    </a:cubicBezTo>
                    <a:cubicBezTo>
                      <a:pt x="982494" y="382621"/>
                      <a:pt x="986879" y="386732"/>
                      <a:pt x="992221" y="389106"/>
                    </a:cubicBezTo>
                    <a:cubicBezTo>
                      <a:pt x="1001591" y="393270"/>
                      <a:pt x="1012872" y="393146"/>
                      <a:pt x="1021404" y="398834"/>
                    </a:cubicBezTo>
                    <a:lnTo>
                      <a:pt x="1050587" y="418289"/>
                    </a:lnTo>
                    <a:cubicBezTo>
                      <a:pt x="1064152" y="427333"/>
                      <a:pt x="1076399" y="437346"/>
                      <a:pt x="1094362" y="437745"/>
                    </a:cubicBezTo>
                    <a:lnTo>
                      <a:pt x="1313234" y="442609"/>
                    </a:lnTo>
                    <a:cubicBezTo>
                      <a:pt x="1332689" y="444230"/>
                      <a:pt x="1352185" y="445428"/>
                      <a:pt x="1371600" y="447472"/>
                    </a:cubicBezTo>
                    <a:cubicBezTo>
                      <a:pt x="1383001" y="448672"/>
                      <a:pt x="1394271" y="450914"/>
                      <a:pt x="1405647" y="452336"/>
                    </a:cubicBezTo>
                    <a:cubicBezTo>
                      <a:pt x="1438619" y="456458"/>
                      <a:pt x="1464775" y="458560"/>
                      <a:pt x="1498060" y="462064"/>
                    </a:cubicBezTo>
                    <a:cubicBezTo>
                      <a:pt x="1512660" y="463601"/>
                      <a:pt x="1527172" y="466176"/>
                      <a:pt x="1541834" y="466928"/>
                    </a:cubicBezTo>
                    <a:cubicBezTo>
                      <a:pt x="1590435" y="469420"/>
                      <a:pt x="1639111" y="470171"/>
                      <a:pt x="1687749" y="471792"/>
                    </a:cubicBezTo>
                    <a:cubicBezTo>
                      <a:pt x="1681521" y="490475"/>
                      <a:pt x="1677103" y="496477"/>
                      <a:pt x="1687749" y="520430"/>
                    </a:cubicBezTo>
                    <a:cubicBezTo>
                      <a:pt x="1690123" y="525772"/>
                      <a:pt x="1697476" y="526915"/>
                      <a:pt x="1702340" y="530157"/>
                    </a:cubicBezTo>
                    <a:cubicBezTo>
                      <a:pt x="1721865" y="569206"/>
                      <a:pt x="1706995" y="533559"/>
                      <a:pt x="1716932" y="603115"/>
                    </a:cubicBezTo>
                    <a:cubicBezTo>
                      <a:pt x="1719270" y="619483"/>
                      <a:pt x="1723942" y="635444"/>
                      <a:pt x="1726660" y="651753"/>
                    </a:cubicBezTo>
                    <a:lnTo>
                      <a:pt x="1731523" y="680936"/>
                    </a:lnTo>
                    <a:cubicBezTo>
                      <a:pt x="1733144" y="702013"/>
                      <a:pt x="1734053" y="723156"/>
                      <a:pt x="1736387" y="744166"/>
                    </a:cubicBezTo>
                    <a:cubicBezTo>
                      <a:pt x="1737300" y="752382"/>
                      <a:pt x="1740082" y="760301"/>
                      <a:pt x="1741251" y="768485"/>
                    </a:cubicBezTo>
                    <a:cubicBezTo>
                      <a:pt x="1744948" y="794364"/>
                      <a:pt x="1750979" y="846306"/>
                      <a:pt x="1750979" y="846306"/>
                    </a:cubicBezTo>
                    <a:cubicBezTo>
                      <a:pt x="1749358" y="893323"/>
                      <a:pt x="1748799" y="940389"/>
                      <a:pt x="1746115" y="987357"/>
                    </a:cubicBezTo>
                    <a:cubicBezTo>
                      <a:pt x="1745552" y="997203"/>
                      <a:pt x="1744085" y="1007094"/>
                      <a:pt x="1741251" y="1016540"/>
                    </a:cubicBezTo>
                    <a:cubicBezTo>
                      <a:pt x="1739167" y="1023485"/>
                      <a:pt x="1734766" y="1029511"/>
                      <a:pt x="1731523" y="1035996"/>
                    </a:cubicBezTo>
                    <a:cubicBezTo>
                      <a:pt x="1720171" y="1160892"/>
                      <a:pt x="1731523" y="1011747"/>
                      <a:pt x="1731523" y="1240277"/>
                    </a:cubicBezTo>
                    <a:cubicBezTo>
                      <a:pt x="1731523" y="1308390"/>
                      <a:pt x="1728281" y="1376464"/>
                      <a:pt x="1726660" y="1444557"/>
                    </a:cubicBezTo>
                    <a:cubicBezTo>
                      <a:pt x="1708826" y="1442936"/>
                      <a:pt x="1690667" y="1443446"/>
                      <a:pt x="1673157" y="1439694"/>
                    </a:cubicBezTo>
                    <a:cubicBezTo>
                      <a:pt x="1667441" y="1438469"/>
                      <a:pt x="1664112" y="1431815"/>
                      <a:pt x="1658566" y="1429966"/>
                    </a:cubicBezTo>
                    <a:cubicBezTo>
                      <a:pt x="1649210" y="1426847"/>
                      <a:pt x="1639053" y="1427036"/>
                      <a:pt x="1629383" y="1425102"/>
                    </a:cubicBezTo>
                    <a:cubicBezTo>
                      <a:pt x="1614121" y="1422049"/>
                      <a:pt x="1609239" y="1420008"/>
                      <a:pt x="1595336" y="1415375"/>
                    </a:cubicBezTo>
                    <a:cubicBezTo>
                      <a:pt x="1593715" y="1429966"/>
                      <a:pt x="1592704" y="1444639"/>
                      <a:pt x="1590472" y="1459149"/>
                    </a:cubicBezTo>
                    <a:cubicBezTo>
                      <a:pt x="1589456" y="1465756"/>
                      <a:pt x="1585608" y="1471919"/>
                      <a:pt x="1585608" y="1478604"/>
                    </a:cubicBezTo>
                    <a:cubicBezTo>
                      <a:pt x="1585608" y="1492524"/>
                      <a:pt x="1590137" y="1507451"/>
                      <a:pt x="1600200" y="1517515"/>
                    </a:cubicBezTo>
                    <a:cubicBezTo>
                      <a:pt x="1604333" y="1521648"/>
                      <a:pt x="1609927" y="1524000"/>
                      <a:pt x="1614791" y="1527243"/>
                    </a:cubicBezTo>
                    <a:lnTo>
                      <a:pt x="1624519" y="1556426"/>
                    </a:lnTo>
                    <a:cubicBezTo>
                      <a:pt x="1626140" y="1561290"/>
                      <a:pt x="1628140" y="1566043"/>
                      <a:pt x="1629383" y="1571017"/>
                    </a:cubicBezTo>
                    <a:cubicBezTo>
                      <a:pt x="1632626" y="1583987"/>
                      <a:pt x="1627987" y="1602512"/>
                      <a:pt x="1639111" y="1609928"/>
                    </a:cubicBezTo>
                    <a:lnTo>
                      <a:pt x="1668294" y="1629383"/>
                    </a:lnTo>
                    <a:cubicBezTo>
                      <a:pt x="1676941" y="1646677"/>
                      <a:pt x="1678114" y="1646731"/>
                      <a:pt x="1682885" y="1663430"/>
                    </a:cubicBezTo>
                    <a:cubicBezTo>
                      <a:pt x="1683273" y="1664789"/>
                      <a:pt x="1690022" y="1694238"/>
                      <a:pt x="1692613" y="1697477"/>
                    </a:cubicBezTo>
                    <a:cubicBezTo>
                      <a:pt x="1696265" y="1702041"/>
                      <a:pt x="1702340" y="1703962"/>
                      <a:pt x="1707204" y="1707204"/>
                    </a:cubicBezTo>
                    <a:cubicBezTo>
                      <a:pt x="1708825" y="1712068"/>
                      <a:pt x="1712068" y="1716669"/>
                      <a:pt x="1712068" y="1721796"/>
                    </a:cubicBezTo>
                    <a:cubicBezTo>
                      <a:pt x="1712068" y="1738917"/>
                      <a:pt x="1707356" y="1750523"/>
                      <a:pt x="1702340" y="1765570"/>
                    </a:cubicBezTo>
                    <a:cubicBezTo>
                      <a:pt x="1727435" y="1840854"/>
                      <a:pt x="1698673" y="1763101"/>
                      <a:pt x="1721796" y="1809345"/>
                    </a:cubicBezTo>
                    <a:cubicBezTo>
                      <a:pt x="1724089" y="1813931"/>
                      <a:pt x="1724367" y="1819350"/>
                      <a:pt x="1726660" y="1823936"/>
                    </a:cubicBezTo>
                    <a:cubicBezTo>
                      <a:pt x="1729274" y="1829165"/>
                      <a:pt x="1730747" y="1836990"/>
                      <a:pt x="1736387" y="1838528"/>
                    </a:cubicBezTo>
                    <a:cubicBezTo>
                      <a:pt x="1750464" y="1842367"/>
                      <a:pt x="1782594" y="1828800"/>
                      <a:pt x="1785026" y="1833664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13 Forma libre"/>
              <p:cNvSpPr/>
              <p:nvPr/>
            </p:nvSpPr>
            <p:spPr>
              <a:xfrm>
                <a:off x="2524219" y="1327868"/>
                <a:ext cx="1533406" cy="1874838"/>
              </a:xfrm>
              <a:custGeom>
                <a:avLst/>
                <a:gdLst>
                  <a:gd name="connsiteX0" fmla="*/ 1652588 w 1664943"/>
                  <a:gd name="connsiteY0" fmla="*/ 911306 h 1968581"/>
                  <a:gd name="connsiteX1" fmla="*/ 1628775 w 1664943"/>
                  <a:gd name="connsiteY1" fmla="*/ 901781 h 1968581"/>
                  <a:gd name="connsiteX2" fmla="*/ 1614488 w 1664943"/>
                  <a:gd name="connsiteY2" fmla="*/ 897019 h 1968581"/>
                  <a:gd name="connsiteX3" fmla="*/ 1585913 w 1664943"/>
                  <a:gd name="connsiteY3" fmla="*/ 877969 h 1968581"/>
                  <a:gd name="connsiteX4" fmla="*/ 1538288 w 1664943"/>
                  <a:gd name="connsiteY4" fmla="*/ 873206 h 1968581"/>
                  <a:gd name="connsiteX5" fmla="*/ 1528763 w 1664943"/>
                  <a:gd name="connsiteY5" fmla="*/ 858919 h 1968581"/>
                  <a:gd name="connsiteX6" fmla="*/ 1509713 w 1664943"/>
                  <a:gd name="connsiteY6" fmla="*/ 816056 h 1968581"/>
                  <a:gd name="connsiteX7" fmla="*/ 1428750 w 1664943"/>
                  <a:gd name="connsiteY7" fmla="*/ 816056 h 1968581"/>
                  <a:gd name="connsiteX8" fmla="*/ 1414463 w 1664943"/>
                  <a:gd name="connsiteY8" fmla="*/ 806531 h 1968581"/>
                  <a:gd name="connsiteX9" fmla="*/ 1400175 w 1664943"/>
                  <a:gd name="connsiteY9" fmla="*/ 787481 h 1968581"/>
                  <a:gd name="connsiteX10" fmla="*/ 1395413 w 1664943"/>
                  <a:gd name="connsiteY10" fmla="*/ 768431 h 1968581"/>
                  <a:gd name="connsiteX11" fmla="*/ 1366838 w 1664943"/>
                  <a:gd name="connsiteY11" fmla="*/ 749381 h 1968581"/>
                  <a:gd name="connsiteX12" fmla="*/ 1328738 w 1664943"/>
                  <a:gd name="connsiteY12" fmla="*/ 730331 h 1968581"/>
                  <a:gd name="connsiteX13" fmla="*/ 1314450 w 1664943"/>
                  <a:gd name="connsiteY13" fmla="*/ 716044 h 1968581"/>
                  <a:gd name="connsiteX14" fmla="*/ 1295400 w 1664943"/>
                  <a:gd name="connsiteY14" fmla="*/ 687469 h 1968581"/>
                  <a:gd name="connsiteX15" fmla="*/ 1285875 w 1664943"/>
                  <a:gd name="connsiteY15" fmla="*/ 644606 h 1968581"/>
                  <a:gd name="connsiteX16" fmla="*/ 1266825 w 1664943"/>
                  <a:gd name="connsiteY16" fmla="*/ 616031 h 1968581"/>
                  <a:gd name="connsiteX17" fmla="*/ 1257300 w 1664943"/>
                  <a:gd name="connsiteY17" fmla="*/ 601744 h 1968581"/>
                  <a:gd name="connsiteX18" fmla="*/ 1252538 w 1664943"/>
                  <a:gd name="connsiteY18" fmla="*/ 582694 h 1968581"/>
                  <a:gd name="connsiteX19" fmla="*/ 1247775 w 1664943"/>
                  <a:gd name="connsiteY19" fmla="*/ 520781 h 1968581"/>
                  <a:gd name="connsiteX20" fmla="*/ 1238250 w 1664943"/>
                  <a:gd name="connsiteY20" fmla="*/ 506494 h 1968581"/>
                  <a:gd name="connsiteX21" fmla="*/ 1219200 w 1664943"/>
                  <a:gd name="connsiteY21" fmla="*/ 468394 h 1968581"/>
                  <a:gd name="connsiteX22" fmla="*/ 1200150 w 1664943"/>
                  <a:gd name="connsiteY22" fmla="*/ 439819 h 1968581"/>
                  <a:gd name="connsiteX23" fmla="*/ 1181100 w 1664943"/>
                  <a:gd name="connsiteY23" fmla="*/ 377906 h 1968581"/>
                  <a:gd name="connsiteX24" fmla="*/ 1157288 w 1664943"/>
                  <a:gd name="connsiteY24" fmla="*/ 373144 h 1968581"/>
                  <a:gd name="connsiteX25" fmla="*/ 1123950 w 1664943"/>
                  <a:gd name="connsiteY25" fmla="*/ 354094 h 1968581"/>
                  <a:gd name="connsiteX26" fmla="*/ 1100138 w 1664943"/>
                  <a:gd name="connsiteY26" fmla="*/ 335044 h 1968581"/>
                  <a:gd name="connsiteX27" fmla="*/ 1057275 w 1664943"/>
                  <a:gd name="connsiteY27" fmla="*/ 306469 h 1968581"/>
                  <a:gd name="connsiteX28" fmla="*/ 1042988 w 1664943"/>
                  <a:gd name="connsiteY28" fmla="*/ 296944 h 1968581"/>
                  <a:gd name="connsiteX29" fmla="*/ 1033463 w 1664943"/>
                  <a:gd name="connsiteY29" fmla="*/ 282656 h 1968581"/>
                  <a:gd name="connsiteX30" fmla="*/ 1014413 w 1664943"/>
                  <a:gd name="connsiteY30" fmla="*/ 249319 h 1968581"/>
                  <a:gd name="connsiteX31" fmla="*/ 1000125 w 1664943"/>
                  <a:gd name="connsiteY31" fmla="*/ 235031 h 1968581"/>
                  <a:gd name="connsiteX32" fmla="*/ 962025 w 1664943"/>
                  <a:gd name="connsiteY32" fmla="*/ 192169 h 1968581"/>
                  <a:gd name="connsiteX33" fmla="*/ 947738 w 1664943"/>
                  <a:gd name="connsiteY33" fmla="*/ 187406 h 1968581"/>
                  <a:gd name="connsiteX34" fmla="*/ 933450 w 1664943"/>
                  <a:gd name="connsiteY34" fmla="*/ 173119 h 1968581"/>
                  <a:gd name="connsiteX35" fmla="*/ 904875 w 1664943"/>
                  <a:gd name="connsiteY35" fmla="*/ 154069 h 1968581"/>
                  <a:gd name="connsiteX36" fmla="*/ 890588 w 1664943"/>
                  <a:gd name="connsiteY36" fmla="*/ 144544 h 1968581"/>
                  <a:gd name="connsiteX37" fmla="*/ 862013 w 1664943"/>
                  <a:gd name="connsiteY37" fmla="*/ 120731 h 1968581"/>
                  <a:gd name="connsiteX38" fmla="*/ 852488 w 1664943"/>
                  <a:gd name="connsiteY38" fmla="*/ 106444 h 1968581"/>
                  <a:gd name="connsiteX39" fmla="*/ 823913 w 1664943"/>
                  <a:gd name="connsiteY39" fmla="*/ 82631 h 1968581"/>
                  <a:gd name="connsiteX40" fmla="*/ 804863 w 1664943"/>
                  <a:gd name="connsiteY40" fmla="*/ 54056 h 1968581"/>
                  <a:gd name="connsiteX41" fmla="*/ 781050 w 1664943"/>
                  <a:gd name="connsiteY41" fmla="*/ 15956 h 1968581"/>
                  <a:gd name="connsiteX42" fmla="*/ 500063 w 1664943"/>
                  <a:gd name="connsiteY42" fmla="*/ 11194 h 1968581"/>
                  <a:gd name="connsiteX43" fmla="*/ 419100 w 1664943"/>
                  <a:gd name="connsiteY43" fmla="*/ 6431 h 1968581"/>
                  <a:gd name="connsiteX44" fmla="*/ 304800 w 1664943"/>
                  <a:gd name="connsiteY44" fmla="*/ 11194 h 1968581"/>
                  <a:gd name="connsiteX45" fmla="*/ 290513 w 1664943"/>
                  <a:gd name="connsiteY45" fmla="*/ 20719 h 1968581"/>
                  <a:gd name="connsiteX46" fmla="*/ 285750 w 1664943"/>
                  <a:gd name="connsiteY46" fmla="*/ 92156 h 1968581"/>
                  <a:gd name="connsiteX47" fmla="*/ 280988 w 1664943"/>
                  <a:gd name="connsiteY47" fmla="*/ 115969 h 1968581"/>
                  <a:gd name="connsiteX48" fmla="*/ 276225 w 1664943"/>
                  <a:gd name="connsiteY48" fmla="*/ 135019 h 1968581"/>
                  <a:gd name="connsiteX49" fmla="*/ 257175 w 1664943"/>
                  <a:gd name="connsiteY49" fmla="*/ 139781 h 1968581"/>
                  <a:gd name="connsiteX50" fmla="*/ 138113 w 1664943"/>
                  <a:gd name="connsiteY50" fmla="*/ 144544 h 1968581"/>
                  <a:gd name="connsiteX51" fmla="*/ 123825 w 1664943"/>
                  <a:gd name="connsiteY51" fmla="*/ 154069 h 1968581"/>
                  <a:gd name="connsiteX52" fmla="*/ 138113 w 1664943"/>
                  <a:gd name="connsiteY52" fmla="*/ 206456 h 1968581"/>
                  <a:gd name="connsiteX53" fmla="*/ 142875 w 1664943"/>
                  <a:gd name="connsiteY53" fmla="*/ 220744 h 1968581"/>
                  <a:gd name="connsiteX54" fmla="*/ 147638 w 1664943"/>
                  <a:gd name="connsiteY54" fmla="*/ 235031 h 1968581"/>
                  <a:gd name="connsiteX55" fmla="*/ 152400 w 1664943"/>
                  <a:gd name="connsiteY55" fmla="*/ 306469 h 1968581"/>
                  <a:gd name="connsiteX56" fmla="*/ 157163 w 1664943"/>
                  <a:gd name="connsiteY56" fmla="*/ 330281 h 1968581"/>
                  <a:gd name="connsiteX57" fmla="*/ 161925 w 1664943"/>
                  <a:gd name="connsiteY57" fmla="*/ 420769 h 1968581"/>
                  <a:gd name="connsiteX58" fmla="*/ 166688 w 1664943"/>
                  <a:gd name="connsiteY58" fmla="*/ 425531 h 1968581"/>
                  <a:gd name="connsiteX59" fmla="*/ 161925 w 1664943"/>
                  <a:gd name="connsiteY59" fmla="*/ 439819 h 1968581"/>
                  <a:gd name="connsiteX60" fmla="*/ 166688 w 1664943"/>
                  <a:gd name="connsiteY60" fmla="*/ 496969 h 1968581"/>
                  <a:gd name="connsiteX61" fmla="*/ 171450 w 1664943"/>
                  <a:gd name="connsiteY61" fmla="*/ 511256 h 1968581"/>
                  <a:gd name="connsiteX62" fmla="*/ 161925 w 1664943"/>
                  <a:gd name="connsiteY62" fmla="*/ 568406 h 1968581"/>
                  <a:gd name="connsiteX63" fmla="*/ 171450 w 1664943"/>
                  <a:gd name="connsiteY63" fmla="*/ 644606 h 1968581"/>
                  <a:gd name="connsiteX64" fmla="*/ 180975 w 1664943"/>
                  <a:gd name="connsiteY64" fmla="*/ 658894 h 1968581"/>
                  <a:gd name="connsiteX65" fmla="*/ 171450 w 1664943"/>
                  <a:gd name="connsiteY65" fmla="*/ 744619 h 1968581"/>
                  <a:gd name="connsiteX66" fmla="*/ 161925 w 1664943"/>
                  <a:gd name="connsiteY66" fmla="*/ 782719 h 1968581"/>
                  <a:gd name="connsiteX67" fmla="*/ 152400 w 1664943"/>
                  <a:gd name="connsiteY67" fmla="*/ 797006 h 1968581"/>
                  <a:gd name="connsiteX68" fmla="*/ 161925 w 1664943"/>
                  <a:gd name="connsiteY68" fmla="*/ 982744 h 1968581"/>
                  <a:gd name="connsiteX69" fmla="*/ 152400 w 1664943"/>
                  <a:gd name="connsiteY69" fmla="*/ 1092281 h 1968581"/>
                  <a:gd name="connsiteX70" fmla="*/ 142875 w 1664943"/>
                  <a:gd name="connsiteY70" fmla="*/ 1120856 h 1968581"/>
                  <a:gd name="connsiteX71" fmla="*/ 14288 w 1664943"/>
                  <a:gd name="connsiteY71" fmla="*/ 1120856 h 1968581"/>
                  <a:gd name="connsiteX72" fmla="*/ 0 w 1664943"/>
                  <a:gd name="connsiteY72" fmla="*/ 1149431 h 1968581"/>
                  <a:gd name="connsiteX73" fmla="*/ 14288 w 1664943"/>
                  <a:gd name="connsiteY73" fmla="*/ 1163719 h 1968581"/>
                  <a:gd name="connsiteX74" fmla="*/ 33338 w 1664943"/>
                  <a:gd name="connsiteY74" fmla="*/ 1168481 h 1968581"/>
                  <a:gd name="connsiteX75" fmla="*/ 38100 w 1664943"/>
                  <a:gd name="connsiteY75" fmla="*/ 1182769 h 1968581"/>
                  <a:gd name="connsiteX76" fmla="*/ 52388 w 1664943"/>
                  <a:gd name="connsiteY76" fmla="*/ 1211344 h 1968581"/>
                  <a:gd name="connsiteX77" fmla="*/ 57150 w 1664943"/>
                  <a:gd name="connsiteY77" fmla="*/ 1235156 h 1968581"/>
                  <a:gd name="connsiteX78" fmla="*/ 76200 w 1664943"/>
                  <a:gd name="connsiteY78" fmla="*/ 1263731 h 1968581"/>
                  <a:gd name="connsiteX79" fmla="*/ 95250 w 1664943"/>
                  <a:gd name="connsiteY79" fmla="*/ 1292306 h 1968581"/>
                  <a:gd name="connsiteX80" fmla="*/ 104775 w 1664943"/>
                  <a:gd name="connsiteY80" fmla="*/ 1306594 h 1968581"/>
                  <a:gd name="connsiteX81" fmla="*/ 114300 w 1664943"/>
                  <a:gd name="connsiteY81" fmla="*/ 1339931 h 1968581"/>
                  <a:gd name="connsiteX82" fmla="*/ 123825 w 1664943"/>
                  <a:gd name="connsiteY82" fmla="*/ 1368506 h 1968581"/>
                  <a:gd name="connsiteX83" fmla="*/ 138113 w 1664943"/>
                  <a:gd name="connsiteY83" fmla="*/ 1382794 h 1968581"/>
                  <a:gd name="connsiteX84" fmla="*/ 147638 w 1664943"/>
                  <a:gd name="connsiteY84" fmla="*/ 1420894 h 1968581"/>
                  <a:gd name="connsiteX85" fmla="*/ 161925 w 1664943"/>
                  <a:gd name="connsiteY85" fmla="*/ 1473281 h 1968581"/>
                  <a:gd name="connsiteX86" fmla="*/ 166688 w 1664943"/>
                  <a:gd name="connsiteY86" fmla="*/ 1506619 h 1968581"/>
                  <a:gd name="connsiteX87" fmla="*/ 185738 w 1664943"/>
                  <a:gd name="connsiteY87" fmla="*/ 1516144 h 1968581"/>
                  <a:gd name="connsiteX88" fmla="*/ 280988 w 1664943"/>
                  <a:gd name="connsiteY88" fmla="*/ 1525669 h 1968581"/>
                  <a:gd name="connsiteX89" fmla="*/ 300038 w 1664943"/>
                  <a:gd name="connsiteY89" fmla="*/ 1554244 h 1968581"/>
                  <a:gd name="connsiteX90" fmla="*/ 319088 w 1664943"/>
                  <a:gd name="connsiteY90" fmla="*/ 1582819 h 1968581"/>
                  <a:gd name="connsiteX91" fmla="*/ 338138 w 1664943"/>
                  <a:gd name="connsiteY91" fmla="*/ 1611394 h 1968581"/>
                  <a:gd name="connsiteX92" fmla="*/ 347663 w 1664943"/>
                  <a:gd name="connsiteY92" fmla="*/ 1625681 h 1968581"/>
                  <a:gd name="connsiteX93" fmla="*/ 352425 w 1664943"/>
                  <a:gd name="connsiteY93" fmla="*/ 1668544 h 1968581"/>
                  <a:gd name="connsiteX94" fmla="*/ 361950 w 1664943"/>
                  <a:gd name="connsiteY94" fmla="*/ 1711406 h 1968581"/>
                  <a:gd name="connsiteX95" fmla="*/ 376238 w 1664943"/>
                  <a:gd name="connsiteY95" fmla="*/ 1754269 h 1968581"/>
                  <a:gd name="connsiteX96" fmla="*/ 381000 w 1664943"/>
                  <a:gd name="connsiteY96" fmla="*/ 1773319 h 1968581"/>
                  <a:gd name="connsiteX97" fmla="*/ 409575 w 1664943"/>
                  <a:gd name="connsiteY97" fmla="*/ 1792369 h 1968581"/>
                  <a:gd name="connsiteX98" fmla="*/ 423863 w 1664943"/>
                  <a:gd name="connsiteY98" fmla="*/ 1801894 h 1968581"/>
                  <a:gd name="connsiteX99" fmla="*/ 438150 w 1664943"/>
                  <a:gd name="connsiteY99" fmla="*/ 1806656 h 1968581"/>
                  <a:gd name="connsiteX100" fmla="*/ 485775 w 1664943"/>
                  <a:gd name="connsiteY100" fmla="*/ 1816181 h 1968581"/>
                  <a:gd name="connsiteX101" fmla="*/ 504825 w 1664943"/>
                  <a:gd name="connsiteY101" fmla="*/ 1849519 h 1968581"/>
                  <a:gd name="connsiteX102" fmla="*/ 509588 w 1664943"/>
                  <a:gd name="connsiteY102" fmla="*/ 1868569 h 1968581"/>
                  <a:gd name="connsiteX103" fmla="*/ 519113 w 1664943"/>
                  <a:gd name="connsiteY103" fmla="*/ 1897144 h 1968581"/>
                  <a:gd name="connsiteX104" fmla="*/ 547688 w 1664943"/>
                  <a:gd name="connsiteY104" fmla="*/ 1916194 h 1968581"/>
                  <a:gd name="connsiteX105" fmla="*/ 557213 w 1664943"/>
                  <a:gd name="connsiteY105" fmla="*/ 1944769 h 1968581"/>
                  <a:gd name="connsiteX106" fmla="*/ 571500 w 1664943"/>
                  <a:gd name="connsiteY106" fmla="*/ 1954294 h 1968581"/>
                  <a:gd name="connsiteX107" fmla="*/ 638175 w 1664943"/>
                  <a:gd name="connsiteY107" fmla="*/ 1968581 h 1968581"/>
                  <a:gd name="connsiteX108" fmla="*/ 676275 w 1664943"/>
                  <a:gd name="connsiteY108" fmla="*/ 1963819 h 1968581"/>
                  <a:gd name="connsiteX109" fmla="*/ 685800 w 1664943"/>
                  <a:gd name="connsiteY109" fmla="*/ 1944769 h 1968581"/>
                  <a:gd name="connsiteX110" fmla="*/ 704850 w 1664943"/>
                  <a:gd name="connsiteY110" fmla="*/ 1935244 h 1968581"/>
                  <a:gd name="connsiteX111" fmla="*/ 719138 w 1664943"/>
                  <a:gd name="connsiteY111" fmla="*/ 1849519 h 1968581"/>
                  <a:gd name="connsiteX112" fmla="*/ 738188 w 1664943"/>
                  <a:gd name="connsiteY112" fmla="*/ 1844756 h 1968581"/>
                  <a:gd name="connsiteX113" fmla="*/ 752475 w 1664943"/>
                  <a:gd name="connsiteY113" fmla="*/ 1835231 h 1968581"/>
                  <a:gd name="connsiteX114" fmla="*/ 762000 w 1664943"/>
                  <a:gd name="connsiteY114" fmla="*/ 1801894 h 1968581"/>
                  <a:gd name="connsiteX115" fmla="*/ 757238 w 1664943"/>
                  <a:gd name="connsiteY115" fmla="*/ 1763794 h 1968581"/>
                  <a:gd name="connsiteX116" fmla="*/ 747713 w 1664943"/>
                  <a:gd name="connsiteY116" fmla="*/ 1749506 h 1968581"/>
                  <a:gd name="connsiteX117" fmla="*/ 742950 w 1664943"/>
                  <a:gd name="connsiteY117" fmla="*/ 1735219 h 1968581"/>
                  <a:gd name="connsiteX118" fmla="*/ 762000 w 1664943"/>
                  <a:gd name="connsiteY118" fmla="*/ 1730456 h 1968581"/>
                  <a:gd name="connsiteX119" fmla="*/ 776288 w 1664943"/>
                  <a:gd name="connsiteY119" fmla="*/ 1725694 h 1968581"/>
                  <a:gd name="connsiteX120" fmla="*/ 809625 w 1664943"/>
                  <a:gd name="connsiteY120" fmla="*/ 1720931 h 1968581"/>
                  <a:gd name="connsiteX121" fmla="*/ 819150 w 1664943"/>
                  <a:gd name="connsiteY121" fmla="*/ 1706644 h 1968581"/>
                  <a:gd name="connsiteX122" fmla="*/ 823913 w 1664943"/>
                  <a:gd name="connsiteY122" fmla="*/ 1635206 h 1968581"/>
                  <a:gd name="connsiteX123" fmla="*/ 866775 w 1664943"/>
                  <a:gd name="connsiteY123" fmla="*/ 1611394 h 1968581"/>
                  <a:gd name="connsiteX124" fmla="*/ 900113 w 1664943"/>
                  <a:gd name="connsiteY124" fmla="*/ 1606631 h 1968581"/>
                  <a:gd name="connsiteX125" fmla="*/ 923925 w 1664943"/>
                  <a:gd name="connsiteY125" fmla="*/ 1644731 h 1968581"/>
                  <a:gd name="connsiteX126" fmla="*/ 985838 w 1664943"/>
                  <a:gd name="connsiteY126" fmla="*/ 1649494 h 1968581"/>
                  <a:gd name="connsiteX127" fmla="*/ 990600 w 1664943"/>
                  <a:gd name="connsiteY127" fmla="*/ 1663781 h 1968581"/>
                  <a:gd name="connsiteX128" fmla="*/ 995363 w 1664943"/>
                  <a:gd name="connsiteY128" fmla="*/ 1682831 h 1968581"/>
                  <a:gd name="connsiteX129" fmla="*/ 1028700 w 1664943"/>
                  <a:gd name="connsiteY129" fmla="*/ 1687594 h 1968581"/>
                  <a:gd name="connsiteX130" fmla="*/ 1200150 w 1664943"/>
                  <a:gd name="connsiteY130" fmla="*/ 1697119 h 1968581"/>
                  <a:gd name="connsiteX131" fmla="*/ 1214438 w 1664943"/>
                  <a:gd name="connsiteY131" fmla="*/ 1706644 h 1968581"/>
                  <a:gd name="connsiteX132" fmla="*/ 1243013 w 1664943"/>
                  <a:gd name="connsiteY132" fmla="*/ 1716169 h 1968581"/>
                  <a:gd name="connsiteX133" fmla="*/ 1257300 w 1664943"/>
                  <a:gd name="connsiteY133" fmla="*/ 1725694 h 1968581"/>
                  <a:gd name="connsiteX134" fmla="*/ 1266825 w 1664943"/>
                  <a:gd name="connsiteY134" fmla="*/ 1744744 h 1968581"/>
                  <a:gd name="connsiteX135" fmla="*/ 1281113 w 1664943"/>
                  <a:gd name="connsiteY135" fmla="*/ 1735219 h 1968581"/>
                  <a:gd name="connsiteX136" fmla="*/ 1300163 w 1664943"/>
                  <a:gd name="connsiteY136" fmla="*/ 1706644 h 1968581"/>
                  <a:gd name="connsiteX137" fmla="*/ 1314450 w 1664943"/>
                  <a:gd name="connsiteY137" fmla="*/ 1697119 h 1968581"/>
                  <a:gd name="connsiteX138" fmla="*/ 1328738 w 1664943"/>
                  <a:gd name="connsiteY138" fmla="*/ 1692356 h 1968581"/>
                  <a:gd name="connsiteX139" fmla="*/ 1347788 w 1664943"/>
                  <a:gd name="connsiteY139" fmla="*/ 1682831 h 1968581"/>
                  <a:gd name="connsiteX140" fmla="*/ 1366838 w 1664943"/>
                  <a:gd name="connsiteY140" fmla="*/ 1639969 h 1968581"/>
                  <a:gd name="connsiteX141" fmla="*/ 1381125 w 1664943"/>
                  <a:gd name="connsiteY141" fmla="*/ 1630444 h 1968581"/>
                  <a:gd name="connsiteX142" fmla="*/ 1409700 w 1664943"/>
                  <a:gd name="connsiteY142" fmla="*/ 1625681 h 1968581"/>
                  <a:gd name="connsiteX143" fmla="*/ 1447800 w 1664943"/>
                  <a:gd name="connsiteY143" fmla="*/ 1616156 h 1968581"/>
                  <a:gd name="connsiteX144" fmla="*/ 1500188 w 1664943"/>
                  <a:gd name="connsiteY144" fmla="*/ 1620919 h 1968581"/>
                  <a:gd name="connsiteX145" fmla="*/ 1538288 w 1664943"/>
                  <a:gd name="connsiteY145" fmla="*/ 1630444 h 1968581"/>
                  <a:gd name="connsiteX146" fmla="*/ 1533525 w 1664943"/>
                  <a:gd name="connsiteY146" fmla="*/ 1611394 h 1968581"/>
                  <a:gd name="connsiteX147" fmla="*/ 1524000 w 1664943"/>
                  <a:gd name="connsiteY147" fmla="*/ 1554244 h 1968581"/>
                  <a:gd name="connsiteX148" fmla="*/ 1519238 w 1664943"/>
                  <a:gd name="connsiteY148" fmla="*/ 1525669 h 1968581"/>
                  <a:gd name="connsiteX149" fmla="*/ 1509713 w 1664943"/>
                  <a:gd name="connsiteY149" fmla="*/ 1511381 h 1968581"/>
                  <a:gd name="connsiteX150" fmla="*/ 1500188 w 1664943"/>
                  <a:gd name="connsiteY150" fmla="*/ 1473281 h 1968581"/>
                  <a:gd name="connsiteX151" fmla="*/ 1495425 w 1664943"/>
                  <a:gd name="connsiteY151" fmla="*/ 1458994 h 1968581"/>
                  <a:gd name="connsiteX152" fmla="*/ 1485900 w 1664943"/>
                  <a:gd name="connsiteY152" fmla="*/ 1378031 h 1968581"/>
                  <a:gd name="connsiteX153" fmla="*/ 1476375 w 1664943"/>
                  <a:gd name="connsiteY153" fmla="*/ 1363744 h 1968581"/>
                  <a:gd name="connsiteX154" fmla="*/ 1471613 w 1664943"/>
                  <a:gd name="connsiteY154" fmla="*/ 1349456 h 1968581"/>
                  <a:gd name="connsiteX155" fmla="*/ 1466850 w 1664943"/>
                  <a:gd name="connsiteY155" fmla="*/ 1325644 h 1968581"/>
                  <a:gd name="connsiteX156" fmla="*/ 1462088 w 1664943"/>
                  <a:gd name="connsiteY156" fmla="*/ 1306594 h 1968581"/>
                  <a:gd name="connsiteX157" fmla="*/ 1471613 w 1664943"/>
                  <a:gd name="connsiteY157" fmla="*/ 1249444 h 1968581"/>
                  <a:gd name="connsiteX158" fmla="*/ 1481138 w 1664943"/>
                  <a:gd name="connsiteY158" fmla="*/ 1235156 h 1968581"/>
                  <a:gd name="connsiteX159" fmla="*/ 1485900 w 1664943"/>
                  <a:gd name="connsiteY159" fmla="*/ 1220869 h 1968581"/>
                  <a:gd name="connsiteX160" fmla="*/ 1504950 w 1664943"/>
                  <a:gd name="connsiteY160" fmla="*/ 1192294 h 1968581"/>
                  <a:gd name="connsiteX161" fmla="*/ 1519238 w 1664943"/>
                  <a:gd name="connsiteY161" fmla="*/ 1149431 h 1968581"/>
                  <a:gd name="connsiteX162" fmla="*/ 1524000 w 1664943"/>
                  <a:gd name="connsiteY162" fmla="*/ 1135144 h 1968581"/>
                  <a:gd name="connsiteX163" fmla="*/ 1538288 w 1664943"/>
                  <a:gd name="connsiteY163" fmla="*/ 1120856 h 1968581"/>
                  <a:gd name="connsiteX164" fmla="*/ 1557338 w 1664943"/>
                  <a:gd name="connsiteY164" fmla="*/ 1092281 h 1968581"/>
                  <a:gd name="connsiteX165" fmla="*/ 1566863 w 1664943"/>
                  <a:gd name="connsiteY165" fmla="*/ 1077994 h 1968581"/>
                  <a:gd name="connsiteX166" fmla="*/ 1576388 w 1664943"/>
                  <a:gd name="connsiteY166" fmla="*/ 1063706 h 1968581"/>
                  <a:gd name="connsiteX167" fmla="*/ 1590675 w 1664943"/>
                  <a:gd name="connsiteY167" fmla="*/ 1035131 h 1968581"/>
                  <a:gd name="connsiteX168" fmla="*/ 1604963 w 1664943"/>
                  <a:gd name="connsiteY168" fmla="*/ 1001794 h 1968581"/>
                  <a:gd name="connsiteX169" fmla="*/ 1619250 w 1664943"/>
                  <a:gd name="connsiteY169" fmla="*/ 992269 h 1968581"/>
                  <a:gd name="connsiteX170" fmla="*/ 1633538 w 1664943"/>
                  <a:gd name="connsiteY170" fmla="*/ 963694 h 1968581"/>
                  <a:gd name="connsiteX171" fmla="*/ 1657350 w 1664943"/>
                  <a:gd name="connsiteY171" fmla="*/ 935119 h 1968581"/>
                  <a:gd name="connsiteX172" fmla="*/ 1662113 w 1664943"/>
                  <a:gd name="connsiteY172" fmla="*/ 901781 h 1968581"/>
                  <a:gd name="connsiteX173" fmla="*/ 1652588 w 1664943"/>
                  <a:gd name="connsiteY173" fmla="*/ 911306 h 1968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1664943" h="1968581">
                    <a:moveTo>
                      <a:pt x="1652588" y="911306"/>
                    </a:moveTo>
                    <a:cubicBezTo>
                      <a:pt x="1647032" y="911306"/>
                      <a:pt x="1636780" y="904783"/>
                      <a:pt x="1628775" y="901781"/>
                    </a:cubicBezTo>
                    <a:cubicBezTo>
                      <a:pt x="1624075" y="900018"/>
                      <a:pt x="1618876" y="899457"/>
                      <a:pt x="1614488" y="897019"/>
                    </a:cubicBezTo>
                    <a:cubicBezTo>
                      <a:pt x="1604481" y="891460"/>
                      <a:pt x="1597304" y="879108"/>
                      <a:pt x="1585913" y="877969"/>
                    </a:cubicBezTo>
                    <a:lnTo>
                      <a:pt x="1538288" y="873206"/>
                    </a:lnTo>
                    <a:cubicBezTo>
                      <a:pt x="1535113" y="868444"/>
                      <a:pt x="1531088" y="864149"/>
                      <a:pt x="1528763" y="858919"/>
                    </a:cubicBezTo>
                    <a:cubicBezTo>
                      <a:pt x="1506091" y="807908"/>
                      <a:pt x="1531270" y="848393"/>
                      <a:pt x="1509713" y="816056"/>
                    </a:cubicBezTo>
                    <a:cubicBezTo>
                      <a:pt x="1476052" y="824472"/>
                      <a:pt x="1479893" y="825646"/>
                      <a:pt x="1428750" y="816056"/>
                    </a:cubicBezTo>
                    <a:cubicBezTo>
                      <a:pt x="1423124" y="815001"/>
                      <a:pt x="1418510" y="810578"/>
                      <a:pt x="1414463" y="806531"/>
                    </a:cubicBezTo>
                    <a:cubicBezTo>
                      <a:pt x="1408850" y="800918"/>
                      <a:pt x="1404938" y="793831"/>
                      <a:pt x="1400175" y="787481"/>
                    </a:cubicBezTo>
                    <a:cubicBezTo>
                      <a:pt x="1398588" y="781131"/>
                      <a:pt x="1398660" y="774114"/>
                      <a:pt x="1395413" y="768431"/>
                    </a:cubicBezTo>
                    <a:cubicBezTo>
                      <a:pt x="1385308" y="750748"/>
                      <a:pt x="1381751" y="756160"/>
                      <a:pt x="1366838" y="749381"/>
                    </a:cubicBezTo>
                    <a:cubicBezTo>
                      <a:pt x="1353912" y="743505"/>
                      <a:pt x="1338779" y="740371"/>
                      <a:pt x="1328738" y="730331"/>
                    </a:cubicBezTo>
                    <a:cubicBezTo>
                      <a:pt x="1323975" y="725569"/>
                      <a:pt x="1318585" y="721360"/>
                      <a:pt x="1314450" y="716044"/>
                    </a:cubicBezTo>
                    <a:cubicBezTo>
                      <a:pt x="1307422" y="707008"/>
                      <a:pt x="1295400" y="687469"/>
                      <a:pt x="1295400" y="687469"/>
                    </a:cubicBezTo>
                    <a:cubicBezTo>
                      <a:pt x="1294898" y="684959"/>
                      <a:pt x="1288119" y="649094"/>
                      <a:pt x="1285875" y="644606"/>
                    </a:cubicBezTo>
                    <a:cubicBezTo>
                      <a:pt x="1280755" y="634367"/>
                      <a:pt x="1273175" y="625556"/>
                      <a:pt x="1266825" y="616031"/>
                    </a:cubicBezTo>
                    <a:lnTo>
                      <a:pt x="1257300" y="601744"/>
                    </a:lnTo>
                    <a:cubicBezTo>
                      <a:pt x="1255713" y="595394"/>
                      <a:pt x="1253303" y="589195"/>
                      <a:pt x="1252538" y="582694"/>
                    </a:cubicBezTo>
                    <a:cubicBezTo>
                      <a:pt x="1250120" y="562137"/>
                      <a:pt x="1251590" y="541125"/>
                      <a:pt x="1247775" y="520781"/>
                    </a:cubicBezTo>
                    <a:cubicBezTo>
                      <a:pt x="1246720" y="515155"/>
                      <a:pt x="1240991" y="511519"/>
                      <a:pt x="1238250" y="506494"/>
                    </a:cubicBezTo>
                    <a:cubicBezTo>
                      <a:pt x="1231451" y="494029"/>
                      <a:pt x="1227076" y="480208"/>
                      <a:pt x="1219200" y="468394"/>
                    </a:cubicBezTo>
                    <a:lnTo>
                      <a:pt x="1200150" y="439819"/>
                    </a:lnTo>
                    <a:cubicBezTo>
                      <a:pt x="1195847" y="388176"/>
                      <a:pt x="1213293" y="385954"/>
                      <a:pt x="1181100" y="377906"/>
                    </a:cubicBezTo>
                    <a:cubicBezTo>
                      <a:pt x="1173247" y="375943"/>
                      <a:pt x="1165225" y="374731"/>
                      <a:pt x="1157288" y="373144"/>
                    </a:cubicBezTo>
                    <a:cubicBezTo>
                      <a:pt x="1149818" y="369409"/>
                      <a:pt x="1130681" y="360825"/>
                      <a:pt x="1123950" y="354094"/>
                    </a:cubicBezTo>
                    <a:cubicBezTo>
                      <a:pt x="1102408" y="332552"/>
                      <a:pt x="1127952" y="344315"/>
                      <a:pt x="1100138" y="335044"/>
                    </a:cubicBezTo>
                    <a:lnTo>
                      <a:pt x="1057275" y="306469"/>
                    </a:lnTo>
                    <a:lnTo>
                      <a:pt x="1042988" y="296944"/>
                    </a:lnTo>
                    <a:cubicBezTo>
                      <a:pt x="1039813" y="292181"/>
                      <a:pt x="1036303" y="287626"/>
                      <a:pt x="1033463" y="282656"/>
                    </a:cubicBezTo>
                    <a:cubicBezTo>
                      <a:pt x="1024993" y="267834"/>
                      <a:pt x="1024962" y="261977"/>
                      <a:pt x="1014413" y="249319"/>
                    </a:cubicBezTo>
                    <a:cubicBezTo>
                      <a:pt x="1010101" y="244145"/>
                      <a:pt x="1004437" y="240205"/>
                      <a:pt x="1000125" y="235031"/>
                    </a:cubicBezTo>
                    <a:cubicBezTo>
                      <a:pt x="987907" y="220370"/>
                      <a:pt x="983400" y="199295"/>
                      <a:pt x="962025" y="192169"/>
                    </a:cubicBezTo>
                    <a:lnTo>
                      <a:pt x="947738" y="187406"/>
                    </a:lnTo>
                    <a:cubicBezTo>
                      <a:pt x="942975" y="182644"/>
                      <a:pt x="938766" y="177254"/>
                      <a:pt x="933450" y="173119"/>
                    </a:cubicBezTo>
                    <a:cubicBezTo>
                      <a:pt x="924414" y="166091"/>
                      <a:pt x="914400" y="160419"/>
                      <a:pt x="904875" y="154069"/>
                    </a:cubicBezTo>
                    <a:cubicBezTo>
                      <a:pt x="900113" y="150894"/>
                      <a:pt x="894635" y="148591"/>
                      <a:pt x="890588" y="144544"/>
                    </a:cubicBezTo>
                    <a:cubicBezTo>
                      <a:pt x="872253" y="126209"/>
                      <a:pt x="881904" y="133992"/>
                      <a:pt x="862013" y="120731"/>
                    </a:cubicBezTo>
                    <a:cubicBezTo>
                      <a:pt x="858838" y="115969"/>
                      <a:pt x="856535" y="110491"/>
                      <a:pt x="852488" y="106444"/>
                    </a:cubicBezTo>
                    <a:cubicBezTo>
                      <a:pt x="824971" y="78929"/>
                      <a:pt x="851219" y="117739"/>
                      <a:pt x="823913" y="82631"/>
                    </a:cubicBezTo>
                    <a:cubicBezTo>
                      <a:pt x="816885" y="73595"/>
                      <a:pt x="808483" y="64916"/>
                      <a:pt x="804863" y="54056"/>
                    </a:cubicBezTo>
                    <a:cubicBezTo>
                      <a:pt x="801847" y="45008"/>
                      <a:pt x="798949" y="16822"/>
                      <a:pt x="781050" y="15956"/>
                    </a:cubicBezTo>
                    <a:cubicBezTo>
                      <a:pt x="687484" y="11429"/>
                      <a:pt x="593725" y="12781"/>
                      <a:pt x="500063" y="11194"/>
                    </a:cubicBezTo>
                    <a:cubicBezTo>
                      <a:pt x="461523" y="-8076"/>
                      <a:pt x="490938" y="2548"/>
                      <a:pt x="419100" y="6431"/>
                    </a:cubicBezTo>
                    <a:cubicBezTo>
                      <a:pt x="381023" y="8489"/>
                      <a:pt x="342900" y="9606"/>
                      <a:pt x="304800" y="11194"/>
                    </a:cubicBezTo>
                    <a:cubicBezTo>
                      <a:pt x="300038" y="14369"/>
                      <a:pt x="291824" y="15147"/>
                      <a:pt x="290513" y="20719"/>
                    </a:cubicBezTo>
                    <a:cubicBezTo>
                      <a:pt x="285047" y="43950"/>
                      <a:pt x="288125" y="68409"/>
                      <a:pt x="285750" y="92156"/>
                    </a:cubicBezTo>
                    <a:cubicBezTo>
                      <a:pt x="284945" y="100211"/>
                      <a:pt x="282744" y="108067"/>
                      <a:pt x="280988" y="115969"/>
                    </a:cubicBezTo>
                    <a:cubicBezTo>
                      <a:pt x="279568" y="122359"/>
                      <a:pt x="280853" y="130391"/>
                      <a:pt x="276225" y="135019"/>
                    </a:cubicBezTo>
                    <a:cubicBezTo>
                      <a:pt x="271597" y="139647"/>
                      <a:pt x="263705" y="139331"/>
                      <a:pt x="257175" y="139781"/>
                    </a:cubicBezTo>
                    <a:cubicBezTo>
                      <a:pt x="217550" y="142514"/>
                      <a:pt x="177800" y="142956"/>
                      <a:pt x="138113" y="144544"/>
                    </a:cubicBezTo>
                    <a:cubicBezTo>
                      <a:pt x="133350" y="147719"/>
                      <a:pt x="125398" y="148565"/>
                      <a:pt x="123825" y="154069"/>
                    </a:cubicBezTo>
                    <a:cubicBezTo>
                      <a:pt x="121754" y="161317"/>
                      <a:pt x="136947" y="202959"/>
                      <a:pt x="138113" y="206456"/>
                    </a:cubicBezTo>
                    <a:lnTo>
                      <a:pt x="142875" y="220744"/>
                    </a:lnTo>
                    <a:lnTo>
                      <a:pt x="147638" y="235031"/>
                    </a:lnTo>
                    <a:cubicBezTo>
                      <a:pt x="149225" y="258844"/>
                      <a:pt x="150025" y="282722"/>
                      <a:pt x="152400" y="306469"/>
                    </a:cubicBezTo>
                    <a:cubicBezTo>
                      <a:pt x="153205" y="314523"/>
                      <a:pt x="156491" y="322214"/>
                      <a:pt x="157163" y="330281"/>
                    </a:cubicBezTo>
                    <a:cubicBezTo>
                      <a:pt x="159671" y="360381"/>
                      <a:pt x="160338" y="390606"/>
                      <a:pt x="161925" y="420769"/>
                    </a:cubicBezTo>
                    <a:cubicBezTo>
                      <a:pt x="185738" y="404894"/>
                      <a:pt x="174626" y="409656"/>
                      <a:pt x="166688" y="425531"/>
                    </a:cubicBezTo>
                    <a:cubicBezTo>
                      <a:pt x="164443" y="430021"/>
                      <a:pt x="163513" y="435056"/>
                      <a:pt x="161925" y="439819"/>
                    </a:cubicBezTo>
                    <a:cubicBezTo>
                      <a:pt x="163513" y="458869"/>
                      <a:pt x="164162" y="478021"/>
                      <a:pt x="166688" y="496969"/>
                    </a:cubicBezTo>
                    <a:cubicBezTo>
                      <a:pt x="167351" y="501945"/>
                      <a:pt x="171450" y="506236"/>
                      <a:pt x="171450" y="511256"/>
                    </a:cubicBezTo>
                    <a:cubicBezTo>
                      <a:pt x="171450" y="533558"/>
                      <a:pt x="166942" y="548340"/>
                      <a:pt x="161925" y="568406"/>
                    </a:cubicBezTo>
                    <a:cubicBezTo>
                      <a:pt x="162445" y="574131"/>
                      <a:pt x="165546" y="628862"/>
                      <a:pt x="171450" y="644606"/>
                    </a:cubicBezTo>
                    <a:cubicBezTo>
                      <a:pt x="173460" y="649966"/>
                      <a:pt x="177800" y="654131"/>
                      <a:pt x="180975" y="658894"/>
                    </a:cubicBezTo>
                    <a:cubicBezTo>
                      <a:pt x="178966" y="680992"/>
                      <a:pt x="176280" y="720471"/>
                      <a:pt x="171450" y="744619"/>
                    </a:cubicBezTo>
                    <a:cubicBezTo>
                      <a:pt x="168883" y="757456"/>
                      <a:pt x="169187" y="771827"/>
                      <a:pt x="161925" y="782719"/>
                    </a:cubicBezTo>
                    <a:lnTo>
                      <a:pt x="152400" y="797006"/>
                    </a:lnTo>
                    <a:cubicBezTo>
                      <a:pt x="161926" y="873205"/>
                      <a:pt x="161925" y="863706"/>
                      <a:pt x="161925" y="982744"/>
                    </a:cubicBezTo>
                    <a:cubicBezTo>
                      <a:pt x="161925" y="990050"/>
                      <a:pt x="155891" y="1074827"/>
                      <a:pt x="152400" y="1092281"/>
                    </a:cubicBezTo>
                    <a:cubicBezTo>
                      <a:pt x="150431" y="1102126"/>
                      <a:pt x="142875" y="1120856"/>
                      <a:pt x="142875" y="1120856"/>
                    </a:cubicBezTo>
                    <a:cubicBezTo>
                      <a:pt x="128320" y="1120047"/>
                      <a:pt x="42636" y="1110548"/>
                      <a:pt x="14288" y="1120856"/>
                    </a:cubicBezTo>
                    <a:cubicBezTo>
                      <a:pt x="7285" y="1123402"/>
                      <a:pt x="1919" y="1143675"/>
                      <a:pt x="0" y="1149431"/>
                    </a:cubicBezTo>
                    <a:cubicBezTo>
                      <a:pt x="4763" y="1154194"/>
                      <a:pt x="8440" y="1160377"/>
                      <a:pt x="14288" y="1163719"/>
                    </a:cubicBezTo>
                    <a:cubicBezTo>
                      <a:pt x="19971" y="1166966"/>
                      <a:pt x="28227" y="1164392"/>
                      <a:pt x="33338" y="1168481"/>
                    </a:cubicBezTo>
                    <a:cubicBezTo>
                      <a:pt x="37258" y="1171617"/>
                      <a:pt x="35855" y="1178279"/>
                      <a:pt x="38100" y="1182769"/>
                    </a:cubicBezTo>
                    <a:cubicBezTo>
                      <a:pt x="49740" y="1206050"/>
                      <a:pt x="46402" y="1187401"/>
                      <a:pt x="52388" y="1211344"/>
                    </a:cubicBezTo>
                    <a:cubicBezTo>
                      <a:pt x="54351" y="1219197"/>
                      <a:pt x="53801" y="1227787"/>
                      <a:pt x="57150" y="1235156"/>
                    </a:cubicBezTo>
                    <a:cubicBezTo>
                      <a:pt x="61887" y="1245578"/>
                      <a:pt x="69850" y="1254206"/>
                      <a:pt x="76200" y="1263731"/>
                    </a:cubicBezTo>
                    <a:lnTo>
                      <a:pt x="95250" y="1292306"/>
                    </a:lnTo>
                    <a:cubicBezTo>
                      <a:pt x="98425" y="1297069"/>
                      <a:pt x="102965" y="1301164"/>
                      <a:pt x="104775" y="1306594"/>
                    </a:cubicBezTo>
                    <a:cubicBezTo>
                      <a:pt x="120769" y="1354570"/>
                      <a:pt x="96376" y="1280181"/>
                      <a:pt x="114300" y="1339931"/>
                    </a:cubicBezTo>
                    <a:cubicBezTo>
                      <a:pt x="117185" y="1349548"/>
                      <a:pt x="116725" y="1361406"/>
                      <a:pt x="123825" y="1368506"/>
                    </a:cubicBezTo>
                    <a:lnTo>
                      <a:pt x="138113" y="1382794"/>
                    </a:lnTo>
                    <a:cubicBezTo>
                      <a:pt x="141288" y="1395494"/>
                      <a:pt x="143498" y="1408475"/>
                      <a:pt x="147638" y="1420894"/>
                    </a:cubicBezTo>
                    <a:cubicBezTo>
                      <a:pt x="156941" y="1448803"/>
                      <a:pt x="157437" y="1446352"/>
                      <a:pt x="161925" y="1473281"/>
                    </a:cubicBezTo>
                    <a:cubicBezTo>
                      <a:pt x="163770" y="1484354"/>
                      <a:pt x="161236" y="1496806"/>
                      <a:pt x="166688" y="1506619"/>
                    </a:cubicBezTo>
                    <a:cubicBezTo>
                      <a:pt x="170136" y="1512825"/>
                      <a:pt x="178735" y="1514977"/>
                      <a:pt x="185738" y="1516144"/>
                    </a:cubicBezTo>
                    <a:cubicBezTo>
                      <a:pt x="217212" y="1521390"/>
                      <a:pt x="280988" y="1525669"/>
                      <a:pt x="280988" y="1525669"/>
                    </a:cubicBezTo>
                    <a:cubicBezTo>
                      <a:pt x="308300" y="1534772"/>
                      <a:pt x="285670" y="1522635"/>
                      <a:pt x="300038" y="1554244"/>
                    </a:cubicBezTo>
                    <a:cubicBezTo>
                      <a:pt x="304775" y="1564666"/>
                      <a:pt x="312738" y="1573294"/>
                      <a:pt x="319088" y="1582819"/>
                    </a:cubicBezTo>
                    <a:lnTo>
                      <a:pt x="338138" y="1611394"/>
                    </a:lnTo>
                    <a:lnTo>
                      <a:pt x="347663" y="1625681"/>
                    </a:lnTo>
                    <a:cubicBezTo>
                      <a:pt x="349250" y="1639969"/>
                      <a:pt x="350392" y="1654313"/>
                      <a:pt x="352425" y="1668544"/>
                    </a:cubicBezTo>
                    <a:cubicBezTo>
                      <a:pt x="356580" y="1697627"/>
                      <a:pt x="356755" y="1685431"/>
                      <a:pt x="361950" y="1711406"/>
                    </a:cubicBezTo>
                    <a:cubicBezTo>
                      <a:pt x="369283" y="1748070"/>
                      <a:pt x="360391" y="1730498"/>
                      <a:pt x="376238" y="1754269"/>
                    </a:cubicBezTo>
                    <a:cubicBezTo>
                      <a:pt x="377825" y="1760619"/>
                      <a:pt x="377753" y="1767636"/>
                      <a:pt x="381000" y="1773319"/>
                    </a:cubicBezTo>
                    <a:cubicBezTo>
                      <a:pt x="391832" y="1792275"/>
                      <a:pt x="394120" y="1784641"/>
                      <a:pt x="409575" y="1792369"/>
                    </a:cubicBezTo>
                    <a:cubicBezTo>
                      <a:pt x="414695" y="1794929"/>
                      <a:pt x="418743" y="1799334"/>
                      <a:pt x="423863" y="1801894"/>
                    </a:cubicBezTo>
                    <a:cubicBezTo>
                      <a:pt x="428353" y="1804139"/>
                      <a:pt x="433259" y="1805527"/>
                      <a:pt x="438150" y="1806656"/>
                    </a:cubicBezTo>
                    <a:cubicBezTo>
                      <a:pt x="453925" y="1810296"/>
                      <a:pt x="469900" y="1813006"/>
                      <a:pt x="485775" y="1816181"/>
                    </a:cubicBezTo>
                    <a:cubicBezTo>
                      <a:pt x="500344" y="1859884"/>
                      <a:pt x="475992" y="1791852"/>
                      <a:pt x="504825" y="1849519"/>
                    </a:cubicBezTo>
                    <a:cubicBezTo>
                      <a:pt x="507752" y="1855373"/>
                      <a:pt x="507707" y="1862300"/>
                      <a:pt x="509588" y="1868569"/>
                    </a:cubicBezTo>
                    <a:cubicBezTo>
                      <a:pt x="512473" y="1878186"/>
                      <a:pt x="510759" y="1891575"/>
                      <a:pt x="519113" y="1897144"/>
                    </a:cubicBezTo>
                    <a:lnTo>
                      <a:pt x="547688" y="1916194"/>
                    </a:lnTo>
                    <a:cubicBezTo>
                      <a:pt x="550863" y="1925719"/>
                      <a:pt x="548859" y="1939200"/>
                      <a:pt x="557213" y="1944769"/>
                    </a:cubicBezTo>
                    <a:cubicBezTo>
                      <a:pt x="561975" y="1947944"/>
                      <a:pt x="566121" y="1952338"/>
                      <a:pt x="571500" y="1954294"/>
                    </a:cubicBezTo>
                    <a:cubicBezTo>
                      <a:pt x="591585" y="1961598"/>
                      <a:pt x="616886" y="1965033"/>
                      <a:pt x="638175" y="1968581"/>
                    </a:cubicBezTo>
                    <a:cubicBezTo>
                      <a:pt x="650875" y="1966994"/>
                      <a:pt x="664827" y="1969543"/>
                      <a:pt x="676275" y="1963819"/>
                    </a:cubicBezTo>
                    <a:cubicBezTo>
                      <a:pt x="682625" y="1960644"/>
                      <a:pt x="680780" y="1949789"/>
                      <a:pt x="685800" y="1944769"/>
                    </a:cubicBezTo>
                    <a:cubicBezTo>
                      <a:pt x="690820" y="1939749"/>
                      <a:pt x="698500" y="1938419"/>
                      <a:pt x="704850" y="1935244"/>
                    </a:cubicBezTo>
                    <a:cubicBezTo>
                      <a:pt x="736176" y="1888254"/>
                      <a:pt x="678293" y="1980222"/>
                      <a:pt x="719138" y="1849519"/>
                    </a:cubicBezTo>
                    <a:cubicBezTo>
                      <a:pt x="721090" y="1843271"/>
                      <a:pt x="731838" y="1846344"/>
                      <a:pt x="738188" y="1844756"/>
                    </a:cubicBezTo>
                    <a:cubicBezTo>
                      <a:pt x="742950" y="1841581"/>
                      <a:pt x="748899" y="1839700"/>
                      <a:pt x="752475" y="1835231"/>
                    </a:cubicBezTo>
                    <a:cubicBezTo>
                      <a:pt x="754961" y="1832123"/>
                      <a:pt x="761688" y="1803142"/>
                      <a:pt x="762000" y="1801894"/>
                    </a:cubicBezTo>
                    <a:cubicBezTo>
                      <a:pt x="760413" y="1789194"/>
                      <a:pt x="760605" y="1776142"/>
                      <a:pt x="757238" y="1763794"/>
                    </a:cubicBezTo>
                    <a:cubicBezTo>
                      <a:pt x="755732" y="1758272"/>
                      <a:pt x="750273" y="1754626"/>
                      <a:pt x="747713" y="1749506"/>
                    </a:cubicBezTo>
                    <a:cubicBezTo>
                      <a:pt x="745468" y="1745016"/>
                      <a:pt x="744538" y="1739981"/>
                      <a:pt x="742950" y="1735219"/>
                    </a:cubicBezTo>
                    <a:cubicBezTo>
                      <a:pt x="749300" y="1733631"/>
                      <a:pt x="755706" y="1732254"/>
                      <a:pt x="762000" y="1730456"/>
                    </a:cubicBezTo>
                    <a:cubicBezTo>
                      <a:pt x="766827" y="1729077"/>
                      <a:pt x="771365" y="1726679"/>
                      <a:pt x="776288" y="1725694"/>
                    </a:cubicBezTo>
                    <a:cubicBezTo>
                      <a:pt x="787295" y="1723493"/>
                      <a:pt x="798513" y="1722519"/>
                      <a:pt x="809625" y="1720931"/>
                    </a:cubicBezTo>
                    <a:cubicBezTo>
                      <a:pt x="812800" y="1716169"/>
                      <a:pt x="818209" y="1712290"/>
                      <a:pt x="819150" y="1706644"/>
                    </a:cubicBezTo>
                    <a:cubicBezTo>
                      <a:pt x="823074" y="1683103"/>
                      <a:pt x="815662" y="1657600"/>
                      <a:pt x="823913" y="1635206"/>
                    </a:cubicBezTo>
                    <a:cubicBezTo>
                      <a:pt x="828499" y="1622760"/>
                      <a:pt x="853979" y="1615659"/>
                      <a:pt x="866775" y="1611394"/>
                    </a:cubicBezTo>
                    <a:cubicBezTo>
                      <a:pt x="875751" y="1605410"/>
                      <a:pt x="887812" y="1592280"/>
                      <a:pt x="900113" y="1606631"/>
                    </a:cubicBezTo>
                    <a:cubicBezTo>
                      <a:pt x="913235" y="1621940"/>
                      <a:pt x="900265" y="1640295"/>
                      <a:pt x="923925" y="1644731"/>
                    </a:cubicBezTo>
                    <a:cubicBezTo>
                      <a:pt x="944269" y="1648546"/>
                      <a:pt x="965200" y="1647906"/>
                      <a:pt x="985838" y="1649494"/>
                    </a:cubicBezTo>
                    <a:cubicBezTo>
                      <a:pt x="987425" y="1654256"/>
                      <a:pt x="989221" y="1658954"/>
                      <a:pt x="990600" y="1663781"/>
                    </a:cubicBezTo>
                    <a:cubicBezTo>
                      <a:pt x="992398" y="1670075"/>
                      <a:pt x="989812" y="1679362"/>
                      <a:pt x="995363" y="1682831"/>
                    </a:cubicBezTo>
                    <a:cubicBezTo>
                      <a:pt x="1004882" y="1688780"/>
                      <a:pt x="1017521" y="1686578"/>
                      <a:pt x="1028700" y="1687594"/>
                    </a:cubicBezTo>
                    <a:cubicBezTo>
                      <a:pt x="1074760" y="1691781"/>
                      <a:pt x="1158360" y="1695129"/>
                      <a:pt x="1200150" y="1697119"/>
                    </a:cubicBezTo>
                    <a:cubicBezTo>
                      <a:pt x="1204913" y="1700294"/>
                      <a:pt x="1209207" y="1704319"/>
                      <a:pt x="1214438" y="1706644"/>
                    </a:cubicBezTo>
                    <a:cubicBezTo>
                      <a:pt x="1223613" y="1710722"/>
                      <a:pt x="1234659" y="1710600"/>
                      <a:pt x="1243013" y="1716169"/>
                    </a:cubicBezTo>
                    <a:lnTo>
                      <a:pt x="1257300" y="1725694"/>
                    </a:lnTo>
                    <a:cubicBezTo>
                      <a:pt x="1260475" y="1732044"/>
                      <a:pt x="1260233" y="1742107"/>
                      <a:pt x="1266825" y="1744744"/>
                    </a:cubicBezTo>
                    <a:cubicBezTo>
                      <a:pt x="1272140" y="1746870"/>
                      <a:pt x="1277344" y="1739527"/>
                      <a:pt x="1281113" y="1735219"/>
                    </a:cubicBezTo>
                    <a:cubicBezTo>
                      <a:pt x="1288651" y="1726604"/>
                      <a:pt x="1290638" y="1712994"/>
                      <a:pt x="1300163" y="1706644"/>
                    </a:cubicBezTo>
                    <a:cubicBezTo>
                      <a:pt x="1304925" y="1703469"/>
                      <a:pt x="1309331" y="1699679"/>
                      <a:pt x="1314450" y="1697119"/>
                    </a:cubicBezTo>
                    <a:cubicBezTo>
                      <a:pt x="1318940" y="1694874"/>
                      <a:pt x="1324124" y="1694334"/>
                      <a:pt x="1328738" y="1692356"/>
                    </a:cubicBezTo>
                    <a:cubicBezTo>
                      <a:pt x="1335263" y="1689559"/>
                      <a:pt x="1341438" y="1686006"/>
                      <a:pt x="1347788" y="1682831"/>
                    </a:cubicBezTo>
                    <a:cubicBezTo>
                      <a:pt x="1352504" y="1668683"/>
                      <a:pt x="1355517" y="1651290"/>
                      <a:pt x="1366838" y="1639969"/>
                    </a:cubicBezTo>
                    <a:cubicBezTo>
                      <a:pt x="1370885" y="1635922"/>
                      <a:pt x="1375695" y="1632254"/>
                      <a:pt x="1381125" y="1630444"/>
                    </a:cubicBezTo>
                    <a:cubicBezTo>
                      <a:pt x="1390286" y="1627390"/>
                      <a:pt x="1400258" y="1627704"/>
                      <a:pt x="1409700" y="1625681"/>
                    </a:cubicBezTo>
                    <a:cubicBezTo>
                      <a:pt x="1422500" y="1622938"/>
                      <a:pt x="1447800" y="1616156"/>
                      <a:pt x="1447800" y="1616156"/>
                    </a:cubicBezTo>
                    <a:cubicBezTo>
                      <a:pt x="1465263" y="1617744"/>
                      <a:pt x="1482868" y="1618184"/>
                      <a:pt x="1500188" y="1620919"/>
                    </a:cubicBezTo>
                    <a:cubicBezTo>
                      <a:pt x="1513119" y="1622961"/>
                      <a:pt x="1538288" y="1630444"/>
                      <a:pt x="1538288" y="1630444"/>
                    </a:cubicBezTo>
                    <a:cubicBezTo>
                      <a:pt x="1536700" y="1624094"/>
                      <a:pt x="1534520" y="1617863"/>
                      <a:pt x="1533525" y="1611394"/>
                    </a:cubicBezTo>
                    <a:cubicBezTo>
                      <a:pt x="1524410" y="1552148"/>
                      <a:pt x="1534636" y="1586147"/>
                      <a:pt x="1524000" y="1554244"/>
                    </a:cubicBezTo>
                    <a:cubicBezTo>
                      <a:pt x="1522413" y="1544719"/>
                      <a:pt x="1522291" y="1534830"/>
                      <a:pt x="1519238" y="1525669"/>
                    </a:cubicBezTo>
                    <a:cubicBezTo>
                      <a:pt x="1517428" y="1520239"/>
                      <a:pt x="1511669" y="1516760"/>
                      <a:pt x="1509713" y="1511381"/>
                    </a:cubicBezTo>
                    <a:cubicBezTo>
                      <a:pt x="1505239" y="1499078"/>
                      <a:pt x="1504328" y="1485700"/>
                      <a:pt x="1500188" y="1473281"/>
                    </a:cubicBezTo>
                    <a:lnTo>
                      <a:pt x="1495425" y="1458994"/>
                    </a:lnTo>
                    <a:cubicBezTo>
                      <a:pt x="1494672" y="1448451"/>
                      <a:pt x="1496726" y="1399682"/>
                      <a:pt x="1485900" y="1378031"/>
                    </a:cubicBezTo>
                    <a:cubicBezTo>
                      <a:pt x="1483340" y="1372912"/>
                      <a:pt x="1479550" y="1368506"/>
                      <a:pt x="1476375" y="1363744"/>
                    </a:cubicBezTo>
                    <a:cubicBezTo>
                      <a:pt x="1474788" y="1358981"/>
                      <a:pt x="1472831" y="1354326"/>
                      <a:pt x="1471613" y="1349456"/>
                    </a:cubicBezTo>
                    <a:cubicBezTo>
                      <a:pt x="1469650" y="1341603"/>
                      <a:pt x="1468606" y="1333546"/>
                      <a:pt x="1466850" y="1325644"/>
                    </a:cubicBezTo>
                    <a:cubicBezTo>
                      <a:pt x="1465430" y="1319254"/>
                      <a:pt x="1463675" y="1312944"/>
                      <a:pt x="1462088" y="1306594"/>
                    </a:cubicBezTo>
                    <a:cubicBezTo>
                      <a:pt x="1463598" y="1293004"/>
                      <a:pt x="1463633" y="1265404"/>
                      <a:pt x="1471613" y="1249444"/>
                    </a:cubicBezTo>
                    <a:cubicBezTo>
                      <a:pt x="1474173" y="1244324"/>
                      <a:pt x="1477963" y="1239919"/>
                      <a:pt x="1481138" y="1235156"/>
                    </a:cubicBezTo>
                    <a:cubicBezTo>
                      <a:pt x="1482725" y="1230394"/>
                      <a:pt x="1483462" y="1225257"/>
                      <a:pt x="1485900" y="1220869"/>
                    </a:cubicBezTo>
                    <a:cubicBezTo>
                      <a:pt x="1491459" y="1210862"/>
                      <a:pt x="1501330" y="1203154"/>
                      <a:pt x="1504950" y="1192294"/>
                    </a:cubicBezTo>
                    <a:lnTo>
                      <a:pt x="1519238" y="1149431"/>
                    </a:lnTo>
                    <a:cubicBezTo>
                      <a:pt x="1520825" y="1144669"/>
                      <a:pt x="1520450" y="1138694"/>
                      <a:pt x="1524000" y="1135144"/>
                    </a:cubicBezTo>
                    <a:cubicBezTo>
                      <a:pt x="1528763" y="1130381"/>
                      <a:pt x="1534153" y="1126173"/>
                      <a:pt x="1538288" y="1120856"/>
                    </a:cubicBezTo>
                    <a:cubicBezTo>
                      <a:pt x="1545316" y="1111820"/>
                      <a:pt x="1550988" y="1101806"/>
                      <a:pt x="1557338" y="1092281"/>
                    </a:cubicBezTo>
                    <a:lnTo>
                      <a:pt x="1566863" y="1077994"/>
                    </a:lnTo>
                    <a:lnTo>
                      <a:pt x="1576388" y="1063706"/>
                    </a:lnTo>
                    <a:cubicBezTo>
                      <a:pt x="1588355" y="1027803"/>
                      <a:pt x="1572214" y="1072052"/>
                      <a:pt x="1590675" y="1035131"/>
                    </a:cubicBezTo>
                    <a:cubicBezTo>
                      <a:pt x="1598119" y="1020244"/>
                      <a:pt x="1592578" y="1016657"/>
                      <a:pt x="1604963" y="1001794"/>
                    </a:cubicBezTo>
                    <a:cubicBezTo>
                      <a:pt x="1608627" y="997397"/>
                      <a:pt x="1614488" y="995444"/>
                      <a:pt x="1619250" y="992269"/>
                    </a:cubicBezTo>
                    <a:cubicBezTo>
                      <a:pt x="1646548" y="951320"/>
                      <a:pt x="1613819" y="1003130"/>
                      <a:pt x="1633538" y="963694"/>
                    </a:cubicBezTo>
                    <a:cubicBezTo>
                      <a:pt x="1640170" y="950431"/>
                      <a:pt x="1646816" y="945653"/>
                      <a:pt x="1657350" y="935119"/>
                    </a:cubicBezTo>
                    <a:cubicBezTo>
                      <a:pt x="1658938" y="924006"/>
                      <a:pt x="1670051" y="909719"/>
                      <a:pt x="1662113" y="901781"/>
                    </a:cubicBezTo>
                    <a:cubicBezTo>
                      <a:pt x="1654175" y="893843"/>
                      <a:pt x="1658144" y="911306"/>
                      <a:pt x="1652588" y="911306"/>
                    </a:cubicBezTo>
                    <a:close/>
                  </a:path>
                </a:pathLst>
              </a:custGeom>
              <a:solidFill>
                <a:srgbClr val="C0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srgbClr val="FF0000"/>
                  </a:solidFill>
                </a:endParaRPr>
              </a:p>
            </p:txBody>
          </p:sp>
          <p:sp>
            <p:nvSpPr>
              <p:cNvPr id="15" name="14 Forma libre"/>
              <p:cNvSpPr/>
              <p:nvPr/>
            </p:nvSpPr>
            <p:spPr>
              <a:xfrm>
                <a:off x="3871902" y="1943818"/>
                <a:ext cx="1065130" cy="1603375"/>
              </a:xfrm>
              <a:custGeom>
                <a:avLst/>
                <a:gdLst>
                  <a:gd name="connsiteX0" fmla="*/ 1156677 w 1156677"/>
                  <a:gd name="connsiteY0" fmla="*/ 644769 h 1684215"/>
                  <a:gd name="connsiteX1" fmla="*/ 1144954 w 1156677"/>
                  <a:gd name="connsiteY1" fmla="*/ 621323 h 1684215"/>
                  <a:gd name="connsiteX2" fmla="*/ 1141046 w 1156677"/>
                  <a:gd name="connsiteY2" fmla="*/ 593969 h 1684215"/>
                  <a:gd name="connsiteX3" fmla="*/ 1113692 w 1156677"/>
                  <a:gd name="connsiteY3" fmla="*/ 590061 h 1684215"/>
                  <a:gd name="connsiteX4" fmla="*/ 1094154 w 1156677"/>
                  <a:gd name="connsiteY4" fmla="*/ 554892 h 1684215"/>
                  <a:gd name="connsiteX5" fmla="*/ 1070707 w 1156677"/>
                  <a:gd name="connsiteY5" fmla="*/ 539261 h 1684215"/>
                  <a:gd name="connsiteX6" fmla="*/ 1058984 w 1156677"/>
                  <a:gd name="connsiteY6" fmla="*/ 531446 h 1684215"/>
                  <a:gd name="connsiteX7" fmla="*/ 1051169 w 1156677"/>
                  <a:gd name="connsiteY7" fmla="*/ 519723 h 1684215"/>
                  <a:gd name="connsiteX8" fmla="*/ 1023815 w 1156677"/>
                  <a:gd name="connsiteY8" fmla="*/ 484554 h 1684215"/>
                  <a:gd name="connsiteX9" fmla="*/ 1016000 w 1156677"/>
                  <a:gd name="connsiteY9" fmla="*/ 461108 h 1684215"/>
                  <a:gd name="connsiteX10" fmla="*/ 1012092 w 1156677"/>
                  <a:gd name="connsiteY10" fmla="*/ 449384 h 1684215"/>
                  <a:gd name="connsiteX11" fmla="*/ 1008184 w 1156677"/>
                  <a:gd name="connsiteY11" fmla="*/ 425938 h 1684215"/>
                  <a:gd name="connsiteX12" fmla="*/ 996461 w 1156677"/>
                  <a:gd name="connsiteY12" fmla="*/ 418123 h 1684215"/>
                  <a:gd name="connsiteX13" fmla="*/ 984738 w 1156677"/>
                  <a:gd name="connsiteY13" fmla="*/ 394677 h 1684215"/>
                  <a:gd name="connsiteX14" fmla="*/ 976923 w 1156677"/>
                  <a:gd name="connsiteY14" fmla="*/ 386861 h 1684215"/>
                  <a:gd name="connsiteX15" fmla="*/ 969107 w 1156677"/>
                  <a:gd name="connsiteY15" fmla="*/ 371231 h 1684215"/>
                  <a:gd name="connsiteX16" fmla="*/ 961292 w 1156677"/>
                  <a:gd name="connsiteY16" fmla="*/ 339969 h 1684215"/>
                  <a:gd name="connsiteX17" fmla="*/ 941754 w 1156677"/>
                  <a:gd name="connsiteY17" fmla="*/ 316523 h 1684215"/>
                  <a:gd name="connsiteX18" fmla="*/ 930031 w 1156677"/>
                  <a:gd name="connsiteY18" fmla="*/ 273538 h 1684215"/>
                  <a:gd name="connsiteX19" fmla="*/ 914400 w 1156677"/>
                  <a:gd name="connsiteY19" fmla="*/ 250092 h 1684215"/>
                  <a:gd name="connsiteX20" fmla="*/ 910492 w 1156677"/>
                  <a:gd name="connsiteY20" fmla="*/ 238369 h 1684215"/>
                  <a:gd name="connsiteX21" fmla="*/ 894861 w 1156677"/>
                  <a:gd name="connsiteY21" fmla="*/ 218831 h 1684215"/>
                  <a:gd name="connsiteX22" fmla="*/ 887046 w 1156677"/>
                  <a:gd name="connsiteY22" fmla="*/ 207108 h 1684215"/>
                  <a:gd name="connsiteX23" fmla="*/ 883138 w 1156677"/>
                  <a:gd name="connsiteY23" fmla="*/ 191477 h 1684215"/>
                  <a:gd name="connsiteX24" fmla="*/ 847969 w 1156677"/>
                  <a:gd name="connsiteY24" fmla="*/ 171938 h 1684215"/>
                  <a:gd name="connsiteX25" fmla="*/ 836246 w 1156677"/>
                  <a:gd name="connsiteY25" fmla="*/ 164123 h 1684215"/>
                  <a:gd name="connsiteX26" fmla="*/ 820615 w 1156677"/>
                  <a:gd name="connsiteY26" fmla="*/ 156308 h 1684215"/>
                  <a:gd name="connsiteX27" fmla="*/ 797169 w 1156677"/>
                  <a:gd name="connsiteY27" fmla="*/ 132861 h 1684215"/>
                  <a:gd name="connsiteX28" fmla="*/ 785446 w 1156677"/>
                  <a:gd name="connsiteY28" fmla="*/ 121138 h 1684215"/>
                  <a:gd name="connsiteX29" fmla="*/ 765907 w 1156677"/>
                  <a:gd name="connsiteY29" fmla="*/ 105508 h 1684215"/>
                  <a:gd name="connsiteX30" fmla="*/ 762000 w 1156677"/>
                  <a:gd name="connsiteY30" fmla="*/ 93784 h 1684215"/>
                  <a:gd name="connsiteX31" fmla="*/ 754184 w 1156677"/>
                  <a:gd name="connsiteY31" fmla="*/ 82061 h 1684215"/>
                  <a:gd name="connsiteX32" fmla="*/ 750277 w 1156677"/>
                  <a:gd name="connsiteY32" fmla="*/ 66431 h 1684215"/>
                  <a:gd name="connsiteX33" fmla="*/ 742461 w 1156677"/>
                  <a:gd name="connsiteY33" fmla="*/ 58615 h 1684215"/>
                  <a:gd name="connsiteX34" fmla="*/ 730738 w 1156677"/>
                  <a:gd name="connsiteY34" fmla="*/ 42984 h 1684215"/>
                  <a:gd name="connsiteX35" fmla="*/ 722923 w 1156677"/>
                  <a:gd name="connsiteY35" fmla="*/ 31261 h 1684215"/>
                  <a:gd name="connsiteX36" fmla="*/ 711200 w 1156677"/>
                  <a:gd name="connsiteY36" fmla="*/ 27354 h 1684215"/>
                  <a:gd name="connsiteX37" fmla="*/ 703384 w 1156677"/>
                  <a:gd name="connsiteY37" fmla="*/ 19538 h 1684215"/>
                  <a:gd name="connsiteX38" fmla="*/ 660400 w 1156677"/>
                  <a:gd name="connsiteY38" fmla="*/ 27354 h 1684215"/>
                  <a:gd name="connsiteX39" fmla="*/ 605692 w 1156677"/>
                  <a:gd name="connsiteY39" fmla="*/ 23446 h 1684215"/>
                  <a:gd name="connsiteX40" fmla="*/ 593969 w 1156677"/>
                  <a:gd name="connsiteY40" fmla="*/ 15631 h 1684215"/>
                  <a:gd name="connsiteX41" fmla="*/ 570523 w 1156677"/>
                  <a:gd name="connsiteY41" fmla="*/ 7815 h 1684215"/>
                  <a:gd name="connsiteX42" fmla="*/ 535354 w 1156677"/>
                  <a:gd name="connsiteY42" fmla="*/ 11723 h 1684215"/>
                  <a:gd name="connsiteX43" fmla="*/ 484554 w 1156677"/>
                  <a:gd name="connsiteY43" fmla="*/ 7815 h 1684215"/>
                  <a:gd name="connsiteX44" fmla="*/ 449384 w 1156677"/>
                  <a:gd name="connsiteY44" fmla="*/ 0 h 1684215"/>
                  <a:gd name="connsiteX45" fmla="*/ 429846 w 1156677"/>
                  <a:gd name="connsiteY45" fmla="*/ 3908 h 1684215"/>
                  <a:gd name="connsiteX46" fmla="*/ 425938 w 1156677"/>
                  <a:gd name="connsiteY46" fmla="*/ 15631 h 1684215"/>
                  <a:gd name="connsiteX47" fmla="*/ 414215 w 1156677"/>
                  <a:gd name="connsiteY47" fmla="*/ 23446 h 1684215"/>
                  <a:gd name="connsiteX48" fmla="*/ 390769 w 1156677"/>
                  <a:gd name="connsiteY48" fmla="*/ 31261 h 1684215"/>
                  <a:gd name="connsiteX49" fmla="*/ 379046 w 1156677"/>
                  <a:gd name="connsiteY49" fmla="*/ 35169 h 1684215"/>
                  <a:gd name="connsiteX50" fmla="*/ 367323 w 1156677"/>
                  <a:gd name="connsiteY50" fmla="*/ 39077 h 1684215"/>
                  <a:gd name="connsiteX51" fmla="*/ 347784 w 1156677"/>
                  <a:gd name="connsiteY51" fmla="*/ 54708 h 1684215"/>
                  <a:gd name="connsiteX52" fmla="*/ 332154 w 1156677"/>
                  <a:gd name="connsiteY52" fmla="*/ 82061 h 1684215"/>
                  <a:gd name="connsiteX53" fmla="*/ 328246 w 1156677"/>
                  <a:gd name="connsiteY53" fmla="*/ 101600 h 1684215"/>
                  <a:gd name="connsiteX54" fmla="*/ 324338 w 1156677"/>
                  <a:gd name="connsiteY54" fmla="*/ 125046 h 1684215"/>
                  <a:gd name="connsiteX55" fmla="*/ 308707 w 1156677"/>
                  <a:gd name="connsiteY55" fmla="*/ 144584 h 1684215"/>
                  <a:gd name="connsiteX56" fmla="*/ 296984 w 1156677"/>
                  <a:gd name="connsiteY56" fmla="*/ 168031 h 1684215"/>
                  <a:gd name="connsiteX57" fmla="*/ 293077 w 1156677"/>
                  <a:gd name="connsiteY57" fmla="*/ 191477 h 1684215"/>
                  <a:gd name="connsiteX58" fmla="*/ 277446 w 1156677"/>
                  <a:gd name="connsiteY58" fmla="*/ 207108 h 1684215"/>
                  <a:gd name="connsiteX59" fmla="*/ 261815 w 1156677"/>
                  <a:gd name="connsiteY59" fmla="*/ 226646 h 1684215"/>
                  <a:gd name="connsiteX60" fmla="*/ 250092 w 1156677"/>
                  <a:gd name="connsiteY60" fmla="*/ 230554 h 1684215"/>
                  <a:gd name="connsiteX61" fmla="*/ 226646 w 1156677"/>
                  <a:gd name="connsiteY61" fmla="*/ 242277 h 1684215"/>
                  <a:gd name="connsiteX62" fmla="*/ 214923 w 1156677"/>
                  <a:gd name="connsiteY62" fmla="*/ 254000 h 1684215"/>
                  <a:gd name="connsiteX63" fmla="*/ 195384 w 1156677"/>
                  <a:gd name="connsiteY63" fmla="*/ 285261 h 1684215"/>
                  <a:gd name="connsiteX64" fmla="*/ 187569 w 1156677"/>
                  <a:gd name="connsiteY64" fmla="*/ 296984 h 1684215"/>
                  <a:gd name="connsiteX65" fmla="*/ 183661 w 1156677"/>
                  <a:gd name="connsiteY65" fmla="*/ 308708 h 1684215"/>
                  <a:gd name="connsiteX66" fmla="*/ 164123 w 1156677"/>
                  <a:gd name="connsiteY66" fmla="*/ 332154 h 1684215"/>
                  <a:gd name="connsiteX67" fmla="*/ 152400 w 1156677"/>
                  <a:gd name="connsiteY67" fmla="*/ 355600 h 1684215"/>
                  <a:gd name="connsiteX68" fmla="*/ 136769 w 1156677"/>
                  <a:gd name="connsiteY68" fmla="*/ 371231 h 1684215"/>
                  <a:gd name="connsiteX69" fmla="*/ 125046 w 1156677"/>
                  <a:gd name="connsiteY69" fmla="*/ 382954 h 1684215"/>
                  <a:gd name="connsiteX70" fmla="*/ 109415 w 1156677"/>
                  <a:gd name="connsiteY70" fmla="*/ 406400 h 1684215"/>
                  <a:gd name="connsiteX71" fmla="*/ 93784 w 1156677"/>
                  <a:gd name="connsiteY71" fmla="*/ 425938 h 1684215"/>
                  <a:gd name="connsiteX72" fmla="*/ 85969 w 1156677"/>
                  <a:gd name="connsiteY72" fmla="*/ 457200 h 1684215"/>
                  <a:gd name="connsiteX73" fmla="*/ 82061 w 1156677"/>
                  <a:gd name="connsiteY73" fmla="*/ 468923 h 1684215"/>
                  <a:gd name="connsiteX74" fmla="*/ 70338 w 1156677"/>
                  <a:gd name="connsiteY74" fmla="*/ 480646 h 1684215"/>
                  <a:gd name="connsiteX75" fmla="*/ 54707 w 1156677"/>
                  <a:gd name="connsiteY75" fmla="*/ 508000 h 1684215"/>
                  <a:gd name="connsiteX76" fmla="*/ 46892 w 1156677"/>
                  <a:gd name="connsiteY76" fmla="*/ 519723 h 1684215"/>
                  <a:gd name="connsiteX77" fmla="*/ 35169 w 1156677"/>
                  <a:gd name="connsiteY77" fmla="*/ 554892 h 1684215"/>
                  <a:gd name="connsiteX78" fmla="*/ 23446 w 1156677"/>
                  <a:gd name="connsiteY78" fmla="*/ 597877 h 1684215"/>
                  <a:gd name="connsiteX79" fmla="*/ 7815 w 1156677"/>
                  <a:gd name="connsiteY79" fmla="*/ 621323 h 1684215"/>
                  <a:gd name="connsiteX80" fmla="*/ 0 w 1156677"/>
                  <a:gd name="connsiteY80" fmla="*/ 633046 h 1684215"/>
                  <a:gd name="connsiteX81" fmla="*/ 7815 w 1156677"/>
                  <a:gd name="connsiteY81" fmla="*/ 711200 h 1684215"/>
                  <a:gd name="connsiteX82" fmla="*/ 11723 w 1156677"/>
                  <a:gd name="connsiteY82" fmla="*/ 726831 h 1684215"/>
                  <a:gd name="connsiteX83" fmla="*/ 15631 w 1156677"/>
                  <a:gd name="connsiteY83" fmla="*/ 746369 h 1684215"/>
                  <a:gd name="connsiteX84" fmla="*/ 23446 w 1156677"/>
                  <a:gd name="connsiteY84" fmla="*/ 769815 h 1684215"/>
                  <a:gd name="connsiteX85" fmla="*/ 39077 w 1156677"/>
                  <a:gd name="connsiteY85" fmla="*/ 859692 h 1684215"/>
                  <a:gd name="connsiteX86" fmla="*/ 42984 w 1156677"/>
                  <a:gd name="connsiteY86" fmla="*/ 871415 h 1684215"/>
                  <a:gd name="connsiteX87" fmla="*/ 58615 w 1156677"/>
                  <a:gd name="connsiteY87" fmla="*/ 890954 h 1684215"/>
                  <a:gd name="connsiteX88" fmla="*/ 62523 w 1156677"/>
                  <a:gd name="connsiteY88" fmla="*/ 937846 h 1684215"/>
                  <a:gd name="connsiteX89" fmla="*/ 66431 w 1156677"/>
                  <a:gd name="connsiteY89" fmla="*/ 949569 h 1684215"/>
                  <a:gd name="connsiteX90" fmla="*/ 78154 w 1156677"/>
                  <a:gd name="connsiteY90" fmla="*/ 957384 h 1684215"/>
                  <a:gd name="connsiteX91" fmla="*/ 85969 w 1156677"/>
                  <a:gd name="connsiteY91" fmla="*/ 965200 h 1684215"/>
                  <a:gd name="connsiteX92" fmla="*/ 89877 w 1156677"/>
                  <a:gd name="connsiteY92" fmla="*/ 988646 h 1684215"/>
                  <a:gd name="connsiteX93" fmla="*/ 101600 w 1156677"/>
                  <a:gd name="connsiteY93" fmla="*/ 996461 h 1684215"/>
                  <a:gd name="connsiteX94" fmla="*/ 109415 w 1156677"/>
                  <a:gd name="connsiteY94" fmla="*/ 1008184 h 1684215"/>
                  <a:gd name="connsiteX95" fmla="*/ 113323 w 1156677"/>
                  <a:gd name="connsiteY95" fmla="*/ 1019908 h 1684215"/>
                  <a:gd name="connsiteX96" fmla="*/ 136769 w 1156677"/>
                  <a:gd name="connsiteY96" fmla="*/ 1035538 h 1684215"/>
                  <a:gd name="connsiteX97" fmla="*/ 140677 w 1156677"/>
                  <a:gd name="connsiteY97" fmla="*/ 1051169 h 1684215"/>
                  <a:gd name="connsiteX98" fmla="*/ 160215 w 1156677"/>
                  <a:gd name="connsiteY98" fmla="*/ 1070708 h 1684215"/>
                  <a:gd name="connsiteX99" fmla="*/ 179754 w 1156677"/>
                  <a:gd name="connsiteY99" fmla="*/ 1086338 h 1684215"/>
                  <a:gd name="connsiteX100" fmla="*/ 183661 w 1156677"/>
                  <a:gd name="connsiteY100" fmla="*/ 1101969 h 1684215"/>
                  <a:gd name="connsiteX101" fmla="*/ 175846 w 1156677"/>
                  <a:gd name="connsiteY101" fmla="*/ 1242646 h 1684215"/>
                  <a:gd name="connsiteX102" fmla="*/ 175846 w 1156677"/>
                  <a:gd name="connsiteY102" fmla="*/ 1340338 h 1684215"/>
                  <a:gd name="connsiteX103" fmla="*/ 160215 w 1156677"/>
                  <a:gd name="connsiteY103" fmla="*/ 1355969 h 1684215"/>
                  <a:gd name="connsiteX104" fmla="*/ 136769 w 1156677"/>
                  <a:gd name="connsiteY104" fmla="*/ 1363784 h 1684215"/>
                  <a:gd name="connsiteX105" fmla="*/ 132861 w 1156677"/>
                  <a:gd name="connsiteY105" fmla="*/ 1387231 h 1684215"/>
                  <a:gd name="connsiteX106" fmla="*/ 148492 w 1156677"/>
                  <a:gd name="connsiteY106" fmla="*/ 1410677 h 1684215"/>
                  <a:gd name="connsiteX107" fmla="*/ 136769 w 1156677"/>
                  <a:gd name="connsiteY107" fmla="*/ 1430215 h 1684215"/>
                  <a:gd name="connsiteX108" fmla="*/ 132861 w 1156677"/>
                  <a:gd name="connsiteY108" fmla="*/ 1445846 h 1684215"/>
                  <a:gd name="connsiteX109" fmla="*/ 136769 w 1156677"/>
                  <a:gd name="connsiteY109" fmla="*/ 1481015 h 1684215"/>
                  <a:gd name="connsiteX110" fmla="*/ 144584 w 1156677"/>
                  <a:gd name="connsiteY110" fmla="*/ 1488831 h 1684215"/>
                  <a:gd name="connsiteX111" fmla="*/ 164123 w 1156677"/>
                  <a:gd name="connsiteY111" fmla="*/ 1504461 h 1684215"/>
                  <a:gd name="connsiteX112" fmla="*/ 175846 w 1156677"/>
                  <a:gd name="connsiteY112" fmla="*/ 1527908 h 1684215"/>
                  <a:gd name="connsiteX113" fmla="*/ 199292 w 1156677"/>
                  <a:gd name="connsiteY113" fmla="*/ 1539631 h 1684215"/>
                  <a:gd name="connsiteX114" fmla="*/ 211015 w 1156677"/>
                  <a:gd name="connsiteY114" fmla="*/ 1547446 h 1684215"/>
                  <a:gd name="connsiteX115" fmla="*/ 222738 w 1156677"/>
                  <a:gd name="connsiteY115" fmla="*/ 1574800 h 1684215"/>
                  <a:gd name="connsiteX116" fmla="*/ 238369 w 1156677"/>
                  <a:gd name="connsiteY116" fmla="*/ 1590431 h 1684215"/>
                  <a:gd name="connsiteX117" fmla="*/ 250092 w 1156677"/>
                  <a:gd name="connsiteY117" fmla="*/ 1594338 h 1684215"/>
                  <a:gd name="connsiteX118" fmla="*/ 257907 w 1156677"/>
                  <a:gd name="connsiteY118" fmla="*/ 1602154 h 1684215"/>
                  <a:gd name="connsiteX119" fmla="*/ 277446 w 1156677"/>
                  <a:gd name="connsiteY119" fmla="*/ 1606061 h 1684215"/>
                  <a:gd name="connsiteX120" fmla="*/ 304800 w 1156677"/>
                  <a:gd name="connsiteY120" fmla="*/ 1613877 h 1684215"/>
                  <a:gd name="connsiteX121" fmla="*/ 328246 w 1156677"/>
                  <a:gd name="connsiteY121" fmla="*/ 1598246 h 1684215"/>
                  <a:gd name="connsiteX122" fmla="*/ 336061 w 1156677"/>
                  <a:gd name="connsiteY122" fmla="*/ 1566984 h 1684215"/>
                  <a:gd name="connsiteX123" fmla="*/ 339969 w 1156677"/>
                  <a:gd name="connsiteY123" fmla="*/ 1555261 h 1684215"/>
                  <a:gd name="connsiteX124" fmla="*/ 347784 w 1156677"/>
                  <a:gd name="connsiteY124" fmla="*/ 1543538 h 1684215"/>
                  <a:gd name="connsiteX125" fmla="*/ 351692 w 1156677"/>
                  <a:gd name="connsiteY125" fmla="*/ 1531815 h 1684215"/>
                  <a:gd name="connsiteX126" fmla="*/ 379046 w 1156677"/>
                  <a:gd name="connsiteY126" fmla="*/ 1520092 h 1684215"/>
                  <a:gd name="connsiteX127" fmla="*/ 402492 w 1156677"/>
                  <a:gd name="connsiteY127" fmla="*/ 1512277 h 1684215"/>
                  <a:gd name="connsiteX128" fmla="*/ 414215 w 1156677"/>
                  <a:gd name="connsiteY128" fmla="*/ 1508369 h 1684215"/>
                  <a:gd name="connsiteX129" fmla="*/ 422031 w 1156677"/>
                  <a:gd name="connsiteY129" fmla="*/ 1500554 h 1684215"/>
                  <a:gd name="connsiteX130" fmla="*/ 457200 w 1156677"/>
                  <a:gd name="connsiteY130" fmla="*/ 1500554 h 1684215"/>
                  <a:gd name="connsiteX131" fmla="*/ 527538 w 1156677"/>
                  <a:gd name="connsiteY131" fmla="*/ 1508369 h 1684215"/>
                  <a:gd name="connsiteX132" fmla="*/ 574431 w 1156677"/>
                  <a:gd name="connsiteY132" fmla="*/ 1516184 h 1684215"/>
                  <a:gd name="connsiteX133" fmla="*/ 597877 w 1156677"/>
                  <a:gd name="connsiteY133" fmla="*/ 1531815 h 1684215"/>
                  <a:gd name="connsiteX134" fmla="*/ 617415 w 1156677"/>
                  <a:gd name="connsiteY134" fmla="*/ 1551354 h 1684215"/>
                  <a:gd name="connsiteX135" fmla="*/ 621323 w 1156677"/>
                  <a:gd name="connsiteY135" fmla="*/ 1578708 h 1684215"/>
                  <a:gd name="connsiteX136" fmla="*/ 672123 w 1156677"/>
                  <a:gd name="connsiteY136" fmla="*/ 1594338 h 1684215"/>
                  <a:gd name="connsiteX137" fmla="*/ 691661 w 1156677"/>
                  <a:gd name="connsiteY137" fmla="*/ 1625600 h 1684215"/>
                  <a:gd name="connsiteX138" fmla="*/ 726831 w 1156677"/>
                  <a:gd name="connsiteY138" fmla="*/ 1621692 h 1684215"/>
                  <a:gd name="connsiteX139" fmla="*/ 738554 w 1156677"/>
                  <a:gd name="connsiteY139" fmla="*/ 1613877 h 1684215"/>
                  <a:gd name="connsiteX140" fmla="*/ 781538 w 1156677"/>
                  <a:gd name="connsiteY140" fmla="*/ 1617784 h 1684215"/>
                  <a:gd name="connsiteX141" fmla="*/ 797169 w 1156677"/>
                  <a:gd name="connsiteY141" fmla="*/ 1652954 h 1684215"/>
                  <a:gd name="connsiteX142" fmla="*/ 808892 w 1156677"/>
                  <a:gd name="connsiteY142" fmla="*/ 1656861 h 1684215"/>
                  <a:gd name="connsiteX143" fmla="*/ 828431 w 1156677"/>
                  <a:gd name="connsiteY143" fmla="*/ 1668584 h 1684215"/>
                  <a:gd name="connsiteX144" fmla="*/ 840154 w 1156677"/>
                  <a:gd name="connsiteY144" fmla="*/ 1676400 h 1684215"/>
                  <a:gd name="connsiteX145" fmla="*/ 863600 w 1156677"/>
                  <a:gd name="connsiteY145" fmla="*/ 1684215 h 1684215"/>
                  <a:gd name="connsiteX146" fmla="*/ 879231 w 1156677"/>
                  <a:gd name="connsiteY146" fmla="*/ 1680308 h 1684215"/>
                  <a:gd name="connsiteX147" fmla="*/ 890954 w 1156677"/>
                  <a:gd name="connsiteY147" fmla="*/ 1621692 h 1684215"/>
                  <a:gd name="connsiteX148" fmla="*/ 906584 w 1156677"/>
                  <a:gd name="connsiteY148" fmla="*/ 1598246 h 1684215"/>
                  <a:gd name="connsiteX149" fmla="*/ 918307 w 1156677"/>
                  <a:gd name="connsiteY149" fmla="*/ 1563077 h 1684215"/>
                  <a:gd name="connsiteX150" fmla="*/ 910492 w 1156677"/>
                  <a:gd name="connsiteY150" fmla="*/ 1551354 h 1684215"/>
                  <a:gd name="connsiteX151" fmla="*/ 898769 w 1156677"/>
                  <a:gd name="connsiteY151" fmla="*/ 1543538 h 1684215"/>
                  <a:gd name="connsiteX152" fmla="*/ 902677 w 1156677"/>
                  <a:gd name="connsiteY152" fmla="*/ 1500554 h 1684215"/>
                  <a:gd name="connsiteX153" fmla="*/ 922215 w 1156677"/>
                  <a:gd name="connsiteY153" fmla="*/ 1488831 h 1684215"/>
                  <a:gd name="connsiteX154" fmla="*/ 996461 w 1156677"/>
                  <a:gd name="connsiteY154" fmla="*/ 1484923 h 1684215"/>
                  <a:gd name="connsiteX155" fmla="*/ 1058984 w 1156677"/>
                  <a:gd name="connsiteY155" fmla="*/ 1481015 h 1684215"/>
                  <a:gd name="connsiteX156" fmla="*/ 1066800 w 1156677"/>
                  <a:gd name="connsiteY156" fmla="*/ 1473200 h 1684215"/>
                  <a:gd name="connsiteX157" fmla="*/ 1051169 w 1156677"/>
                  <a:gd name="connsiteY157" fmla="*/ 1453661 h 1684215"/>
                  <a:gd name="connsiteX158" fmla="*/ 1019907 w 1156677"/>
                  <a:gd name="connsiteY158" fmla="*/ 1441938 h 1684215"/>
                  <a:gd name="connsiteX159" fmla="*/ 996461 w 1156677"/>
                  <a:gd name="connsiteY159" fmla="*/ 1426308 h 1684215"/>
                  <a:gd name="connsiteX160" fmla="*/ 988646 w 1156677"/>
                  <a:gd name="connsiteY160" fmla="*/ 1418492 h 1684215"/>
                  <a:gd name="connsiteX161" fmla="*/ 976923 w 1156677"/>
                  <a:gd name="connsiteY161" fmla="*/ 1410677 h 1684215"/>
                  <a:gd name="connsiteX162" fmla="*/ 957384 w 1156677"/>
                  <a:gd name="connsiteY162" fmla="*/ 1395046 h 1684215"/>
                  <a:gd name="connsiteX163" fmla="*/ 937846 w 1156677"/>
                  <a:gd name="connsiteY163" fmla="*/ 1391138 h 1684215"/>
                  <a:gd name="connsiteX164" fmla="*/ 953477 w 1156677"/>
                  <a:gd name="connsiteY164" fmla="*/ 1387231 h 1684215"/>
                  <a:gd name="connsiteX165" fmla="*/ 973015 w 1156677"/>
                  <a:gd name="connsiteY165" fmla="*/ 1383323 h 1684215"/>
                  <a:gd name="connsiteX166" fmla="*/ 969107 w 1156677"/>
                  <a:gd name="connsiteY166" fmla="*/ 1371600 h 1684215"/>
                  <a:gd name="connsiteX167" fmla="*/ 945661 w 1156677"/>
                  <a:gd name="connsiteY167" fmla="*/ 1359877 h 1684215"/>
                  <a:gd name="connsiteX168" fmla="*/ 926123 w 1156677"/>
                  <a:gd name="connsiteY168" fmla="*/ 1340338 h 1684215"/>
                  <a:gd name="connsiteX169" fmla="*/ 902677 w 1156677"/>
                  <a:gd name="connsiteY169" fmla="*/ 1309077 h 1684215"/>
                  <a:gd name="connsiteX170" fmla="*/ 898769 w 1156677"/>
                  <a:gd name="connsiteY170" fmla="*/ 1297354 h 1684215"/>
                  <a:gd name="connsiteX171" fmla="*/ 902677 w 1156677"/>
                  <a:gd name="connsiteY171" fmla="*/ 1270000 h 1684215"/>
                  <a:gd name="connsiteX172" fmla="*/ 910492 w 1156677"/>
                  <a:gd name="connsiteY172" fmla="*/ 1262184 h 1684215"/>
                  <a:gd name="connsiteX173" fmla="*/ 898769 w 1156677"/>
                  <a:gd name="connsiteY173" fmla="*/ 1238738 h 1684215"/>
                  <a:gd name="connsiteX174" fmla="*/ 887046 w 1156677"/>
                  <a:gd name="connsiteY174" fmla="*/ 1234831 h 1684215"/>
                  <a:gd name="connsiteX175" fmla="*/ 867507 w 1156677"/>
                  <a:gd name="connsiteY175" fmla="*/ 1211384 h 1684215"/>
                  <a:gd name="connsiteX176" fmla="*/ 863600 w 1156677"/>
                  <a:gd name="connsiteY176" fmla="*/ 1191846 h 1684215"/>
                  <a:gd name="connsiteX177" fmla="*/ 859692 w 1156677"/>
                  <a:gd name="connsiteY177" fmla="*/ 1180123 h 1684215"/>
                  <a:gd name="connsiteX178" fmla="*/ 840154 w 1156677"/>
                  <a:gd name="connsiteY178" fmla="*/ 1176215 h 1684215"/>
                  <a:gd name="connsiteX179" fmla="*/ 828431 w 1156677"/>
                  <a:gd name="connsiteY179" fmla="*/ 1168400 h 1684215"/>
                  <a:gd name="connsiteX180" fmla="*/ 816707 w 1156677"/>
                  <a:gd name="connsiteY180" fmla="*/ 1164492 h 1684215"/>
                  <a:gd name="connsiteX181" fmla="*/ 793261 w 1156677"/>
                  <a:gd name="connsiteY181" fmla="*/ 1148861 h 1684215"/>
                  <a:gd name="connsiteX182" fmla="*/ 781538 w 1156677"/>
                  <a:gd name="connsiteY182" fmla="*/ 1141046 h 1684215"/>
                  <a:gd name="connsiteX183" fmla="*/ 769815 w 1156677"/>
                  <a:gd name="connsiteY183" fmla="*/ 1109784 h 1684215"/>
                  <a:gd name="connsiteX184" fmla="*/ 797169 w 1156677"/>
                  <a:gd name="connsiteY184" fmla="*/ 1082431 h 1684215"/>
                  <a:gd name="connsiteX185" fmla="*/ 808892 w 1156677"/>
                  <a:gd name="connsiteY185" fmla="*/ 1078523 h 1684215"/>
                  <a:gd name="connsiteX186" fmla="*/ 828431 w 1156677"/>
                  <a:gd name="connsiteY186" fmla="*/ 1062892 h 1684215"/>
                  <a:gd name="connsiteX187" fmla="*/ 836246 w 1156677"/>
                  <a:gd name="connsiteY187" fmla="*/ 1039446 h 1684215"/>
                  <a:gd name="connsiteX188" fmla="*/ 871415 w 1156677"/>
                  <a:gd name="connsiteY188" fmla="*/ 1012092 h 1684215"/>
                  <a:gd name="connsiteX189" fmla="*/ 887046 w 1156677"/>
                  <a:gd name="connsiteY189" fmla="*/ 996461 h 1684215"/>
                  <a:gd name="connsiteX190" fmla="*/ 906584 w 1156677"/>
                  <a:gd name="connsiteY190" fmla="*/ 1000369 h 1684215"/>
                  <a:gd name="connsiteX191" fmla="*/ 930031 w 1156677"/>
                  <a:gd name="connsiteY191" fmla="*/ 1008184 h 1684215"/>
                  <a:gd name="connsiteX192" fmla="*/ 953477 w 1156677"/>
                  <a:gd name="connsiteY192" fmla="*/ 984738 h 1684215"/>
                  <a:gd name="connsiteX193" fmla="*/ 961292 w 1156677"/>
                  <a:gd name="connsiteY193" fmla="*/ 961292 h 1684215"/>
                  <a:gd name="connsiteX194" fmla="*/ 957384 w 1156677"/>
                  <a:gd name="connsiteY194" fmla="*/ 902677 h 1684215"/>
                  <a:gd name="connsiteX195" fmla="*/ 926123 w 1156677"/>
                  <a:gd name="connsiteY195" fmla="*/ 879231 h 1684215"/>
                  <a:gd name="connsiteX196" fmla="*/ 894861 w 1156677"/>
                  <a:gd name="connsiteY196" fmla="*/ 890954 h 1684215"/>
                  <a:gd name="connsiteX197" fmla="*/ 883138 w 1156677"/>
                  <a:gd name="connsiteY197" fmla="*/ 883138 h 1684215"/>
                  <a:gd name="connsiteX198" fmla="*/ 879231 w 1156677"/>
                  <a:gd name="connsiteY198" fmla="*/ 867508 h 1684215"/>
                  <a:gd name="connsiteX199" fmla="*/ 890954 w 1156677"/>
                  <a:gd name="connsiteY199" fmla="*/ 844061 h 1684215"/>
                  <a:gd name="connsiteX200" fmla="*/ 910492 w 1156677"/>
                  <a:gd name="connsiteY200" fmla="*/ 824523 h 1684215"/>
                  <a:gd name="connsiteX201" fmla="*/ 914400 w 1156677"/>
                  <a:gd name="connsiteY201" fmla="*/ 808892 h 1684215"/>
                  <a:gd name="connsiteX202" fmla="*/ 941754 w 1156677"/>
                  <a:gd name="connsiteY202" fmla="*/ 793261 h 1684215"/>
                  <a:gd name="connsiteX203" fmla="*/ 965200 w 1156677"/>
                  <a:gd name="connsiteY203" fmla="*/ 789354 h 1684215"/>
                  <a:gd name="connsiteX204" fmla="*/ 992554 w 1156677"/>
                  <a:gd name="connsiteY204" fmla="*/ 762000 h 1684215"/>
                  <a:gd name="connsiteX205" fmla="*/ 1000369 w 1156677"/>
                  <a:gd name="connsiteY205" fmla="*/ 719015 h 1684215"/>
                  <a:gd name="connsiteX206" fmla="*/ 1008184 w 1156677"/>
                  <a:gd name="connsiteY206" fmla="*/ 707292 h 1684215"/>
                  <a:gd name="connsiteX207" fmla="*/ 1031631 w 1156677"/>
                  <a:gd name="connsiteY207" fmla="*/ 691661 h 1684215"/>
                  <a:gd name="connsiteX208" fmla="*/ 1043354 w 1156677"/>
                  <a:gd name="connsiteY208" fmla="*/ 679938 h 1684215"/>
                  <a:gd name="connsiteX209" fmla="*/ 1047261 w 1156677"/>
                  <a:gd name="connsiteY209" fmla="*/ 668215 h 1684215"/>
                  <a:gd name="connsiteX210" fmla="*/ 1058984 w 1156677"/>
                  <a:gd name="connsiteY210" fmla="*/ 660400 h 1684215"/>
                  <a:gd name="connsiteX211" fmla="*/ 1066800 w 1156677"/>
                  <a:gd name="connsiteY211" fmla="*/ 652584 h 1684215"/>
                  <a:gd name="connsiteX212" fmla="*/ 1082431 w 1156677"/>
                  <a:gd name="connsiteY212" fmla="*/ 668215 h 1684215"/>
                  <a:gd name="connsiteX213" fmla="*/ 1090246 w 1156677"/>
                  <a:gd name="connsiteY213" fmla="*/ 676031 h 1684215"/>
                  <a:gd name="connsiteX214" fmla="*/ 1101969 w 1156677"/>
                  <a:gd name="connsiteY214" fmla="*/ 683846 h 1684215"/>
                  <a:gd name="connsiteX215" fmla="*/ 1137138 w 1156677"/>
                  <a:gd name="connsiteY215" fmla="*/ 679938 h 1684215"/>
                  <a:gd name="connsiteX216" fmla="*/ 1141046 w 1156677"/>
                  <a:gd name="connsiteY216" fmla="*/ 664308 h 1684215"/>
                  <a:gd name="connsiteX217" fmla="*/ 1152769 w 1156677"/>
                  <a:gd name="connsiteY217" fmla="*/ 656492 h 1684215"/>
                  <a:gd name="connsiteX218" fmla="*/ 1156677 w 1156677"/>
                  <a:gd name="connsiteY218" fmla="*/ 644769 h 168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</a:cxnLst>
                <a:rect l="l" t="t" r="r" b="b"/>
                <a:pathLst>
                  <a:path w="1156677" h="1684215">
                    <a:moveTo>
                      <a:pt x="1156677" y="644769"/>
                    </a:moveTo>
                    <a:cubicBezTo>
                      <a:pt x="1152769" y="636954"/>
                      <a:pt x="1147524" y="629674"/>
                      <a:pt x="1144954" y="621323"/>
                    </a:cubicBezTo>
                    <a:cubicBezTo>
                      <a:pt x="1142245" y="612520"/>
                      <a:pt x="1147559" y="600482"/>
                      <a:pt x="1141046" y="593969"/>
                    </a:cubicBezTo>
                    <a:cubicBezTo>
                      <a:pt x="1134533" y="587456"/>
                      <a:pt x="1122810" y="591364"/>
                      <a:pt x="1113692" y="590061"/>
                    </a:cubicBezTo>
                    <a:cubicBezTo>
                      <a:pt x="1101192" y="540060"/>
                      <a:pt x="1117480" y="567851"/>
                      <a:pt x="1094154" y="554892"/>
                    </a:cubicBezTo>
                    <a:cubicBezTo>
                      <a:pt x="1085943" y="550330"/>
                      <a:pt x="1078523" y="544471"/>
                      <a:pt x="1070707" y="539261"/>
                    </a:cubicBezTo>
                    <a:lnTo>
                      <a:pt x="1058984" y="531446"/>
                    </a:lnTo>
                    <a:cubicBezTo>
                      <a:pt x="1056379" y="527538"/>
                      <a:pt x="1054176" y="523331"/>
                      <a:pt x="1051169" y="519723"/>
                    </a:cubicBezTo>
                    <a:cubicBezTo>
                      <a:pt x="1039931" y="506237"/>
                      <a:pt x="1030399" y="504306"/>
                      <a:pt x="1023815" y="484554"/>
                    </a:cubicBezTo>
                    <a:lnTo>
                      <a:pt x="1016000" y="461108"/>
                    </a:lnTo>
                    <a:cubicBezTo>
                      <a:pt x="1014697" y="457200"/>
                      <a:pt x="1012769" y="453447"/>
                      <a:pt x="1012092" y="449384"/>
                    </a:cubicBezTo>
                    <a:cubicBezTo>
                      <a:pt x="1010789" y="441569"/>
                      <a:pt x="1011727" y="433025"/>
                      <a:pt x="1008184" y="425938"/>
                    </a:cubicBezTo>
                    <a:cubicBezTo>
                      <a:pt x="1006084" y="421737"/>
                      <a:pt x="1000369" y="420728"/>
                      <a:pt x="996461" y="418123"/>
                    </a:cubicBezTo>
                    <a:cubicBezTo>
                      <a:pt x="992333" y="405738"/>
                      <a:pt x="993397" y="405501"/>
                      <a:pt x="984738" y="394677"/>
                    </a:cubicBezTo>
                    <a:cubicBezTo>
                      <a:pt x="982436" y="391800"/>
                      <a:pt x="978967" y="389926"/>
                      <a:pt x="976923" y="386861"/>
                    </a:cubicBezTo>
                    <a:cubicBezTo>
                      <a:pt x="973692" y="382014"/>
                      <a:pt x="971712" y="376441"/>
                      <a:pt x="969107" y="371231"/>
                    </a:cubicBezTo>
                    <a:cubicBezTo>
                      <a:pt x="966502" y="360810"/>
                      <a:pt x="968887" y="347564"/>
                      <a:pt x="961292" y="339969"/>
                    </a:cubicBezTo>
                    <a:cubicBezTo>
                      <a:pt x="952649" y="331326"/>
                      <a:pt x="947195" y="327405"/>
                      <a:pt x="941754" y="316523"/>
                    </a:cubicBezTo>
                    <a:cubicBezTo>
                      <a:pt x="936744" y="306504"/>
                      <a:pt x="932859" y="277780"/>
                      <a:pt x="930031" y="273538"/>
                    </a:cubicBezTo>
                    <a:cubicBezTo>
                      <a:pt x="924821" y="265723"/>
                      <a:pt x="917371" y="259003"/>
                      <a:pt x="914400" y="250092"/>
                    </a:cubicBezTo>
                    <a:cubicBezTo>
                      <a:pt x="913097" y="246184"/>
                      <a:pt x="912334" y="242053"/>
                      <a:pt x="910492" y="238369"/>
                    </a:cubicBezTo>
                    <a:cubicBezTo>
                      <a:pt x="902471" y="222327"/>
                      <a:pt x="904556" y="230950"/>
                      <a:pt x="894861" y="218831"/>
                    </a:cubicBezTo>
                    <a:cubicBezTo>
                      <a:pt x="891927" y="215164"/>
                      <a:pt x="889651" y="211016"/>
                      <a:pt x="887046" y="207108"/>
                    </a:cubicBezTo>
                    <a:cubicBezTo>
                      <a:pt x="885743" y="201898"/>
                      <a:pt x="886675" y="195519"/>
                      <a:pt x="883138" y="191477"/>
                    </a:cubicBezTo>
                    <a:cubicBezTo>
                      <a:pt x="863974" y="169575"/>
                      <a:pt x="865222" y="180565"/>
                      <a:pt x="847969" y="171938"/>
                    </a:cubicBezTo>
                    <a:cubicBezTo>
                      <a:pt x="843768" y="169838"/>
                      <a:pt x="840324" y="166453"/>
                      <a:pt x="836246" y="164123"/>
                    </a:cubicBezTo>
                    <a:cubicBezTo>
                      <a:pt x="831188" y="161233"/>
                      <a:pt x="825825" y="158913"/>
                      <a:pt x="820615" y="156308"/>
                    </a:cubicBezTo>
                    <a:lnTo>
                      <a:pt x="797169" y="132861"/>
                    </a:lnTo>
                    <a:cubicBezTo>
                      <a:pt x="793261" y="128953"/>
                      <a:pt x="790044" y="124203"/>
                      <a:pt x="785446" y="121138"/>
                    </a:cubicBezTo>
                    <a:cubicBezTo>
                      <a:pt x="770657" y="111279"/>
                      <a:pt x="777044" y="116644"/>
                      <a:pt x="765907" y="105508"/>
                    </a:cubicBezTo>
                    <a:cubicBezTo>
                      <a:pt x="764605" y="101600"/>
                      <a:pt x="763842" y="97468"/>
                      <a:pt x="762000" y="93784"/>
                    </a:cubicBezTo>
                    <a:cubicBezTo>
                      <a:pt x="759900" y="89583"/>
                      <a:pt x="756034" y="86378"/>
                      <a:pt x="754184" y="82061"/>
                    </a:cubicBezTo>
                    <a:cubicBezTo>
                      <a:pt x="752068" y="77125"/>
                      <a:pt x="752679" y="71234"/>
                      <a:pt x="750277" y="66431"/>
                    </a:cubicBezTo>
                    <a:cubicBezTo>
                      <a:pt x="748629" y="63135"/>
                      <a:pt x="744820" y="61446"/>
                      <a:pt x="742461" y="58615"/>
                    </a:cubicBezTo>
                    <a:cubicBezTo>
                      <a:pt x="738292" y="53612"/>
                      <a:pt x="734523" y="48284"/>
                      <a:pt x="730738" y="42984"/>
                    </a:cubicBezTo>
                    <a:cubicBezTo>
                      <a:pt x="728008" y="39162"/>
                      <a:pt x="726590" y="34195"/>
                      <a:pt x="722923" y="31261"/>
                    </a:cubicBezTo>
                    <a:cubicBezTo>
                      <a:pt x="719707" y="28688"/>
                      <a:pt x="715108" y="28656"/>
                      <a:pt x="711200" y="27354"/>
                    </a:cubicBezTo>
                    <a:cubicBezTo>
                      <a:pt x="708595" y="24749"/>
                      <a:pt x="707046" y="19945"/>
                      <a:pt x="703384" y="19538"/>
                    </a:cubicBezTo>
                    <a:cubicBezTo>
                      <a:pt x="693691" y="18461"/>
                      <a:pt x="671568" y="24562"/>
                      <a:pt x="660400" y="27354"/>
                    </a:cubicBezTo>
                    <a:cubicBezTo>
                      <a:pt x="642164" y="26051"/>
                      <a:pt x="623696" y="26623"/>
                      <a:pt x="605692" y="23446"/>
                    </a:cubicBezTo>
                    <a:cubicBezTo>
                      <a:pt x="601067" y="22630"/>
                      <a:pt x="598261" y="17538"/>
                      <a:pt x="593969" y="15631"/>
                    </a:cubicBezTo>
                    <a:cubicBezTo>
                      <a:pt x="586441" y="12285"/>
                      <a:pt x="570523" y="7815"/>
                      <a:pt x="570523" y="7815"/>
                    </a:cubicBezTo>
                    <a:cubicBezTo>
                      <a:pt x="558800" y="9118"/>
                      <a:pt x="547149" y="11723"/>
                      <a:pt x="535354" y="11723"/>
                    </a:cubicBezTo>
                    <a:cubicBezTo>
                      <a:pt x="518371" y="11723"/>
                      <a:pt x="501434" y="9690"/>
                      <a:pt x="484554" y="7815"/>
                    </a:cubicBezTo>
                    <a:cubicBezTo>
                      <a:pt x="475615" y="6822"/>
                      <a:pt x="458629" y="2311"/>
                      <a:pt x="449384" y="0"/>
                    </a:cubicBezTo>
                    <a:cubicBezTo>
                      <a:pt x="442871" y="1303"/>
                      <a:pt x="435372" y="224"/>
                      <a:pt x="429846" y="3908"/>
                    </a:cubicBezTo>
                    <a:cubicBezTo>
                      <a:pt x="426419" y="6193"/>
                      <a:pt x="428511" y="12415"/>
                      <a:pt x="425938" y="15631"/>
                    </a:cubicBezTo>
                    <a:cubicBezTo>
                      <a:pt x="423004" y="19298"/>
                      <a:pt x="418507" y="21539"/>
                      <a:pt x="414215" y="23446"/>
                    </a:cubicBezTo>
                    <a:cubicBezTo>
                      <a:pt x="406687" y="26792"/>
                      <a:pt x="398584" y="28656"/>
                      <a:pt x="390769" y="31261"/>
                    </a:cubicBezTo>
                    <a:lnTo>
                      <a:pt x="379046" y="35169"/>
                    </a:lnTo>
                    <a:cubicBezTo>
                      <a:pt x="375138" y="36472"/>
                      <a:pt x="370750" y="36792"/>
                      <a:pt x="367323" y="39077"/>
                    </a:cubicBezTo>
                    <a:cubicBezTo>
                      <a:pt x="358618" y="44880"/>
                      <a:pt x="354148" y="46753"/>
                      <a:pt x="347784" y="54708"/>
                    </a:cubicBezTo>
                    <a:cubicBezTo>
                      <a:pt x="340421" y="63912"/>
                      <a:pt x="337501" y="71366"/>
                      <a:pt x="332154" y="82061"/>
                    </a:cubicBezTo>
                    <a:cubicBezTo>
                      <a:pt x="330851" y="88574"/>
                      <a:pt x="329434" y="95065"/>
                      <a:pt x="328246" y="101600"/>
                    </a:cubicBezTo>
                    <a:cubicBezTo>
                      <a:pt x="326829" y="109395"/>
                      <a:pt x="326844" y="117529"/>
                      <a:pt x="324338" y="125046"/>
                    </a:cubicBezTo>
                    <a:cubicBezTo>
                      <a:pt x="320900" y="135360"/>
                      <a:pt x="314807" y="136959"/>
                      <a:pt x="308707" y="144584"/>
                    </a:cubicBezTo>
                    <a:cubicBezTo>
                      <a:pt x="300051" y="155404"/>
                      <a:pt x="301111" y="155651"/>
                      <a:pt x="296984" y="168031"/>
                    </a:cubicBezTo>
                    <a:cubicBezTo>
                      <a:pt x="295682" y="175846"/>
                      <a:pt x="296620" y="184390"/>
                      <a:pt x="293077" y="191477"/>
                    </a:cubicBezTo>
                    <a:cubicBezTo>
                      <a:pt x="289782" y="198068"/>
                      <a:pt x="281533" y="200977"/>
                      <a:pt x="277446" y="207108"/>
                    </a:cubicBezTo>
                    <a:cubicBezTo>
                      <a:pt x="273895" y="212435"/>
                      <a:pt x="268004" y="222933"/>
                      <a:pt x="261815" y="226646"/>
                    </a:cubicBezTo>
                    <a:cubicBezTo>
                      <a:pt x="258283" y="228765"/>
                      <a:pt x="253776" y="228712"/>
                      <a:pt x="250092" y="230554"/>
                    </a:cubicBezTo>
                    <a:cubicBezTo>
                      <a:pt x="219791" y="245704"/>
                      <a:pt x="256112" y="232454"/>
                      <a:pt x="226646" y="242277"/>
                    </a:cubicBezTo>
                    <a:cubicBezTo>
                      <a:pt x="222738" y="246185"/>
                      <a:pt x="217607" y="249169"/>
                      <a:pt x="214923" y="254000"/>
                    </a:cubicBezTo>
                    <a:cubicBezTo>
                      <a:pt x="195775" y="288466"/>
                      <a:pt x="219575" y="269134"/>
                      <a:pt x="195384" y="285261"/>
                    </a:cubicBezTo>
                    <a:cubicBezTo>
                      <a:pt x="192779" y="289169"/>
                      <a:pt x="189669" y="292783"/>
                      <a:pt x="187569" y="296984"/>
                    </a:cubicBezTo>
                    <a:cubicBezTo>
                      <a:pt x="185727" y="300669"/>
                      <a:pt x="185946" y="305280"/>
                      <a:pt x="183661" y="308708"/>
                    </a:cubicBezTo>
                    <a:cubicBezTo>
                      <a:pt x="166374" y="334640"/>
                      <a:pt x="176910" y="306580"/>
                      <a:pt x="164123" y="332154"/>
                    </a:cubicBezTo>
                    <a:cubicBezTo>
                      <a:pt x="155803" y="348793"/>
                      <a:pt x="165836" y="339924"/>
                      <a:pt x="152400" y="355600"/>
                    </a:cubicBezTo>
                    <a:cubicBezTo>
                      <a:pt x="147605" y="361195"/>
                      <a:pt x="141979" y="366021"/>
                      <a:pt x="136769" y="371231"/>
                    </a:cubicBezTo>
                    <a:lnTo>
                      <a:pt x="125046" y="382954"/>
                    </a:lnTo>
                    <a:cubicBezTo>
                      <a:pt x="118178" y="403557"/>
                      <a:pt x="125677" y="386885"/>
                      <a:pt x="109415" y="406400"/>
                    </a:cubicBezTo>
                    <a:cubicBezTo>
                      <a:pt x="84777" y="435966"/>
                      <a:pt x="116515" y="403210"/>
                      <a:pt x="93784" y="425938"/>
                    </a:cubicBezTo>
                    <a:cubicBezTo>
                      <a:pt x="84850" y="452744"/>
                      <a:pt x="95404" y="419461"/>
                      <a:pt x="85969" y="457200"/>
                    </a:cubicBezTo>
                    <a:cubicBezTo>
                      <a:pt x="84970" y="461196"/>
                      <a:pt x="84346" y="465496"/>
                      <a:pt x="82061" y="468923"/>
                    </a:cubicBezTo>
                    <a:cubicBezTo>
                      <a:pt x="78996" y="473521"/>
                      <a:pt x="73876" y="476401"/>
                      <a:pt x="70338" y="480646"/>
                    </a:cubicBezTo>
                    <a:cubicBezTo>
                      <a:pt x="61686" y="491029"/>
                      <a:pt x="61654" y="495843"/>
                      <a:pt x="54707" y="508000"/>
                    </a:cubicBezTo>
                    <a:cubicBezTo>
                      <a:pt x="52377" y="512078"/>
                      <a:pt x="49497" y="515815"/>
                      <a:pt x="46892" y="519723"/>
                    </a:cubicBezTo>
                    <a:cubicBezTo>
                      <a:pt x="35692" y="575719"/>
                      <a:pt x="51348" y="506354"/>
                      <a:pt x="35169" y="554892"/>
                    </a:cubicBezTo>
                    <a:cubicBezTo>
                      <a:pt x="30277" y="569569"/>
                      <a:pt x="32578" y="584179"/>
                      <a:pt x="23446" y="597877"/>
                    </a:cubicBezTo>
                    <a:lnTo>
                      <a:pt x="7815" y="621323"/>
                    </a:lnTo>
                    <a:lnTo>
                      <a:pt x="0" y="633046"/>
                    </a:lnTo>
                    <a:cubicBezTo>
                      <a:pt x="2287" y="662787"/>
                      <a:pt x="2766" y="683435"/>
                      <a:pt x="7815" y="711200"/>
                    </a:cubicBezTo>
                    <a:cubicBezTo>
                      <a:pt x="8776" y="716484"/>
                      <a:pt x="10558" y="721588"/>
                      <a:pt x="11723" y="726831"/>
                    </a:cubicBezTo>
                    <a:cubicBezTo>
                      <a:pt x="13164" y="733314"/>
                      <a:pt x="13883" y="739961"/>
                      <a:pt x="15631" y="746369"/>
                    </a:cubicBezTo>
                    <a:cubicBezTo>
                      <a:pt x="17799" y="754317"/>
                      <a:pt x="23446" y="769815"/>
                      <a:pt x="23446" y="769815"/>
                    </a:cubicBezTo>
                    <a:cubicBezTo>
                      <a:pt x="32225" y="844444"/>
                      <a:pt x="24209" y="815088"/>
                      <a:pt x="39077" y="859692"/>
                    </a:cubicBezTo>
                    <a:cubicBezTo>
                      <a:pt x="40380" y="863600"/>
                      <a:pt x="40071" y="868502"/>
                      <a:pt x="42984" y="871415"/>
                    </a:cubicBezTo>
                    <a:cubicBezTo>
                      <a:pt x="54121" y="882552"/>
                      <a:pt x="48756" y="876165"/>
                      <a:pt x="58615" y="890954"/>
                    </a:cubicBezTo>
                    <a:cubicBezTo>
                      <a:pt x="59918" y="906585"/>
                      <a:pt x="60450" y="922299"/>
                      <a:pt x="62523" y="937846"/>
                    </a:cubicBezTo>
                    <a:cubicBezTo>
                      <a:pt x="63067" y="941929"/>
                      <a:pt x="63858" y="946353"/>
                      <a:pt x="66431" y="949569"/>
                    </a:cubicBezTo>
                    <a:cubicBezTo>
                      <a:pt x="69365" y="953236"/>
                      <a:pt x="74487" y="954450"/>
                      <a:pt x="78154" y="957384"/>
                    </a:cubicBezTo>
                    <a:cubicBezTo>
                      <a:pt x="81031" y="959686"/>
                      <a:pt x="83364" y="962595"/>
                      <a:pt x="85969" y="965200"/>
                    </a:cubicBezTo>
                    <a:cubicBezTo>
                      <a:pt x="87272" y="973015"/>
                      <a:pt x="86334" y="981559"/>
                      <a:pt x="89877" y="988646"/>
                    </a:cubicBezTo>
                    <a:cubicBezTo>
                      <a:pt x="91977" y="992847"/>
                      <a:pt x="98279" y="993140"/>
                      <a:pt x="101600" y="996461"/>
                    </a:cubicBezTo>
                    <a:cubicBezTo>
                      <a:pt x="104921" y="999782"/>
                      <a:pt x="107315" y="1003983"/>
                      <a:pt x="109415" y="1008184"/>
                    </a:cubicBezTo>
                    <a:cubicBezTo>
                      <a:pt x="111257" y="1011869"/>
                      <a:pt x="110410" y="1016995"/>
                      <a:pt x="113323" y="1019908"/>
                    </a:cubicBezTo>
                    <a:cubicBezTo>
                      <a:pt x="119965" y="1026550"/>
                      <a:pt x="136769" y="1035538"/>
                      <a:pt x="136769" y="1035538"/>
                    </a:cubicBezTo>
                    <a:cubicBezTo>
                      <a:pt x="138072" y="1040748"/>
                      <a:pt x="137698" y="1046700"/>
                      <a:pt x="140677" y="1051169"/>
                    </a:cubicBezTo>
                    <a:cubicBezTo>
                      <a:pt x="145786" y="1058833"/>
                      <a:pt x="153702" y="1064195"/>
                      <a:pt x="160215" y="1070708"/>
                    </a:cubicBezTo>
                    <a:cubicBezTo>
                      <a:pt x="171348" y="1081841"/>
                      <a:pt x="164971" y="1076483"/>
                      <a:pt x="179754" y="1086338"/>
                    </a:cubicBezTo>
                    <a:cubicBezTo>
                      <a:pt x="181056" y="1091548"/>
                      <a:pt x="183661" y="1096598"/>
                      <a:pt x="183661" y="1101969"/>
                    </a:cubicBezTo>
                    <a:cubicBezTo>
                      <a:pt x="183661" y="1222946"/>
                      <a:pt x="192968" y="1191284"/>
                      <a:pt x="175846" y="1242646"/>
                    </a:cubicBezTo>
                    <a:cubicBezTo>
                      <a:pt x="177081" y="1261174"/>
                      <a:pt x="184072" y="1317307"/>
                      <a:pt x="175846" y="1340338"/>
                    </a:cubicBezTo>
                    <a:cubicBezTo>
                      <a:pt x="173368" y="1347277"/>
                      <a:pt x="167205" y="1353639"/>
                      <a:pt x="160215" y="1355969"/>
                    </a:cubicBezTo>
                    <a:lnTo>
                      <a:pt x="136769" y="1363784"/>
                    </a:lnTo>
                    <a:cubicBezTo>
                      <a:pt x="127353" y="1373202"/>
                      <a:pt x="124859" y="1371227"/>
                      <a:pt x="132861" y="1387231"/>
                    </a:cubicBezTo>
                    <a:cubicBezTo>
                      <a:pt x="137062" y="1395632"/>
                      <a:pt x="148492" y="1410677"/>
                      <a:pt x="148492" y="1410677"/>
                    </a:cubicBezTo>
                    <a:cubicBezTo>
                      <a:pt x="156829" y="1444023"/>
                      <a:pt x="154484" y="1412501"/>
                      <a:pt x="136769" y="1430215"/>
                    </a:cubicBezTo>
                    <a:cubicBezTo>
                      <a:pt x="132971" y="1434013"/>
                      <a:pt x="134164" y="1440636"/>
                      <a:pt x="132861" y="1445846"/>
                    </a:cubicBezTo>
                    <a:cubicBezTo>
                      <a:pt x="134164" y="1457569"/>
                      <a:pt x="133666" y="1469635"/>
                      <a:pt x="136769" y="1481015"/>
                    </a:cubicBezTo>
                    <a:cubicBezTo>
                      <a:pt x="137738" y="1484569"/>
                      <a:pt x="141707" y="1486529"/>
                      <a:pt x="144584" y="1488831"/>
                    </a:cubicBezTo>
                    <a:cubicBezTo>
                      <a:pt x="169244" y="1508560"/>
                      <a:pt x="145242" y="1485582"/>
                      <a:pt x="164123" y="1504461"/>
                    </a:cubicBezTo>
                    <a:cubicBezTo>
                      <a:pt x="167301" y="1513994"/>
                      <a:pt x="168272" y="1520334"/>
                      <a:pt x="175846" y="1527908"/>
                    </a:cubicBezTo>
                    <a:cubicBezTo>
                      <a:pt x="187042" y="1539104"/>
                      <a:pt x="186582" y="1533276"/>
                      <a:pt x="199292" y="1539631"/>
                    </a:cubicBezTo>
                    <a:cubicBezTo>
                      <a:pt x="203493" y="1541731"/>
                      <a:pt x="207107" y="1544841"/>
                      <a:pt x="211015" y="1547446"/>
                    </a:cubicBezTo>
                    <a:cubicBezTo>
                      <a:pt x="214610" y="1561823"/>
                      <a:pt x="213214" y="1563689"/>
                      <a:pt x="222738" y="1574800"/>
                    </a:cubicBezTo>
                    <a:cubicBezTo>
                      <a:pt x="227533" y="1580395"/>
                      <a:pt x="231378" y="1588101"/>
                      <a:pt x="238369" y="1590431"/>
                    </a:cubicBezTo>
                    <a:lnTo>
                      <a:pt x="250092" y="1594338"/>
                    </a:lnTo>
                    <a:cubicBezTo>
                      <a:pt x="252697" y="1596943"/>
                      <a:pt x="254521" y="1600703"/>
                      <a:pt x="257907" y="1602154"/>
                    </a:cubicBezTo>
                    <a:cubicBezTo>
                      <a:pt x="264012" y="1604770"/>
                      <a:pt x="270962" y="1604620"/>
                      <a:pt x="277446" y="1606061"/>
                    </a:cubicBezTo>
                    <a:cubicBezTo>
                      <a:pt x="292163" y="1609331"/>
                      <a:pt x="291748" y="1609526"/>
                      <a:pt x="304800" y="1613877"/>
                    </a:cubicBezTo>
                    <a:cubicBezTo>
                      <a:pt x="314753" y="1610559"/>
                      <a:pt x="323019" y="1609745"/>
                      <a:pt x="328246" y="1598246"/>
                    </a:cubicBezTo>
                    <a:cubicBezTo>
                      <a:pt x="332691" y="1588467"/>
                      <a:pt x="332664" y="1577174"/>
                      <a:pt x="336061" y="1566984"/>
                    </a:cubicBezTo>
                    <a:cubicBezTo>
                      <a:pt x="337364" y="1563076"/>
                      <a:pt x="338127" y="1558945"/>
                      <a:pt x="339969" y="1555261"/>
                    </a:cubicBezTo>
                    <a:cubicBezTo>
                      <a:pt x="342069" y="1551060"/>
                      <a:pt x="345684" y="1547739"/>
                      <a:pt x="347784" y="1543538"/>
                    </a:cubicBezTo>
                    <a:cubicBezTo>
                      <a:pt x="349626" y="1539854"/>
                      <a:pt x="349119" y="1535031"/>
                      <a:pt x="351692" y="1531815"/>
                    </a:cubicBezTo>
                    <a:cubicBezTo>
                      <a:pt x="358870" y="1522843"/>
                      <a:pt x="369167" y="1523056"/>
                      <a:pt x="379046" y="1520092"/>
                    </a:cubicBezTo>
                    <a:cubicBezTo>
                      <a:pt x="386937" y="1517725"/>
                      <a:pt x="394677" y="1514882"/>
                      <a:pt x="402492" y="1512277"/>
                    </a:cubicBezTo>
                    <a:lnTo>
                      <a:pt x="414215" y="1508369"/>
                    </a:lnTo>
                    <a:cubicBezTo>
                      <a:pt x="416820" y="1505764"/>
                      <a:pt x="418872" y="1502449"/>
                      <a:pt x="422031" y="1500554"/>
                    </a:cubicBezTo>
                    <a:cubicBezTo>
                      <a:pt x="434824" y="1492879"/>
                      <a:pt x="442091" y="1498396"/>
                      <a:pt x="457200" y="1500554"/>
                    </a:cubicBezTo>
                    <a:cubicBezTo>
                      <a:pt x="497892" y="1506367"/>
                      <a:pt x="482448" y="1503064"/>
                      <a:pt x="527538" y="1508369"/>
                    </a:cubicBezTo>
                    <a:cubicBezTo>
                      <a:pt x="551074" y="1511138"/>
                      <a:pt x="553355" y="1511970"/>
                      <a:pt x="574431" y="1516184"/>
                    </a:cubicBezTo>
                    <a:cubicBezTo>
                      <a:pt x="582246" y="1521394"/>
                      <a:pt x="591235" y="1525173"/>
                      <a:pt x="597877" y="1531815"/>
                    </a:cubicBezTo>
                    <a:lnTo>
                      <a:pt x="617415" y="1551354"/>
                    </a:lnTo>
                    <a:cubicBezTo>
                      <a:pt x="618718" y="1560472"/>
                      <a:pt x="617902" y="1570156"/>
                      <a:pt x="621323" y="1578708"/>
                    </a:cubicBezTo>
                    <a:cubicBezTo>
                      <a:pt x="629190" y="1598376"/>
                      <a:pt x="658607" y="1592987"/>
                      <a:pt x="672123" y="1594338"/>
                    </a:cubicBezTo>
                    <a:cubicBezTo>
                      <a:pt x="681423" y="1622240"/>
                      <a:pt x="673084" y="1613214"/>
                      <a:pt x="691661" y="1625600"/>
                    </a:cubicBezTo>
                    <a:cubicBezTo>
                      <a:pt x="703384" y="1624297"/>
                      <a:pt x="715388" y="1624553"/>
                      <a:pt x="726831" y="1621692"/>
                    </a:cubicBezTo>
                    <a:cubicBezTo>
                      <a:pt x="731387" y="1620553"/>
                      <a:pt x="733870" y="1614212"/>
                      <a:pt x="738554" y="1613877"/>
                    </a:cubicBezTo>
                    <a:cubicBezTo>
                      <a:pt x="752904" y="1612852"/>
                      <a:pt x="767210" y="1616482"/>
                      <a:pt x="781538" y="1617784"/>
                    </a:cubicBezTo>
                    <a:cubicBezTo>
                      <a:pt x="783925" y="1624946"/>
                      <a:pt x="788726" y="1646199"/>
                      <a:pt x="797169" y="1652954"/>
                    </a:cubicBezTo>
                    <a:cubicBezTo>
                      <a:pt x="800385" y="1655527"/>
                      <a:pt x="804984" y="1655559"/>
                      <a:pt x="808892" y="1656861"/>
                    </a:cubicBezTo>
                    <a:cubicBezTo>
                      <a:pt x="824157" y="1672128"/>
                      <a:pt x="808138" y="1658438"/>
                      <a:pt x="828431" y="1668584"/>
                    </a:cubicBezTo>
                    <a:cubicBezTo>
                      <a:pt x="832632" y="1670684"/>
                      <a:pt x="835862" y="1674493"/>
                      <a:pt x="840154" y="1676400"/>
                    </a:cubicBezTo>
                    <a:cubicBezTo>
                      <a:pt x="847682" y="1679746"/>
                      <a:pt x="863600" y="1684215"/>
                      <a:pt x="863600" y="1684215"/>
                    </a:cubicBezTo>
                    <a:cubicBezTo>
                      <a:pt x="868810" y="1682913"/>
                      <a:pt x="874762" y="1683287"/>
                      <a:pt x="879231" y="1680308"/>
                    </a:cubicBezTo>
                    <a:cubicBezTo>
                      <a:pt x="894738" y="1669970"/>
                      <a:pt x="890021" y="1625051"/>
                      <a:pt x="890954" y="1621692"/>
                    </a:cubicBezTo>
                    <a:cubicBezTo>
                      <a:pt x="893468" y="1612642"/>
                      <a:pt x="903614" y="1607157"/>
                      <a:pt x="906584" y="1598246"/>
                    </a:cubicBezTo>
                    <a:lnTo>
                      <a:pt x="918307" y="1563077"/>
                    </a:lnTo>
                    <a:cubicBezTo>
                      <a:pt x="915702" y="1559169"/>
                      <a:pt x="913813" y="1554675"/>
                      <a:pt x="910492" y="1551354"/>
                    </a:cubicBezTo>
                    <a:cubicBezTo>
                      <a:pt x="907171" y="1548033"/>
                      <a:pt x="899483" y="1548180"/>
                      <a:pt x="898769" y="1543538"/>
                    </a:cubicBezTo>
                    <a:cubicBezTo>
                      <a:pt x="896581" y="1529318"/>
                      <a:pt x="899442" y="1514573"/>
                      <a:pt x="902677" y="1500554"/>
                    </a:cubicBezTo>
                    <a:cubicBezTo>
                      <a:pt x="904198" y="1493961"/>
                      <a:pt x="917289" y="1489279"/>
                      <a:pt x="922215" y="1488831"/>
                    </a:cubicBezTo>
                    <a:cubicBezTo>
                      <a:pt x="946896" y="1486587"/>
                      <a:pt x="971718" y="1486337"/>
                      <a:pt x="996461" y="1484923"/>
                    </a:cubicBezTo>
                    <a:lnTo>
                      <a:pt x="1058984" y="1481015"/>
                    </a:lnTo>
                    <a:cubicBezTo>
                      <a:pt x="1061589" y="1478410"/>
                      <a:pt x="1066077" y="1476813"/>
                      <a:pt x="1066800" y="1473200"/>
                    </a:cubicBezTo>
                    <a:cubicBezTo>
                      <a:pt x="1068924" y="1462583"/>
                      <a:pt x="1057748" y="1457421"/>
                      <a:pt x="1051169" y="1453661"/>
                    </a:cubicBezTo>
                    <a:cubicBezTo>
                      <a:pt x="1035278" y="1444580"/>
                      <a:pt x="1037000" y="1446212"/>
                      <a:pt x="1019907" y="1441938"/>
                    </a:cubicBezTo>
                    <a:cubicBezTo>
                      <a:pt x="1012092" y="1436728"/>
                      <a:pt x="1003102" y="1432950"/>
                      <a:pt x="996461" y="1426308"/>
                    </a:cubicBezTo>
                    <a:cubicBezTo>
                      <a:pt x="993856" y="1423703"/>
                      <a:pt x="991523" y="1420794"/>
                      <a:pt x="988646" y="1418492"/>
                    </a:cubicBezTo>
                    <a:cubicBezTo>
                      <a:pt x="984979" y="1415558"/>
                      <a:pt x="980590" y="1413611"/>
                      <a:pt x="976923" y="1410677"/>
                    </a:cubicBezTo>
                    <a:cubicBezTo>
                      <a:pt x="968507" y="1403944"/>
                      <a:pt x="968705" y="1399291"/>
                      <a:pt x="957384" y="1395046"/>
                    </a:cubicBezTo>
                    <a:cubicBezTo>
                      <a:pt x="951165" y="1392714"/>
                      <a:pt x="944359" y="1392441"/>
                      <a:pt x="937846" y="1391138"/>
                    </a:cubicBezTo>
                    <a:cubicBezTo>
                      <a:pt x="943056" y="1389836"/>
                      <a:pt x="948234" y="1388396"/>
                      <a:pt x="953477" y="1387231"/>
                    </a:cubicBezTo>
                    <a:cubicBezTo>
                      <a:pt x="959961" y="1385790"/>
                      <a:pt x="968319" y="1388020"/>
                      <a:pt x="973015" y="1383323"/>
                    </a:cubicBezTo>
                    <a:cubicBezTo>
                      <a:pt x="975928" y="1380410"/>
                      <a:pt x="971226" y="1375132"/>
                      <a:pt x="969107" y="1371600"/>
                    </a:cubicBezTo>
                    <a:cubicBezTo>
                      <a:pt x="962958" y="1361352"/>
                      <a:pt x="956902" y="1362687"/>
                      <a:pt x="945661" y="1359877"/>
                    </a:cubicBezTo>
                    <a:lnTo>
                      <a:pt x="926123" y="1340338"/>
                    </a:lnTo>
                    <a:cubicBezTo>
                      <a:pt x="916863" y="1331078"/>
                      <a:pt x="907099" y="1322342"/>
                      <a:pt x="902677" y="1309077"/>
                    </a:cubicBezTo>
                    <a:lnTo>
                      <a:pt x="898769" y="1297354"/>
                    </a:lnTo>
                    <a:cubicBezTo>
                      <a:pt x="900072" y="1288236"/>
                      <a:pt x="899764" y="1278738"/>
                      <a:pt x="902677" y="1270000"/>
                    </a:cubicBezTo>
                    <a:cubicBezTo>
                      <a:pt x="903842" y="1266505"/>
                      <a:pt x="909886" y="1265818"/>
                      <a:pt x="910492" y="1262184"/>
                    </a:cubicBezTo>
                    <a:cubicBezTo>
                      <a:pt x="911939" y="1253502"/>
                      <a:pt x="906095" y="1243133"/>
                      <a:pt x="898769" y="1238738"/>
                    </a:cubicBezTo>
                    <a:cubicBezTo>
                      <a:pt x="895237" y="1236619"/>
                      <a:pt x="890954" y="1236133"/>
                      <a:pt x="887046" y="1234831"/>
                    </a:cubicBezTo>
                    <a:cubicBezTo>
                      <a:pt x="880964" y="1228749"/>
                      <a:pt x="870771" y="1220089"/>
                      <a:pt x="867507" y="1211384"/>
                    </a:cubicBezTo>
                    <a:cubicBezTo>
                      <a:pt x="865175" y="1205165"/>
                      <a:pt x="865211" y="1198289"/>
                      <a:pt x="863600" y="1191846"/>
                    </a:cubicBezTo>
                    <a:cubicBezTo>
                      <a:pt x="862601" y="1187850"/>
                      <a:pt x="863119" y="1182408"/>
                      <a:pt x="859692" y="1180123"/>
                    </a:cubicBezTo>
                    <a:cubicBezTo>
                      <a:pt x="854166" y="1176439"/>
                      <a:pt x="846667" y="1177518"/>
                      <a:pt x="840154" y="1176215"/>
                    </a:cubicBezTo>
                    <a:cubicBezTo>
                      <a:pt x="836246" y="1173610"/>
                      <a:pt x="832632" y="1170500"/>
                      <a:pt x="828431" y="1168400"/>
                    </a:cubicBezTo>
                    <a:cubicBezTo>
                      <a:pt x="824746" y="1166558"/>
                      <a:pt x="820308" y="1166493"/>
                      <a:pt x="816707" y="1164492"/>
                    </a:cubicBezTo>
                    <a:cubicBezTo>
                      <a:pt x="808496" y="1159930"/>
                      <a:pt x="801076" y="1154071"/>
                      <a:pt x="793261" y="1148861"/>
                    </a:cubicBezTo>
                    <a:lnTo>
                      <a:pt x="781538" y="1141046"/>
                    </a:lnTo>
                    <a:cubicBezTo>
                      <a:pt x="777093" y="1132154"/>
                      <a:pt x="769815" y="1120424"/>
                      <a:pt x="769815" y="1109784"/>
                    </a:cubicBezTo>
                    <a:cubicBezTo>
                      <a:pt x="769815" y="1095371"/>
                      <a:pt x="785981" y="1086161"/>
                      <a:pt x="797169" y="1082431"/>
                    </a:cubicBezTo>
                    <a:cubicBezTo>
                      <a:pt x="801077" y="1081128"/>
                      <a:pt x="805208" y="1080365"/>
                      <a:pt x="808892" y="1078523"/>
                    </a:cubicBezTo>
                    <a:cubicBezTo>
                      <a:pt x="818752" y="1073593"/>
                      <a:pt x="821161" y="1070162"/>
                      <a:pt x="828431" y="1062892"/>
                    </a:cubicBezTo>
                    <a:lnTo>
                      <a:pt x="836246" y="1039446"/>
                    </a:lnTo>
                    <a:cubicBezTo>
                      <a:pt x="846926" y="1007405"/>
                      <a:pt x="827737" y="1055770"/>
                      <a:pt x="871415" y="1012092"/>
                    </a:cubicBezTo>
                    <a:lnTo>
                      <a:pt x="887046" y="996461"/>
                    </a:lnTo>
                    <a:cubicBezTo>
                      <a:pt x="893559" y="997764"/>
                      <a:pt x="900817" y="997074"/>
                      <a:pt x="906584" y="1000369"/>
                    </a:cubicBezTo>
                    <a:cubicBezTo>
                      <a:pt x="929581" y="1013510"/>
                      <a:pt x="895891" y="1016720"/>
                      <a:pt x="930031" y="1008184"/>
                    </a:cubicBezTo>
                    <a:cubicBezTo>
                      <a:pt x="937846" y="1000369"/>
                      <a:pt x="949982" y="995223"/>
                      <a:pt x="953477" y="984738"/>
                    </a:cubicBezTo>
                    <a:lnTo>
                      <a:pt x="961292" y="961292"/>
                    </a:lnTo>
                    <a:cubicBezTo>
                      <a:pt x="959989" y="941754"/>
                      <a:pt x="963011" y="921433"/>
                      <a:pt x="957384" y="902677"/>
                    </a:cubicBezTo>
                    <a:cubicBezTo>
                      <a:pt x="952394" y="886045"/>
                      <a:pt x="938776" y="883448"/>
                      <a:pt x="926123" y="879231"/>
                    </a:cubicBezTo>
                    <a:cubicBezTo>
                      <a:pt x="915882" y="886058"/>
                      <a:pt x="909093" y="892733"/>
                      <a:pt x="894861" y="890954"/>
                    </a:cubicBezTo>
                    <a:cubicBezTo>
                      <a:pt x="890201" y="890371"/>
                      <a:pt x="887046" y="885743"/>
                      <a:pt x="883138" y="883138"/>
                    </a:cubicBezTo>
                    <a:cubicBezTo>
                      <a:pt x="881836" y="877928"/>
                      <a:pt x="879231" y="872878"/>
                      <a:pt x="879231" y="867508"/>
                    </a:cubicBezTo>
                    <a:cubicBezTo>
                      <a:pt x="879231" y="850071"/>
                      <a:pt x="882634" y="854461"/>
                      <a:pt x="890954" y="844061"/>
                    </a:cubicBezTo>
                    <a:cubicBezTo>
                      <a:pt x="905840" y="825453"/>
                      <a:pt x="890395" y="837920"/>
                      <a:pt x="910492" y="824523"/>
                    </a:cubicBezTo>
                    <a:cubicBezTo>
                      <a:pt x="911795" y="819313"/>
                      <a:pt x="911735" y="813555"/>
                      <a:pt x="914400" y="808892"/>
                    </a:cubicBezTo>
                    <a:cubicBezTo>
                      <a:pt x="921714" y="796093"/>
                      <a:pt x="928738" y="795864"/>
                      <a:pt x="941754" y="793261"/>
                    </a:cubicBezTo>
                    <a:cubicBezTo>
                      <a:pt x="949523" y="791707"/>
                      <a:pt x="957385" y="790656"/>
                      <a:pt x="965200" y="789354"/>
                    </a:cubicBezTo>
                    <a:cubicBezTo>
                      <a:pt x="992073" y="771438"/>
                      <a:pt x="985675" y="782634"/>
                      <a:pt x="992554" y="762000"/>
                    </a:cubicBezTo>
                    <a:cubicBezTo>
                      <a:pt x="993902" y="751218"/>
                      <a:pt x="994344" y="731065"/>
                      <a:pt x="1000369" y="719015"/>
                    </a:cubicBezTo>
                    <a:cubicBezTo>
                      <a:pt x="1002469" y="714814"/>
                      <a:pt x="1004650" y="710385"/>
                      <a:pt x="1008184" y="707292"/>
                    </a:cubicBezTo>
                    <a:cubicBezTo>
                      <a:pt x="1015253" y="701107"/>
                      <a:pt x="1024989" y="698303"/>
                      <a:pt x="1031631" y="691661"/>
                    </a:cubicBezTo>
                    <a:lnTo>
                      <a:pt x="1043354" y="679938"/>
                    </a:lnTo>
                    <a:cubicBezTo>
                      <a:pt x="1044656" y="676030"/>
                      <a:pt x="1044688" y="671431"/>
                      <a:pt x="1047261" y="668215"/>
                    </a:cubicBezTo>
                    <a:cubicBezTo>
                      <a:pt x="1050195" y="664548"/>
                      <a:pt x="1055317" y="663334"/>
                      <a:pt x="1058984" y="660400"/>
                    </a:cubicBezTo>
                    <a:cubicBezTo>
                      <a:pt x="1061861" y="658098"/>
                      <a:pt x="1064195" y="655189"/>
                      <a:pt x="1066800" y="652584"/>
                    </a:cubicBezTo>
                    <a:lnTo>
                      <a:pt x="1082431" y="668215"/>
                    </a:lnTo>
                    <a:cubicBezTo>
                      <a:pt x="1085036" y="670820"/>
                      <a:pt x="1087180" y="673987"/>
                      <a:pt x="1090246" y="676031"/>
                    </a:cubicBezTo>
                    <a:lnTo>
                      <a:pt x="1101969" y="683846"/>
                    </a:lnTo>
                    <a:cubicBezTo>
                      <a:pt x="1113692" y="682543"/>
                      <a:pt x="1126588" y="685213"/>
                      <a:pt x="1137138" y="679938"/>
                    </a:cubicBezTo>
                    <a:cubicBezTo>
                      <a:pt x="1141941" y="677536"/>
                      <a:pt x="1138067" y="668776"/>
                      <a:pt x="1141046" y="664308"/>
                    </a:cubicBezTo>
                    <a:cubicBezTo>
                      <a:pt x="1143651" y="660400"/>
                      <a:pt x="1148861" y="659097"/>
                      <a:pt x="1152769" y="656492"/>
                    </a:cubicBezTo>
                    <a:lnTo>
                      <a:pt x="1156677" y="644769"/>
                    </a:ln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15 Forma libre"/>
              <p:cNvSpPr/>
              <p:nvPr/>
            </p:nvSpPr>
            <p:spPr>
              <a:xfrm>
                <a:off x="4586221" y="2575643"/>
                <a:ext cx="755591" cy="1389063"/>
              </a:xfrm>
              <a:custGeom>
                <a:avLst/>
                <a:gdLst>
                  <a:gd name="connsiteX0" fmla="*/ 820080 w 820685"/>
                  <a:gd name="connsiteY0" fmla="*/ 726178 h 1459150"/>
                  <a:gd name="connsiteX1" fmla="*/ 783794 w 820685"/>
                  <a:gd name="connsiteY1" fmla="*/ 708036 h 1459150"/>
                  <a:gd name="connsiteX2" fmla="*/ 776537 w 820685"/>
                  <a:gd name="connsiteY2" fmla="*/ 700778 h 1459150"/>
                  <a:gd name="connsiteX3" fmla="*/ 765651 w 820685"/>
                  <a:gd name="connsiteY3" fmla="*/ 697150 h 1459150"/>
                  <a:gd name="connsiteX4" fmla="*/ 762023 w 820685"/>
                  <a:gd name="connsiteY4" fmla="*/ 682636 h 1459150"/>
                  <a:gd name="connsiteX5" fmla="*/ 758394 w 820685"/>
                  <a:gd name="connsiteY5" fmla="*/ 570150 h 1459150"/>
                  <a:gd name="connsiteX6" fmla="*/ 747508 w 820685"/>
                  <a:gd name="connsiteY6" fmla="*/ 544750 h 1459150"/>
                  <a:gd name="connsiteX7" fmla="*/ 725737 w 820685"/>
                  <a:gd name="connsiteY7" fmla="*/ 530236 h 1459150"/>
                  <a:gd name="connsiteX8" fmla="*/ 696708 w 820685"/>
                  <a:gd name="connsiteY8" fmla="*/ 522978 h 1459150"/>
                  <a:gd name="connsiteX9" fmla="*/ 689451 w 820685"/>
                  <a:gd name="connsiteY9" fmla="*/ 533864 h 1459150"/>
                  <a:gd name="connsiteX10" fmla="*/ 645908 w 820685"/>
                  <a:gd name="connsiteY10" fmla="*/ 541121 h 1459150"/>
                  <a:gd name="connsiteX11" fmla="*/ 635023 w 820685"/>
                  <a:gd name="connsiteY11" fmla="*/ 533864 h 1459150"/>
                  <a:gd name="connsiteX12" fmla="*/ 627765 w 820685"/>
                  <a:gd name="connsiteY12" fmla="*/ 526607 h 1459150"/>
                  <a:gd name="connsiteX13" fmla="*/ 591480 w 820685"/>
                  <a:gd name="connsiteY13" fmla="*/ 519350 h 1459150"/>
                  <a:gd name="connsiteX14" fmla="*/ 580594 w 820685"/>
                  <a:gd name="connsiteY14" fmla="*/ 493950 h 1459150"/>
                  <a:gd name="connsiteX15" fmla="*/ 566080 w 820685"/>
                  <a:gd name="connsiteY15" fmla="*/ 483064 h 1459150"/>
                  <a:gd name="connsiteX16" fmla="*/ 529794 w 820685"/>
                  <a:gd name="connsiteY16" fmla="*/ 461293 h 1459150"/>
                  <a:gd name="connsiteX17" fmla="*/ 518908 w 820685"/>
                  <a:gd name="connsiteY17" fmla="*/ 454036 h 1459150"/>
                  <a:gd name="connsiteX18" fmla="*/ 504394 w 820685"/>
                  <a:gd name="connsiteY18" fmla="*/ 450407 h 1459150"/>
                  <a:gd name="connsiteX19" fmla="*/ 511651 w 820685"/>
                  <a:gd name="connsiteY19" fmla="*/ 366950 h 1459150"/>
                  <a:gd name="connsiteX20" fmla="*/ 508023 w 820685"/>
                  <a:gd name="connsiteY20" fmla="*/ 352436 h 1459150"/>
                  <a:gd name="connsiteX21" fmla="*/ 482623 w 820685"/>
                  <a:gd name="connsiteY21" fmla="*/ 348807 h 1459150"/>
                  <a:gd name="connsiteX22" fmla="*/ 468108 w 820685"/>
                  <a:gd name="connsiteY22" fmla="*/ 345178 h 1459150"/>
                  <a:gd name="connsiteX23" fmla="*/ 453594 w 820685"/>
                  <a:gd name="connsiteY23" fmla="*/ 305264 h 1459150"/>
                  <a:gd name="connsiteX24" fmla="*/ 449965 w 820685"/>
                  <a:gd name="connsiteY24" fmla="*/ 276236 h 1459150"/>
                  <a:gd name="connsiteX25" fmla="*/ 435451 w 820685"/>
                  <a:gd name="connsiteY25" fmla="*/ 272607 h 1459150"/>
                  <a:gd name="connsiteX26" fmla="*/ 424565 w 820685"/>
                  <a:gd name="connsiteY26" fmla="*/ 265350 h 1459150"/>
                  <a:gd name="connsiteX27" fmla="*/ 417308 w 820685"/>
                  <a:gd name="connsiteY27" fmla="*/ 254464 h 1459150"/>
                  <a:gd name="connsiteX28" fmla="*/ 428194 w 820685"/>
                  <a:gd name="connsiteY28" fmla="*/ 218178 h 1459150"/>
                  <a:gd name="connsiteX29" fmla="*/ 431823 w 820685"/>
                  <a:gd name="connsiteY29" fmla="*/ 203664 h 1459150"/>
                  <a:gd name="connsiteX30" fmla="*/ 428194 w 820685"/>
                  <a:gd name="connsiteY30" fmla="*/ 127464 h 1459150"/>
                  <a:gd name="connsiteX31" fmla="*/ 424565 w 820685"/>
                  <a:gd name="connsiteY31" fmla="*/ 112950 h 1459150"/>
                  <a:gd name="connsiteX32" fmla="*/ 410051 w 820685"/>
                  <a:gd name="connsiteY32" fmla="*/ 91178 h 1459150"/>
                  <a:gd name="connsiteX33" fmla="*/ 399165 w 820685"/>
                  <a:gd name="connsiteY33" fmla="*/ 80293 h 1459150"/>
                  <a:gd name="connsiteX34" fmla="*/ 388280 w 820685"/>
                  <a:gd name="connsiteY34" fmla="*/ 76664 h 1459150"/>
                  <a:gd name="connsiteX35" fmla="*/ 373765 w 820685"/>
                  <a:gd name="connsiteY35" fmla="*/ 69407 h 1459150"/>
                  <a:gd name="connsiteX36" fmla="*/ 384651 w 820685"/>
                  <a:gd name="connsiteY36" fmla="*/ 47636 h 1459150"/>
                  <a:gd name="connsiteX37" fmla="*/ 395537 w 820685"/>
                  <a:gd name="connsiteY37" fmla="*/ 40378 h 1459150"/>
                  <a:gd name="connsiteX38" fmla="*/ 406423 w 820685"/>
                  <a:gd name="connsiteY38" fmla="*/ 29493 h 1459150"/>
                  <a:gd name="connsiteX39" fmla="*/ 410051 w 820685"/>
                  <a:gd name="connsiteY39" fmla="*/ 18607 h 1459150"/>
                  <a:gd name="connsiteX40" fmla="*/ 388280 w 820685"/>
                  <a:gd name="connsiteY40" fmla="*/ 4093 h 1459150"/>
                  <a:gd name="connsiteX41" fmla="*/ 377394 w 820685"/>
                  <a:gd name="connsiteY41" fmla="*/ 464 h 1459150"/>
                  <a:gd name="connsiteX42" fmla="*/ 359251 w 820685"/>
                  <a:gd name="connsiteY42" fmla="*/ 22236 h 1459150"/>
                  <a:gd name="connsiteX43" fmla="*/ 348365 w 820685"/>
                  <a:gd name="connsiteY43" fmla="*/ 18607 h 1459150"/>
                  <a:gd name="connsiteX44" fmla="*/ 322965 w 820685"/>
                  <a:gd name="connsiteY44" fmla="*/ 11350 h 1459150"/>
                  <a:gd name="connsiteX45" fmla="*/ 312080 w 820685"/>
                  <a:gd name="connsiteY45" fmla="*/ 4093 h 1459150"/>
                  <a:gd name="connsiteX46" fmla="*/ 264908 w 820685"/>
                  <a:gd name="connsiteY46" fmla="*/ 4093 h 1459150"/>
                  <a:gd name="connsiteX47" fmla="*/ 239508 w 820685"/>
                  <a:gd name="connsiteY47" fmla="*/ 36750 h 1459150"/>
                  <a:gd name="connsiteX48" fmla="*/ 232251 w 820685"/>
                  <a:gd name="connsiteY48" fmla="*/ 47636 h 1459150"/>
                  <a:gd name="connsiteX49" fmla="*/ 224994 w 820685"/>
                  <a:gd name="connsiteY49" fmla="*/ 58521 h 1459150"/>
                  <a:gd name="connsiteX50" fmla="*/ 221365 w 820685"/>
                  <a:gd name="connsiteY50" fmla="*/ 69407 h 1459150"/>
                  <a:gd name="connsiteX51" fmla="*/ 217737 w 820685"/>
                  <a:gd name="connsiteY51" fmla="*/ 83921 h 1459150"/>
                  <a:gd name="connsiteX52" fmla="*/ 214108 w 820685"/>
                  <a:gd name="connsiteY52" fmla="*/ 105693 h 1459150"/>
                  <a:gd name="connsiteX53" fmla="*/ 185080 w 820685"/>
                  <a:gd name="connsiteY53" fmla="*/ 123836 h 1459150"/>
                  <a:gd name="connsiteX54" fmla="*/ 174194 w 820685"/>
                  <a:gd name="connsiteY54" fmla="*/ 127464 h 1459150"/>
                  <a:gd name="connsiteX55" fmla="*/ 152423 w 820685"/>
                  <a:gd name="connsiteY55" fmla="*/ 145607 h 1459150"/>
                  <a:gd name="connsiteX56" fmla="*/ 134280 w 820685"/>
                  <a:gd name="connsiteY56" fmla="*/ 167378 h 1459150"/>
                  <a:gd name="connsiteX57" fmla="*/ 119765 w 820685"/>
                  <a:gd name="connsiteY57" fmla="*/ 181893 h 1459150"/>
                  <a:gd name="connsiteX58" fmla="*/ 112508 w 820685"/>
                  <a:gd name="connsiteY58" fmla="*/ 203664 h 1459150"/>
                  <a:gd name="connsiteX59" fmla="*/ 116137 w 820685"/>
                  <a:gd name="connsiteY59" fmla="*/ 214550 h 1459150"/>
                  <a:gd name="connsiteX60" fmla="*/ 156051 w 820685"/>
                  <a:gd name="connsiteY60" fmla="*/ 218178 h 1459150"/>
                  <a:gd name="connsiteX61" fmla="*/ 166937 w 820685"/>
                  <a:gd name="connsiteY61" fmla="*/ 221807 h 1459150"/>
                  <a:gd name="connsiteX62" fmla="*/ 170565 w 820685"/>
                  <a:gd name="connsiteY62" fmla="*/ 232693 h 1459150"/>
                  <a:gd name="connsiteX63" fmla="*/ 174194 w 820685"/>
                  <a:gd name="connsiteY63" fmla="*/ 254464 h 1459150"/>
                  <a:gd name="connsiteX64" fmla="*/ 177823 w 820685"/>
                  <a:gd name="connsiteY64" fmla="*/ 265350 h 1459150"/>
                  <a:gd name="connsiteX65" fmla="*/ 181451 w 820685"/>
                  <a:gd name="connsiteY65" fmla="*/ 279864 h 1459150"/>
                  <a:gd name="connsiteX66" fmla="*/ 170565 w 820685"/>
                  <a:gd name="connsiteY66" fmla="*/ 323407 h 1459150"/>
                  <a:gd name="connsiteX67" fmla="*/ 148794 w 820685"/>
                  <a:gd name="connsiteY67" fmla="*/ 337921 h 1459150"/>
                  <a:gd name="connsiteX68" fmla="*/ 137908 w 820685"/>
                  <a:gd name="connsiteY68" fmla="*/ 345178 h 1459150"/>
                  <a:gd name="connsiteX69" fmla="*/ 105251 w 820685"/>
                  <a:gd name="connsiteY69" fmla="*/ 345178 h 1459150"/>
                  <a:gd name="connsiteX70" fmla="*/ 97994 w 820685"/>
                  <a:gd name="connsiteY70" fmla="*/ 352436 h 1459150"/>
                  <a:gd name="connsiteX71" fmla="*/ 76223 w 820685"/>
                  <a:gd name="connsiteY71" fmla="*/ 359693 h 1459150"/>
                  <a:gd name="connsiteX72" fmla="*/ 65337 w 820685"/>
                  <a:gd name="connsiteY72" fmla="*/ 385093 h 1459150"/>
                  <a:gd name="connsiteX73" fmla="*/ 50823 w 820685"/>
                  <a:gd name="connsiteY73" fmla="*/ 403236 h 1459150"/>
                  <a:gd name="connsiteX74" fmla="*/ 43565 w 820685"/>
                  <a:gd name="connsiteY74" fmla="*/ 414121 h 1459150"/>
                  <a:gd name="connsiteX75" fmla="*/ 21794 w 820685"/>
                  <a:gd name="connsiteY75" fmla="*/ 432264 h 1459150"/>
                  <a:gd name="connsiteX76" fmla="*/ 7280 w 820685"/>
                  <a:gd name="connsiteY76" fmla="*/ 435893 h 1459150"/>
                  <a:gd name="connsiteX77" fmla="*/ 23 w 820685"/>
                  <a:gd name="connsiteY77" fmla="*/ 446778 h 1459150"/>
                  <a:gd name="connsiteX78" fmla="*/ 7280 w 820685"/>
                  <a:gd name="connsiteY78" fmla="*/ 475807 h 1459150"/>
                  <a:gd name="connsiteX79" fmla="*/ 14537 w 820685"/>
                  <a:gd name="connsiteY79" fmla="*/ 486693 h 1459150"/>
                  <a:gd name="connsiteX80" fmla="*/ 83480 w 820685"/>
                  <a:gd name="connsiteY80" fmla="*/ 490321 h 1459150"/>
                  <a:gd name="connsiteX81" fmla="*/ 90737 w 820685"/>
                  <a:gd name="connsiteY81" fmla="*/ 544750 h 1459150"/>
                  <a:gd name="connsiteX82" fmla="*/ 97994 w 820685"/>
                  <a:gd name="connsiteY82" fmla="*/ 555636 h 1459150"/>
                  <a:gd name="connsiteX83" fmla="*/ 123394 w 820685"/>
                  <a:gd name="connsiteY83" fmla="*/ 570150 h 1459150"/>
                  <a:gd name="connsiteX84" fmla="*/ 127023 w 820685"/>
                  <a:gd name="connsiteY84" fmla="*/ 595550 h 1459150"/>
                  <a:gd name="connsiteX85" fmla="*/ 134280 w 820685"/>
                  <a:gd name="connsiteY85" fmla="*/ 657236 h 1459150"/>
                  <a:gd name="connsiteX86" fmla="*/ 141537 w 820685"/>
                  <a:gd name="connsiteY86" fmla="*/ 679007 h 1459150"/>
                  <a:gd name="connsiteX87" fmla="*/ 163308 w 820685"/>
                  <a:gd name="connsiteY87" fmla="*/ 686264 h 1459150"/>
                  <a:gd name="connsiteX88" fmla="*/ 174194 w 820685"/>
                  <a:gd name="connsiteY88" fmla="*/ 689893 h 1459150"/>
                  <a:gd name="connsiteX89" fmla="*/ 188708 w 820685"/>
                  <a:gd name="connsiteY89" fmla="*/ 693521 h 1459150"/>
                  <a:gd name="connsiteX90" fmla="*/ 192337 w 820685"/>
                  <a:gd name="connsiteY90" fmla="*/ 726178 h 1459150"/>
                  <a:gd name="connsiteX91" fmla="*/ 174194 w 820685"/>
                  <a:gd name="connsiteY91" fmla="*/ 729807 h 1459150"/>
                  <a:gd name="connsiteX92" fmla="*/ 203223 w 820685"/>
                  <a:gd name="connsiteY92" fmla="*/ 733436 h 1459150"/>
                  <a:gd name="connsiteX93" fmla="*/ 214108 w 820685"/>
                  <a:gd name="connsiteY93" fmla="*/ 737064 h 1459150"/>
                  <a:gd name="connsiteX94" fmla="*/ 232251 w 820685"/>
                  <a:gd name="connsiteY94" fmla="*/ 751578 h 1459150"/>
                  <a:gd name="connsiteX95" fmla="*/ 254023 w 820685"/>
                  <a:gd name="connsiteY95" fmla="*/ 762464 h 1459150"/>
                  <a:gd name="connsiteX96" fmla="*/ 264908 w 820685"/>
                  <a:gd name="connsiteY96" fmla="*/ 773350 h 1459150"/>
                  <a:gd name="connsiteX97" fmla="*/ 272165 w 820685"/>
                  <a:gd name="connsiteY97" fmla="*/ 784236 h 1459150"/>
                  <a:gd name="connsiteX98" fmla="*/ 279423 w 820685"/>
                  <a:gd name="connsiteY98" fmla="*/ 809636 h 1459150"/>
                  <a:gd name="connsiteX99" fmla="*/ 243137 w 820685"/>
                  <a:gd name="connsiteY99" fmla="*/ 820521 h 1459150"/>
                  <a:gd name="connsiteX100" fmla="*/ 181451 w 820685"/>
                  <a:gd name="connsiteY100" fmla="*/ 827778 h 1459150"/>
                  <a:gd name="connsiteX101" fmla="*/ 166937 w 820685"/>
                  <a:gd name="connsiteY101" fmla="*/ 831407 h 1459150"/>
                  <a:gd name="connsiteX102" fmla="*/ 145165 w 820685"/>
                  <a:gd name="connsiteY102" fmla="*/ 838664 h 1459150"/>
                  <a:gd name="connsiteX103" fmla="*/ 130651 w 820685"/>
                  <a:gd name="connsiteY103" fmla="*/ 842293 h 1459150"/>
                  <a:gd name="connsiteX104" fmla="*/ 134280 w 820685"/>
                  <a:gd name="connsiteY104" fmla="*/ 867693 h 1459150"/>
                  <a:gd name="connsiteX105" fmla="*/ 145165 w 820685"/>
                  <a:gd name="connsiteY105" fmla="*/ 874950 h 1459150"/>
                  <a:gd name="connsiteX106" fmla="*/ 141537 w 820685"/>
                  <a:gd name="connsiteY106" fmla="*/ 885836 h 1459150"/>
                  <a:gd name="connsiteX107" fmla="*/ 130651 w 820685"/>
                  <a:gd name="connsiteY107" fmla="*/ 914864 h 1459150"/>
                  <a:gd name="connsiteX108" fmla="*/ 127023 w 820685"/>
                  <a:gd name="connsiteY108" fmla="*/ 933007 h 1459150"/>
                  <a:gd name="connsiteX109" fmla="*/ 119765 w 820685"/>
                  <a:gd name="connsiteY109" fmla="*/ 954778 h 1459150"/>
                  <a:gd name="connsiteX110" fmla="*/ 108880 w 820685"/>
                  <a:gd name="connsiteY110" fmla="*/ 983807 h 1459150"/>
                  <a:gd name="connsiteX111" fmla="*/ 116137 w 820685"/>
                  <a:gd name="connsiteY111" fmla="*/ 994693 h 1459150"/>
                  <a:gd name="connsiteX112" fmla="*/ 108880 w 820685"/>
                  <a:gd name="connsiteY112" fmla="*/ 1016464 h 1459150"/>
                  <a:gd name="connsiteX113" fmla="*/ 105251 w 820685"/>
                  <a:gd name="connsiteY113" fmla="*/ 1034607 h 1459150"/>
                  <a:gd name="connsiteX114" fmla="*/ 123394 w 820685"/>
                  <a:gd name="connsiteY114" fmla="*/ 1056378 h 1459150"/>
                  <a:gd name="connsiteX115" fmla="*/ 127023 w 820685"/>
                  <a:gd name="connsiteY115" fmla="*/ 1067264 h 1459150"/>
                  <a:gd name="connsiteX116" fmla="*/ 156051 w 820685"/>
                  <a:gd name="connsiteY116" fmla="*/ 1078150 h 1459150"/>
                  <a:gd name="connsiteX117" fmla="*/ 156051 w 820685"/>
                  <a:gd name="connsiteY117" fmla="*/ 1125321 h 1459150"/>
                  <a:gd name="connsiteX118" fmla="*/ 159680 w 820685"/>
                  <a:gd name="connsiteY118" fmla="*/ 1136207 h 1459150"/>
                  <a:gd name="connsiteX119" fmla="*/ 181451 w 820685"/>
                  <a:gd name="connsiteY119" fmla="*/ 1143464 h 1459150"/>
                  <a:gd name="connsiteX120" fmla="*/ 185080 w 820685"/>
                  <a:gd name="connsiteY120" fmla="*/ 1154350 h 1459150"/>
                  <a:gd name="connsiteX121" fmla="*/ 188708 w 820685"/>
                  <a:gd name="connsiteY121" fmla="*/ 1197893 h 1459150"/>
                  <a:gd name="connsiteX122" fmla="*/ 199594 w 820685"/>
                  <a:gd name="connsiteY122" fmla="*/ 1208778 h 1459150"/>
                  <a:gd name="connsiteX123" fmla="*/ 203223 w 820685"/>
                  <a:gd name="connsiteY123" fmla="*/ 1187007 h 1459150"/>
                  <a:gd name="connsiteX124" fmla="*/ 210480 w 820685"/>
                  <a:gd name="connsiteY124" fmla="*/ 1223293 h 1459150"/>
                  <a:gd name="connsiteX125" fmla="*/ 214108 w 820685"/>
                  <a:gd name="connsiteY125" fmla="*/ 1237807 h 1459150"/>
                  <a:gd name="connsiteX126" fmla="*/ 217737 w 820685"/>
                  <a:gd name="connsiteY126" fmla="*/ 1295864 h 1459150"/>
                  <a:gd name="connsiteX127" fmla="*/ 221365 w 820685"/>
                  <a:gd name="connsiteY127" fmla="*/ 1317636 h 1459150"/>
                  <a:gd name="connsiteX128" fmla="*/ 224994 w 820685"/>
                  <a:gd name="connsiteY128" fmla="*/ 1353921 h 1459150"/>
                  <a:gd name="connsiteX129" fmla="*/ 246765 w 820685"/>
                  <a:gd name="connsiteY129" fmla="*/ 1455521 h 1459150"/>
                  <a:gd name="connsiteX130" fmla="*/ 257651 w 820685"/>
                  <a:gd name="connsiteY130" fmla="*/ 1459150 h 1459150"/>
                  <a:gd name="connsiteX131" fmla="*/ 264908 w 820685"/>
                  <a:gd name="connsiteY131" fmla="*/ 1444636 h 1459150"/>
                  <a:gd name="connsiteX132" fmla="*/ 286680 w 820685"/>
                  <a:gd name="connsiteY132" fmla="*/ 1441007 h 1459150"/>
                  <a:gd name="connsiteX133" fmla="*/ 301194 w 820685"/>
                  <a:gd name="connsiteY133" fmla="*/ 1437378 h 1459150"/>
                  <a:gd name="connsiteX134" fmla="*/ 308451 w 820685"/>
                  <a:gd name="connsiteY134" fmla="*/ 1444636 h 1459150"/>
                  <a:gd name="connsiteX135" fmla="*/ 322965 w 820685"/>
                  <a:gd name="connsiteY135" fmla="*/ 1433750 h 1459150"/>
                  <a:gd name="connsiteX136" fmla="*/ 326594 w 820685"/>
                  <a:gd name="connsiteY136" fmla="*/ 1408350 h 1459150"/>
                  <a:gd name="connsiteX137" fmla="*/ 330223 w 820685"/>
                  <a:gd name="connsiteY137" fmla="*/ 1397464 h 1459150"/>
                  <a:gd name="connsiteX138" fmla="*/ 351994 w 820685"/>
                  <a:gd name="connsiteY138" fmla="*/ 1390207 h 1459150"/>
                  <a:gd name="connsiteX139" fmla="*/ 381023 w 820685"/>
                  <a:gd name="connsiteY139" fmla="*/ 1393836 h 1459150"/>
                  <a:gd name="connsiteX140" fmla="*/ 381023 w 820685"/>
                  <a:gd name="connsiteY140" fmla="*/ 1386578 h 1459150"/>
                  <a:gd name="connsiteX141" fmla="*/ 377394 w 820685"/>
                  <a:gd name="connsiteY141" fmla="*/ 1350293 h 1459150"/>
                  <a:gd name="connsiteX142" fmla="*/ 373765 w 820685"/>
                  <a:gd name="connsiteY142" fmla="*/ 1339407 h 1459150"/>
                  <a:gd name="connsiteX143" fmla="*/ 381023 w 820685"/>
                  <a:gd name="connsiteY143" fmla="*/ 1328521 h 1459150"/>
                  <a:gd name="connsiteX144" fmla="*/ 395537 w 820685"/>
                  <a:gd name="connsiteY144" fmla="*/ 1295864 h 1459150"/>
                  <a:gd name="connsiteX145" fmla="*/ 410051 w 820685"/>
                  <a:gd name="connsiteY145" fmla="*/ 1284978 h 1459150"/>
                  <a:gd name="connsiteX146" fmla="*/ 420937 w 820685"/>
                  <a:gd name="connsiteY146" fmla="*/ 1277721 h 1459150"/>
                  <a:gd name="connsiteX147" fmla="*/ 489880 w 820685"/>
                  <a:gd name="connsiteY147" fmla="*/ 1266836 h 1459150"/>
                  <a:gd name="connsiteX148" fmla="*/ 497137 w 820685"/>
                  <a:gd name="connsiteY148" fmla="*/ 1259578 h 1459150"/>
                  <a:gd name="connsiteX149" fmla="*/ 508023 w 820685"/>
                  <a:gd name="connsiteY149" fmla="*/ 1252321 h 1459150"/>
                  <a:gd name="connsiteX150" fmla="*/ 511651 w 820685"/>
                  <a:gd name="connsiteY150" fmla="*/ 1241436 h 1459150"/>
                  <a:gd name="connsiteX151" fmla="*/ 508023 w 820685"/>
                  <a:gd name="connsiteY151" fmla="*/ 1223293 h 1459150"/>
                  <a:gd name="connsiteX152" fmla="*/ 497137 w 820685"/>
                  <a:gd name="connsiteY152" fmla="*/ 1216036 h 1459150"/>
                  <a:gd name="connsiteX153" fmla="*/ 489880 w 820685"/>
                  <a:gd name="connsiteY153" fmla="*/ 1208778 h 1459150"/>
                  <a:gd name="connsiteX154" fmla="*/ 486251 w 820685"/>
                  <a:gd name="connsiteY154" fmla="*/ 1197893 h 1459150"/>
                  <a:gd name="connsiteX155" fmla="*/ 478994 w 820685"/>
                  <a:gd name="connsiteY155" fmla="*/ 1183378 h 1459150"/>
                  <a:gd name="connsiteX156" fmla="*/ 475365 w 820685"/>
                  <a:gd name="connsiteY156" fmla="*/ 1168864 h 1459150"/>
                  <a:gd name="connsiteX157" fmla="*/ 468108 w 820685"/>
                  <a:gd name="connsiteY157" fmla="*/ 1150721 h 1459150"/>
                  <a:gd name="connsiteX158" fmla="*/ 460851 w 820685"/>
                  <a:gd name="connsiteY158" fmla="*/ 1125321 h 1459150"/>
                  <a:gd name="connsiteX159" fmla="*/ 457223 w 820685"/>
                  <a:gd name="connsiteY159" fmla="*/ 1067264 h 1459150"/>
                  <a:gd name="connsiteX160" fmla="*/ 449965 w 820685"/>
                  <a:gd name="connsiteY160" fmla="*/ 1056378 h 1459150"/>
                  <a:gd name="connsiteX161" fmla="*/ 442708 w 820685"/>
                  <a:gd name="connsiteY161" fmla="*/ 1034607 h 1459150"/>
                  <a:gd name="connsiteX162" fmla="*/ 435451 w 820685"/>
                  <a:gd name="connsiteY162" fmla="*/ 1009207 h 1459150"/>
                  <a:gd name="connsiteX163" fmla="*/ 449965 w 820685"/>
                  <a:gd name="connsiteY163" fmla="*/ 983807 h 1459150"/>
                  <a:gd name="connsiteX164" fmla="*/ 468108 w 820685"/>
                  <a:gd name="connsiteY164" fmla="*/ 987436 h 1459150"/>
                  <a:gd name="connsiteX165" fmla="*/ 478994 w 820685"/>
                  <a:gd name="connsiteY165" fmla="*/ 998321 h 1459150"/>
                  <a:gd name="connsiteX166" fmla="*/ 500765 w 820685"/>
                  <a:gd name="connsiteY166" fmla="*/ 987436 h 1459150"/>
                  <a:gd name="connsiteX167" fmla="*/ 511651 w 820685"/>
                  <a:gd name="connsiteY167" fmla="*/ 983807 h 1459150"/>
                  <a:gd name="connsiteX168" fmla="*/ 544308 w 820685"/>
                  <a:gd name="connsiteY168" fmla="*/ 958407 h 1459150"/>
                  <a:gd name="connsiteX169" fmla="*/ 551565 w 820685"/>
                  <a:gd name="connsiteY169" fmla="*/ 947521 h 1459150"/>
                  <a:gd name="connsiteX170" fmla="*/ 562451 w 820685"/>
                  <a:gd name="connsiteY170" fmla="*/ 951150 h 1459150"/>
                  <a:gd name="connsiteX171" fmla="*/ 573337 w 820685"/>
                  <a:gd name="connsiteY171" fmla="*/ 958407 h 1459150"/>
                  <a:gd name="connsiteX172" fmla="*/ 580594 w 820685"/>
                  <a:gd name="connsiteY172" fmla="*/ 947521 h 1459150"/>
                  <a:gd name="connsiteX173" fmla="*/ 587851 w 820685"/>
                  <a:gd name="connsiteY173" fmla="*/ 882207 h 1459150"/>
                  <a:gd name="connsiteX174" fmla="*/ 591480 w 820685"/>
                  <a:gd name="connsiteY174" fmla="*/ 871321 h 1459150"/>
                  <a:gd name="connsiteX175" fmla="*/ 602365 w 820685"/>
                  <a:gd name="connsiteY175" fmla="*/ 867693 h 1459150"/>
                  <a:gd name="connsiteX176" fmla="*/ 627765 w 820685"/>
                  <a:gd name="connsiteY176" fmla="*/ 871321 h 1459150"/>
                  <a:gd name="connsiteX177" fmla="*/ 635023 w 820685"/>
                  <a:gd name="connsiteY177" fmla="*/ 878578 h 1459150"/>
                  <a:gd name="connsiteX178" fmla="*/ 656794 w 820685"/>
                  <a:gd name="connsiteY178" fmla="*/ 874950 h 1459150"/>
                  <a:gd name="connsiteX179" fmla="*/ 667680 w 820685"/>
                  <a:gd name="connsiteY179" fmla="*/ 864064 h 1459150"/>
                  <a:gd name="connsiteX180" fmla="*/ 678565 w 820685"/>
                  <a:gd name="connsiteY180" fmla="*/ 856807 h 1459150"/>
                  <a:gd name="connsiteX181" fmla="*/ 700337 w 820685"/>
                  <a:gd name="connsiteY181" fmla="*/ 838664 h 1459150"/>
                  <a:gd name="connsiteX182" fmla="*/ 707594 w 820685"/>
                  <a:gd name="connsiteY182" fmla="*/ 827778 h 1459150"/>
                  <a:gd name="connsiteX183" fmla="*/ 718480 w 820685"/>
                  <a:gd name="connsiteY183" fmla="*/ 820521 h 1459150"/>
                  <a:gd name="connsiteX184" fmla="*/ 725737 w 820685"/>
                  <a:gd name="connsiteY184" fmla="*/ 806007 h 1459150"/>
                  <a:gd name="connsiteX185" fmla="*/ 732994 w 820685"/>
                  <a:gd name="connsiteY185" fmla="*/ 784236 h 1459150"/>
                  <a:gd name="connsiteX186" fmla="*/ 758394 w 820685"/>
                  <a:gd name="connsiteY186" fmla="*/ 776978 h 1459150"/>
                  <a:gd name="connsiteX187" fmla="*/ 769280 w 820685"/>
                  <a:gd name="connsiteY187" fmla="*/ 766093 h 1459150"/>
                  <a:gd name="connsiteX188" fmla="*/ 776537 w 820685"/>
                  <a:gd name="connsiteY188" fmla="*/ 755207 h 1459150"/>
                  <a:gd name="connsiteX189" fmla="*/ 798308 w 820685"/>
                  <a:gd name="connsiteY189" fmla="*/ 740693 h 1459150"/>
                  <a:gd name="connsiteX190" fmla="*/ 809194 w 820685"/>
                  <a:gd name="connsiteY190" fmla="*/ 729807 h 1459150"/>
                  <a:gd name="connsiteX191" fmla="*/ 820080 w 820685"/>
                  <a:gd name="connsiteY191" fmla="*/ 726178 h 145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</a:cxnLst>
                <a:rect l="l" t="t" r="r" b="b"/>
                <a:pathLst>
                  <a:path w="820685" h="1459150">
                    <a:moveTo>
                      <a:pt x="820080" y="726178"/>
                    </a:moveTo>
                    <a:cubicBezTo>
                      <a:pt x="815847" y="722550"/>
                      <a:pt x="825374" y="725857"/>
                      <a:pt x="783794" y="708036"/>
                    </a:cubicBezTo>
                    <a:cubicBezTo>
                      <a:pt x="780649" y="706688"/>
                      <a:pt x="779471" y="702538"/>
                      <a:pt x="776537" y="700778"/>
                    </a:cubicBezTo>
                    <a:cubicBezTo>
                      <a:pt x="773257" y="698810"/>
                      <a:pt x="769280" y="698359"/>
                      <a:pt x="765651" y="697150"/>
                    </a:cubicBezTo>
                    <a:cubicBezTo>
                      <a:pt x="764442" y="692312"/>
                      <a:pt x="762307" y="687615"/>
                      <a:pt x="762023" y="682636"/>
                    </a:cubicBezTo>
                    <a:cubicBezTo>
                      <a:pt x="759883" y="645182"/>
                      <a:pt x="760597" y="607600"/>
                      <a:pt x="758394" y="570150"/>
                    </a:cubicBezTo>
                    <a:cubicBezTo>
                      <a:pt x="758123" y="565543"/>
                      <a:pt x="749308" y="546550"/>
                      <a:pt x="747508" y="544750"/>
                    </a:cubicBezTo>
                    <a:cubicBezTo>
                      <a:pt x="741341" y="538583"/>
                      <a:pt x="734289" y="531947"/>
                      <a:pt x="725737" y="530236"/>
                    </a:cubicBezTo>
                    <a:cubicBezTo>
                      <a:pt x="703843" y="525857"/>
                      <a:pt x="713445" y="528557"/>
                      <a:pt x="696708" y="522978"/>
                    </a:cubicBezTo>
                    <a:cubicBezTo>
                      <a:pt x="694289" y="526607"/>
                      <a:pt x="691401" y="529963"/>
                      <a:pt x="689451" y="533864"/>
                    </a:cubicBezTo>
                    <a:cubicBezTo>
                      <a:pt x="677843" y="557083"/>
                      <a:pt x="702753" y="546289"/>
                      <a:pt x="645908" y="541121"/>
                    </a:cubicBezTo>
                    <a:cubicBezTo>
                      <a:pt x="642280" y="538702"/>
                      <a:pt x="638428" y="536588"/>
                      <a:pt x="635023" y="533864"/>
                    </a:cubicBezTo>
                    <a:cubicBezTo>
                      <a:pt x="632351" y="531727"/>
                      <a:pt x="630825" y="528137"/>
                      <a:pt x="627765" y="526607"/>
                    </a:cubicBezTo>
                    <a:cubicBezTo>
                      <a:pt x="622349" y="523899"/>
                      <a:pt x="594219" y="519806"/>
                      <a:pt x="591480" y="519350"/>
                    </a:cubicBezTo>
                    <a:cubicBezTo>
                      <a:pt x="589023" y="511980"/>
                      <a:pt x="585485" y="499656"/>
                      <a:pt x="580594" y="493950"/>
                    </a:cubicBezTo>
                    <a:cubicBezTo>
                      <a:pt x="576658" y="489358"/>
                      <a:pt x="571034" y="486532"/>
                      <a:pt x="566080" y="483064"/>
                    </a:cubicBezTo>
                    <a:cubicBezTo>
                      <a:pt x="526637" y="455454"/>
                      <a:pt x="560277" y="478712"/>
                      <a:pt x="529794" y="461293"/>
                    </a:cubicBezTo>
                    <a:cubicBezTo>
                      <a:pt x="526008" y="459129"/>
                      <a:pt x="522916" y="455754"/>
                      <a:pt x="518908" y="454036"/>
                    </a:cubicBezTo>
                    <a:cubicBezTo>
                      <a:pt x="514324" y="452072"/>
                      <a:pt x="509232" y="451617"/>
                      <a:pt x="504394" y="450407"/>
                    </a:cubicBezTo>
                    <a:cubicBezTo>
                      <a:pt x="508930" y="418659"/>
                      <a:pt x="511651" y="404417"/>
                      <a:pt x="511651" y="366950"/>
                    </a:cubicBezTo>
                    <a:cubicBezTo>
                      <a:pt x="511651" y="361963"/>
                      <a:pt x="512252" y="355079"/>
                      <a:pt x="508023" y="352436"/>
                    </a:cubicBezTo>
                    <a:cubicBezTo>
                      <a:pt x="500770" y="347903"/>
                      <a:pt x="491038" y="350337"/>
                      <a:pt x="482623" y="348807"/>
                    </a:cubicBezTo>
                    <a:cubicBezTo>
                      <a:pt x="477716" y="347915"/>
                      <a:pt x="472946" y="346388"/>
                      <a:pt x="468108" y="345178"/>
                    </a:cubicBezTo>
                    <a:cubicBezTo>
                      <a:pt x="444762" y="321834"/>
                      <a:pt x="448559" y="335472"/>
                      <a:pt x="453594" y="305264"/>
                    </a:cubicBezTo>
                    <a:cubicBezTo>
                      <a:pt x="452384" y="295588"/>
                      <a:pt x="454701" y="284760"/>
                      <a:pt x="449965" y="276236"/>
                    </a:cubicBezTo>
                    <a:cubicBezTo>
                      <a:pt x="447543" y="271877"/>
                      <a:pt x="440035" y="274571"/>
                      <a:pt x="435451" y="272607"/>
                    </a:cubicBezTo>
                    <a:cubicBezTo>
                      <a:pt x="431443" y="270889"/>
                      <a:pt x="428194" y="267769"/>
                      <a:pt x="424565" y="265350"/>
                    </a:cubicBezTo>
                    <a:cubicBezTo>
                      <a:pt x="422146" y="261721"/>
                      <a:pt x="417703" y="258807"/>
                      <a:pt x="417308" y="254464"/>
                    </a:cubicBezTo>
                    <a:cubicBezTo>
                      <a:pt x="414944" y="228459"/>
                      <a:pt x="416294" y="230080"/>
                      <a:pt x="428194" y="218178"/>
                    </a:cubicBezTo>
                    <a:cubicBezTo>
                      <a:pt x="429404" y="213340"/>
                      <a:pt x="431823" y="208651"/>
                      <a:pt x="431823" y="203664"/>
                    </a:cubicBezTo>
                    <a:cubicBezTo>
                      <a:pt x="431823" y="178235"/>
                      <a:pt x="430222" y="152812"/>
                      <a:pt x="428194" y="127464"/>
                    </a:cubicBezTo>
                    <a:cubicBezTo>
                      <a:pt x="427796" y="122493"/>
                      <a:pt x="426795" y="117410"/>
                      <a:pt x="424565" y="112950"/>
                    </a:cubicBezTo>
                    <a:cubicBezTo>
                      <a:pt x="420664" y="105149"/>
                      <a:pt x="416219" y="97345"/>
                      <a:pt x="410051" y="91178"/>
                    </a:cubicBezTo>
                    <a:cubicBezTo>
                      <a:pt x="406422" y="87550"/>
                      <a:pt x="403435" y="83139"/>
                      <a:pt x="399165" y="80293"/>
                    </a:cubicBezTo>
                    <a:cubicBezTo>
                      <a:pt x="395983" y="78171"/>
                      <a:pt x="391795" y="78171"/>
                      <a:pt x="388280" y="76664"/>
                    </a:cubicBezTo>
                    <a:cubicBezTo>
                      <a:pt x="383308" y="74533"/>
                      <a:pt x="378603" y="71826"/>
                      <a:pt x="373765" y="69407"/>
                    </a:cubicBezTo>
                    <a:cubicBezTo>
                      <a:pt x="376716" y="60553"/>
                      <a:pt x="377617" y="54670"/>
                      <a:pt x="384651" y="47636"/>
                    </a:cubicBezTo>
                    <a:cubicBezTo>
                      <a:pt x="387735" y="44552"/>
                      <a:pt x="392187" y="43170"/>
                      <a:pt x="395537" y="40378"/>
                    </a:cubicBezTo>
                    <a:cubicBezTo>
                      <a:pt x="399479" y="37093"/>
                      <a:pt x="402794" y="33121"/>
                      <a:pt x="406423" y="29493"/>
                    </a:cubicBezTo>
                    <a:cubicBezTo>
                      <a:pt x="407632" y="25864"/>
                      <a:pt x="410051" y="22432"/>
                      <a:pt x="410051" y="18607"/>
                    </a:cubicBezTo>
                    <a:cubicBezTo>
                      <a:pt x="410051" y="2585"/>
                      <a:pt x="401179" y="7318"/>
                      <a:pt x="388280" y="4093"/>
                    </a:cubicBezTo>
                    <a:cubicBezTo>
                      <a:pt x="384569" y="3165"/>
                      <a:pt x="381023" y="1674"/>
                      <a:pt x="377394" y="464"/>
                    </a:cubicBezTo>
                    <a:cubicBezTo>
                      <a:pt x="374074" y="5444"/>
                      <a:pt x="365238" y="20240"/>
                      <a:pt x="359251" y="22236"/>
                    </a:cubicBezTo>
                    <a:cubicBezTo>
                      <a:pt x="355622" y="23446"/>
                      <a:pt x="352043" y="19658"/>
                      <a:pt x="348365" y="18607"/>
                    </a:cubicBezTo>
                    <a:cubicBezTo>
                      <a:pt x="316445" y="9486"/>
                      <a:pt x="349086" y="20056"/>
                      <a:pt x="322965" y="11350"/>
                    </a:cubicBezTo>
                    <a:cubicBezTo>
                      <a:pt x="319337" y="8931"/>
                      <a:pt x="315980" y="6043"/>
                      <a:pt x="312080" y="4093"/>
                    </a:cubicBezTo>
                    <a:cubicBezTo>
                      <a:pt x="295889" y="-4003"/>
                      <a:pt x="285212" y="2062"/>
                      <a:pt x="264908" y="4093"/>
                    </a:cubicBezTo>
                    <a:cubicBezTo>
                      <a:pt x="247856" y="21145"/>
                      <a:pt x="256868" y="10710"/>
                      <a:pt x="239508" y="36750"/>
                    </a:cubicBezTo>
                    <a:lnTo>
                      <a:pt x="232251" y="47636"/>
                    </a:lnTo>
                    <a:cubicBezTo>
                      <a:pt x="229832" y="51264"/>
                      <a:pt x="226373" y="54384"/>
                      <a:pt x="224994" y="58521"/>
                    </a:cubicBezTo>
                    <a:cubicBezTo>
                      <a:pt x="223784" y="62150"/>
                      <a:pt x="222416" y="65729"/>
                      <a:pt x="221365" y="69407"/>
                    </a:cubicBezTo>
                    <a:cubicBezTo>
                      <a:pt x="219995" y="74202"/>
                      <a:pt x="218715" y="79031"/>
                      <a:pt x="217737" y="83921"/>
                    </a:cubicBezTo>
                    <a:cubicBezTo>
                      <a:pt x="216294" y="91136"/>
                      <a:pt x="216435" y="98713"/>
                      <a:pt x="214108" y="105693"/>
                    </a:cubicBezTo>
                    <a:cubicBezTo>
                      <a:pt x="209077" y="120786"/>
                      <a:pt x="199639" y="118983"/>
                      <a:pt x="185080" y="123836"/>
                    </a:cubicBezTo>
                    <a:lnTo>
                      <a:pt x="174194" y="127464"/>
                    </a:lnTo>
                    <a:cubicBezTo>
                      <a:pt x="142389" y="159269"/>
                      <a:pt x="182734" y="120347"/>
                      <a:pt x="152423" y="145607"/>
                    </a:cubicBezTo>
                    <a:cubicBezTo>
                      <a:pt x="133548" y="161337"/>
                      <a:pt x="148552" y="150728"/>
                      <a:pt x="134280" y="167378"/>
                    </a:cubicBezTo>
                    <a:cubicBezTo>
                      <a:pt x="129827" y="172573"/>
                      <a:pt x="119765" y="181893"/>
                      <a:pt x="119765" y="181893"/>
                    </a:cubicBezTo>
                    <a:cubicBezTo>
                      <a:pt x="117346" y="189150"/>
                      <a:pt x="110089" y="196407"/>
                      <a:pt x="112508" y="203664"/>
                    </a:cubicBezTo>
                    <a:cubicBezTo>
                      <a:pt x="113718" y="207293"/>
                      <a:pt x="112508" y="213340"/>
                      <a:pt x="116137" y="214550"/>
                    </a:cubicBezTo>
                    <a:cubicBezTo>
                      <a:pt x="128811" y="218775"/>
                      <a:pt x="142746" y="216969"/>
                      <a:pt x="156051" y="218178"/>
                    </a:cubicBezTo>
                    <a:cubicBezTo>
                      <a:pt x="159680" y="219388"/>
                      <a:pt x="164232" y="219102"/>
                      <a:pt x="166937" y="221807"/>
                    </a:cubicBezTo>
                    <a:cubicBezTo>
                      <a:pt x="169642" y="224512"/>
                      <a:pt x="169735" y="228959"/>
                      <a:pt x="170565" y="232693"/>
                    </a:cubicBezTo>
                    <a:cubicBezTo>
                      <a:pt x="172161" y="239875"/>
                      <a:pt x="172598" y="247282"/>
                      <a:pt x="174194" y="254464"/>
                    </a:cubicBezTo>
                    <a:cubicBezTo>
                      <a:pt x="175024" y="258198"/>
                      <a:pt x="176772" y="261672"/>
                      <a:pt x="177823" y="265350"/>
                    </a:cubicBezTo>
                    <a:cubicBezTo>
                      <a:pt x="179193" y="270145"/>
                      <a:pt x="180242" y="275026"/>
                      <a:pt x="181451" y="279864"/>
                    </a:cubicBezTo>
                    <a:cubicBezTo>
                      <a:pt x="179916" y="293678"/>
                      <a:pt x="182874" y="312637"/>
                      <a:pt x="170565" y="323407"/>
                    </a:cubicBezTo>
                    <a:cubicBezTo>
                      <a:pt x="164001" y="329150"/>
                      <a:pt x="156051" y="333083"/>
                      <a:pt x="148794" y="337921"/>
                    </a:cubicBezTo>
                    <a:lnTo>
                      <a:pt x="137908" y="345178"/>
                    </a:lnTo>
                    <a:cubicBezTo>
                      <a:pt x="123686" y="341623"/>
                      <a:pt x="120524" y="338632"/>
                      <a:pt x="105251" y="345178"/>
                    </a:cubicBezTo>
                    <a:cubicBezTo>
                      <a:pt x="102106" y="346526"/>
                      <a:pt x="101054" y="350906"/>
                      <a:pt x="97994" y="352436"/>
                    </a:cubicBezTo>
                    <a:cubicBezTo>
                      <a:pt x="91152" y="355857"/>
                      <a:pt x="76223" y="359693"/>
                      <a:pt x="76223" y="359693"/>
                    </a:cubicBezTo>
                    <a:cubicBezTo>
                      <a:pt x="61265" y="374649"/>
                      <a:pt x="75655" y="357577"/>
                      <a:pt x="65337" y="385093"/>
                    </a:cubicBezTo>
                    <a:cubicBezTo>
                      <a:pt x="61398" y="395598"/>
                      <a:pt x="57071" y="395426"/>
                      <a:pt x="50823" y="403236"/>
                    </a:cubicBezTo>
                    <a:cubicBezTo>
                      <a:pt x="48099" y="406641"/>
                      <a:pt x="46357" y="410771"/>
                      <a:pt x="43565" y="414121"/>
                    </a:cubicBezTo>
                    <a:cubicBezTo>
                      <a:pt x="38719" y="419936"/>
                      <a:pt x="29197" y="429091"/>
                      <a:pt x="21794" y="432264"/>
                    </a:cubicBezTo>
                    <a:cubicBezTo>
                      <a:pt x="17210" y="434228"/>
                      <a:pt x="12118" y="434683"/>
                      <a:pt x="7280" y="435893"/>
                    </a:cubicBezTo>
                    <a:cubicBezTo>
                      <a:pt x="4861" y="439521"/>
                      <a:pt x="564" y="442451"/>
                      <a:pt x="23" y="446778"/>
                    </a:cubicBezTo>
                    <a:cubicBezTo>
                      <a:pt x="-391" y="450093"/>
                      <a:pt x="4673" y="470593"/>
                      <a:pt x="7280" y="475807"/>
                    </a:cubicBezTo>
                    <a:cubicBezTo>
                      <a:pt x="9230" y="479708"/>
                      <a:pt x="10253" y="485877"/>
                      <a:pt x="14537" y="486693"/>
                    </a:cubicBezTo>
                    <a:cubicBezTo>
                      <a:pt x="37143" y="490999"/>
                      <a:pt x="60499" y="489112"/>
                      <a:pt x="83480" y="490321"/>
                    </a:cubicBezTo>
                    <a:cubicBezTo>
                      <a:pt x="84291" y="500059"/>
                      <a:pt x="83325" y="529926"/>
                      <a:pt x="90737" y="544750"/>
                    </a:cubicBezTo>
                    <a:cubicBezTo>
                      <a:pt x="92687" y="548651"/>
                      <a:pt x="94910" y="552552"/>
                      <a:pt x="97994" y="555636"/>
                    </a:cubicBezTo>
                    <a:cubicBezTo>
                      <a:pt x="103122" y="560764"/>
                      <a:pt x="117703" y="567305"/>
                      <a:pt x="123394" y="570150"/>
                    </a:cubicBezTo>
                    <a:cubicBezTo>
                      <a:pt x="124604" y="578617"/>
                      <a:pt x="126172" y="587040"/>
                      <a:pt x="127023" y="595550"/>
                    </a:cubicBezTo>
                    <a:cubicBezTo>
                      <a:pt x="130483" y="630150"/>
                      <a:pt x="127000" y="632970"/>
                      <a:pt x="134280" y="657236"/>
                    </a:cubicBezTo>
                    <a:cubicBezTo>
                      <a:pt x="136478" y="664563"/>
                      <a:pt x="134280" y="676588"/>
                      <a:pt x="141537" y="679007"/>
                    </a:cubicBezTo>
                    <a:lnTo>
                      <a:pt x="163308" y="686264"/>
                    </a:lnTo>
                    <a:cubicBezTo>
                      <a:pt x="166937" y="687474"/>
                      <a:pt x="170483" y="688965"/>
                      <a:pt x="174194" y="689893"/>
                    </a:cubicBezTo>
                    <a:lnTo>
                      <a:pt x="188708" y="693521"/>
                    </a:lnTo>
                    <a:cubicBezTo>
                      <a:pt x="191354" y="700137"/>
                      <a:pt x="202492" y="717715"/>
                      <a:pt x="192337" y="726178"/>
                    </a:cubicBezTo>
                    <a:cubicBezTo>
                      <a:pt x="187599" y="730126"/>
                      <a:pt x="180242" y="728597"/>
                      <a:pt x="174194" y="729807"/>
                    </a:cubicBezTo>
                    <a:cubicBezTo>
                      <a:pt x="183870" y="731017"/>
                      <a:pt x="193629" y="731692"/>
                      <a:pt x="203223" y="733436"/>
                    </a:cubicBezTo>
                    <a:cubicBezTo>
                      <a:pt x="206986" y="734120"/>
                      <a:pt x="211122" y="734675"/>
                      <a:pt x="214108" y="737064"/>
                    </a:cubicBezTo>
                    <a:cubicBezTo>
                      <a:pt x="237553" y="755820"/>
                      <a:pt x="204891" y="742460"/>
                      <a:pt x="232251" y="751578"/>
                    </a:cubicBezTo>
                    <a:cubicBezTo>
                      <a:pt x="252208" y="771538"/>
                      <a:pt x="222816" y="744632"/>
                      <a:pt x="254023" y="762464"/>
                    </a:cubicBezTo>
                    <a:cubicBezTo>
                      <a:pt x="258478" y="765010"/>
                      <a:pt x="261623" y="769408"/>
                      <a:pt x="264908" y="773350"/>
                    </a:cubicBezTo>
                    <a:cubicBezTo>
                      <a:pt x="267700" y="776700"/>
                      <a:pt x="270215" y="780335"/>
                      <a:pt x="272165" y="784236"/>
                    </a:cubicBezTo>
                    <a:cubicBezTo>
                      <a:pt x="274769" y="789444"/>
                      <a:pt x="278260" y="804983"/>
                      <a:pt x="279423" y="809636"/>
                    </a:cubicBezTo>
                    <a:cubicBezTo>
                      <a:pt x="265364" y="823693"/>
                      <a:pt x="275290" y="816738"/>
                      <a:pt x="243137" y="820521"/>
                    </a:cubicBezTo>
                    <a:cubicBezTo>
                      <a:pt x="163123" y="829934"/>
                      <a:pt x="254883" y="818601"/>
                      <a:pt x="181451" y="827778"/>
                    </a:cubicBezTo>
                    <a:cubicBezTo>
                      <a:pt x="176613" y="828988"/>
                      <a:pt x="171714" y="829974"/>
                      <a:pt x="166937" y="831407"/>
                    </a:cubicBezTo>
                    <a:cubicBezTo>
                      <a:pt x="159610" y="833605"/>
                      <a:pt x="152586" y="836808"/>
                      <a:pt x="145165" y="838664"/>
                    </a:cubicBezTo>
                    <a:lnTo>
                      <a:pt x="130651" y="842293"/>
                    </a:lnTo>
                    <a:cubicBezTo>
                      <a:pt x="131861" y="850760"/>
                      <a:pt x="130806" y="859877"/>
                      <a:pt x="134280" y="867693"/>
                    </a:cubicBezTo>
                    <a:cubicBezTo>
                      <a:pt x="136051" y="871678"/>
                      <a:pt x="143545" y="870901"/>
                      <a:pt x="145165" y="874950"/>
                    </a:cubicBezTo>
                    <a:cubicBezTo>
                      <a:pt x="146585" y="878501"/>
                      <a:pt x="142588" y="882158"/>
                      <a:pt x="141537" y="885836"/>
                    </a:cubicBezTo>
                    <a:cubicBezTo>
                      <a:pt x="134951" y="908887"/>
                      <a:pt x="141922" y="892321"/>
                      <a:pt x="130651" y="914864"/>
                    </a:cubicBezTo>
                    <a:cubicBezTo>
                      <a:pt x="129442" y="920912"/>
                      <a:pt x="128646" y="927057"/>
                      <a:pt x="127023" y="933007"/>
                    </a:cubicBezTo>
                    <a:cubicBezTo>
                      <a:pt x="125010" y="940387"/>
                      <a:pt x="121265" y="947277"/>
                      <a:pt x="119765" y="954778"/>
                    </a:cubicBezTo>
                    <a:cubicBezTo>
                      <a:pt x="115282" y="977197"/>
                      <a:pt x="119558" y="967789"/>
                      <a:pt x="108880" y="983807"/>
                    </a:cubicBezTo>
                    <a:cubicBezTo>
                      <a:pt x="111299" y="987436"/>
                      <a:pt x="116137" y="990332"/>
                      <a:pt x="116137" y="994693"/>
                    </a:cubicBezTo>
                    <a:cubicBezTo>
                      <a:pt x="116137" y="1002343"/>
                      <a:pt x="110380" y="1008963"/>
                      <a:pt x="108880" y="1016464"/>
                    </a:cubicBezTo>
                    <a:lnTo>
                      <a:pt x="105251" y="1034607"/>
                    </a:lnTo>
                    <a:cubicBezTo>
                      <a:pt x="113178" y="1074239"/>
                      <a:pt x="100212" y="1037833"/>
                      <a:pt x="123394" y="1056378"/>
                    </a:cubicBezTo>
                    <a:cubicBezTo>
                      <a:pt x="126381" y="1058767"/>
                      <a:pt x="124634" y="1064277"/>
                      <a:pt x="127023" y="1067264"/>
                    </a:cubicBezTo>
                    <a:cubicBezTo>
                      <a:pt x="134142" y="1076162"/>
                      <a:pt x="146216" y="1076183"/>
                      <a:pt x="156051" y="1078150"/>
                    </a:cubicBezTo>
                    <a:cubicBezTo>
                      <a:pt x="151173" y="1102546"/>
                      <a:pt x="150612" y="1095405"/>
                      <a:pt x="156051" y="1125321"/>
                    </a:cubicBezTo>
                    <a:cubicBezTo>
                      <a:pt x="156735" y="1129084"/>
                      <a:pt x="156567" y="1133984"/>
                      <a:pt x="159680" y="1136207"/>
                    </a:cubicBezTo>
                    <a:cubicBezTo>
                      <a:pt x="165905" y="1140653"/>
                      <a:pt x="181451" y="1143464"/>
                      <a:pt x="181451" y="1143464"/>
                    </a:cubicBezTo>
                    <a:cubicBezTo>
                      <a:pt x="182661" y="1147093"/>
                      <a:pt x="184574" y="1150559"/>
                      <a:pt x="185080" y="1154350"/>
                    </a:cubicBezTo>
                    <a:cubicBezTo>
                      <a:pt x="187005" y="1168787"/>
                      <a:pt x="184955" y="1183820"/>
                      <a:pt x="188708" y="1197893"/>
                    </a:cubicBezTo>
                    <a:cubicBezTo>
                      <a:pt x="190030" y="1202851"/>
                      <a:pt x="195965" y="1205150"/>
                      <a:pt x="199594" y="1208778"/>
                    </a:cubicBezTo>
                    <a:cubicBezTo>
                      <a:pt x="200804" y="1201521"/>
                      <a:pt x="198809" y="1181121"/>
                      <a:pt x="203223" y="1187007"/>
                    </a:cubicBezTo>
                    <a:cubicBezTo>
                      <a:pt x="210624" y="1196875"/>
                      <a:pt x="207489" y="1211326"/>
                      <a:pt x="210480" y="1223293"/>
                    </a:cubicBezTo>
                    <a:lnTo>
                      <a:pt x="214108" y="1237807"/>
                    </a:lnTo>
                    <a:cubicBezTo>
                      <a:pt x="215318" y="1257159"/>
                      <a:pt x="215982" y="1276554"/>
                      <a:pt x="217737" y="1295864"/>
                    </a:cubicBezTo>
                    <a:cubicBezTo>
                      <a:pt x="218403" y="1303191"/>
                      <a:pt x="220452" y="1310335"/>
                      <a:pt x="221365" y="1317636"/>
                    </a:cubicBezTo>
                    <a:cubicBezTo>
                      <a:pt x="222873" y="1329697"/>
                      <a:pt x="223784" y="1341826"/>
                      <a:pt x="224994" y="1353921"/>
                    </a:cubicBezTo>
                    <a:cubicBezTo>
                      <a:pt x="226257" y="1380446"/>
                      <a:pt x="215378" y="1434596"/>
                      <a:pt x="246765" y="1455521"/>
                    </a:cubicBezTo>
                    <a:cubicBezTo>
                      <a:pt x="249948" y="1457643"/>
                      <a:pt x="254022" y="1457940"/>
                      <a:pt x="257651" y="1459150"/>
                    </a:cubicBezTo>
                    <a:cubicBezTo>
                      <a:pt x="260070" y="1454312"/>
                      <a:pt x="260321" y="1447503"/>
                      <a:pt x="264908" y="1444636"/>
                    </a:cubicBezTo>
                    <a:cubicBezTo>
                      <a:pt x="271147" y="1440737"/>
                      <a:pt x="279465" y="1442450"/>
                      <a:pt x="286680" y="1441007"/>
                    </a:cubicBezTo>
                    <a:cubicBezTo>
                      <a:pt x="291570" y="1440029"/>
                      <a:pt x="296356" y="1438588"/>
                      <a:pt x="301194" y="1437378"/>
                    </a:cubicBezTo>
                    <a:cubicBezTo>
                      <a:pt x="303613" y="1439797"/>
                      <a:pt x="305056" y="1444212"/>
                      <a:pt x="308451" y="1444636"/>
                    </a:cubicBezTo>
                    <a:cubicBezTo>
                      <a:pt x="341982" y="1448828"/>
                      <a:pt x="331527" y="1442311"/>
                      <a:pt x="322965" y="1433750"/>
                    </a:cubicBezTo>
                    <a:cubicBezTo>
                      <a:pt x="314499" y="1408349"/>
                      <a:pt x="308451" y="1414397"/>
                      <a:pt x="326594" y="1408350"/>
                    </a:cubicBezTo>
                    <a:cubicBezTo>
                      <a:pt x="327804" y="1404721"/>
                      <a:pt x="327110" y="1399687"/>
                      <a:pt x="330223" y="1397464"/>
                    </a:cubicBezTo>
                    <a:cubicBezTo>
                      <a:pt x="336448" y="1393018"/>
                      <a:pt x="351994" y="1390207"/>
                      <a:pt x="351994" y="1390207"/>
                    </a:cubicBezTo>
                    <a:cubicBezTo>
                      <a:pt x="361670" y="1391417"/>
                      <a:pt x="371615" y="1391270"/>
                      <a:pt x="381023" y="1393836"/>
                    </a:cubicBezTo>
                    <a:cubicBezTo>
                      <a:pt x="391028" y="1396565"/>
                      <a:pt x="402723" y="1415514"/>
                      <a:pt x="381023" y="1386578"/>
                    </a:cubicBezTo>
                    <a:cubicBezTo>
                      <a:pt x="379813" y="1374483"/>
                      <a:pt x="379243" y="1362307"/>
                      <a:pt x="377394" y="1350293"/>
                    </a:cubicBezTo>
                    <a:cubicBezTo>
                      <a:pt x="376812" y="1346513"/>
                      <a:pt x="373136" y="1343180"/>
                      <a:pt x="373765" y="1339407"/>
                    </a:cubicBezTo>
                    <a:cubicBezTo>
                      <a:pt x="374482" y="1335105"/>
                      <a:pt x="378604" y="1332150"/>
                      <a:pt x="381023" y="1328521"/>
                    </a:cubicBezTo>
                    <a:cubicBezTo>
                      <a:pt x="384616" y="1317743"/>
                      <a:pt x="386912" y="1304489"/>
                      <a:pt x="395537" y="1295864"/>
                    </a:cubicBezTo>
                    <a:cubicBezTo>
                      <a:pt x="399813" y="1291588"/>
                      <a:pt x="405130" y="1288493"/>
                      <a:pt x="410051" y="1284978"/>
                    </a:cubicBezTo>
                    <a:cubicBezTo>
                      <a:pt x="413600" y="1282443"/>
                      <a:pt x="416952" y="1279492"/>
                      <a:pt x="420937" y="1277721"/>
                    </a:cubicBezTo>
                    <a:cubicBezTo>
                      <a:pt x="446565" y="1266331"/>
                      <a:pt x="457974" y="1269290"/>
                      <a:pt x="489880" y="1266836"/>
                    </a:cubicBezTo>
                    <a:cubicBezTo>
                      <a:pt x="492299" y="1264417"/>
                      <a:pt x="494466" y="1261715"/>
                      <a:pt x="497137" y="1259578"/>
                    </a:cubicBezTo>
                    <a:cubicBezTo>
                      <a:pt x="500542" y="1256854"/>
                      <a:pt x="505299" y="1255726"/>
                      <a:pt x="508023" y="1252321"/>
                    </a:cubicBezTo>
                    <a:cubicBezTo>
                      <a:pt x="510412" y="1249335"/>
                      <a:pt x="510442" y="1245064"/>
                      <a:pt x="511651" y="1241436"/>
                    </a:cubicBezTo>
                    <a:cubicBezTo>
                      <a:pt x="510442" y="1235388"/>
                      <a:pt x="511083" y="1228648"/>
                      <a:pt x="508023" y="1223293"/>
                    </a:cubicBezTo>
                    <a:cubicBezTo>
                      <a:pt x="505859" y="1219507"/>
                      <a:pt x="500542" y="1218760"/>
                      <a:pt x="497137" y="1216036"/>
                    </a:cubicBezTo>
                    <a:cubicBezTo>
                      <a:pt x="494466" y="1213899"/>
                      <a:pt x="492299" y="1211197"/>
                      <a:pt x="489880" y="1208778"/>
                    </a:cubicBezTo>
                    <a:cubicBezTo>
                      <a:pt x="488670" y="1205150"/>
                      <a:pt x="487758" y="1201408"/>
                      <a:pt x="486251" y="1197893"/>
                    </a:cubicBezTo>
                    <a:cubicBezTo>
                      <a:pt x="484120" y="1192921"/>
                      <a:pt x="480893" y="1188443"/>
                      <a:pt x="478994" y="1183378"/>
                    </a:cubicBezTo>
                    <a:cubicBezTo>
                      <a:pt x="477243" y="1178709"/>
                      <a:pt x="476942" y="1173595"/>
                      <a:pt x="475365" y="1168864"/>
                    </a:cubicBezTo>
                    <a:cubicBezTo>
                      <a:pt x="473305" y="1162685"/>
                      <a:pt x="470395" y="1156820"/>
                      <a:pt x="468108" y="1150721"/>
                    </a:cubicBezTo>
                    <a:cubicBezTo>
                      <a:pt x="464205" y="1140313"/>
                      <a:pt x="463710" y="1136754"/>
                      <a:pt x="460851" y="1125321"/>
                    </a:cubicBezTo>
                    <a:cubicBezTo>
                      <a:pt x="459642" y="1105969"/>
                      <a:pt x="460247" y="1086417"/>
                      <a:pt x="457223" y="1067264"/>
                    </a:cubicBezTo>
                    <a:cubicBezTo>
                      <a:pt x="456543" y="1062956"/>
                      <a:pt x="451736" y="1060363"/>
                      <a:pt x="449965" y="1056378"/>
                    </a:cubicBezTo>
                    <a:cubicBezTo>
                      <a:pt x="446858" y="1049388"/>
                      <a:pt x="445127" y="1041864"/>
                      <a:pt x="442708" y="1034607"/>
                    </a:cubicBezTo>
                    <a:cubicBezTo>
                      <a:pt x="437505" y="1018998"/>
                      <a:pt x="440005" y="1027422"/>
                      <a:pt x="435451" y="1009207"/>
                    </a:cubicBezTo>
                    <a:cubicBezTo>
                      <a:pt x="437523" y="1000920"/>
                      <a:pt x="438437" y="986689"/>
                      <a:pt x="449965" y="983807"/>
                    </a:cubicBezTo>
                    <a:cubicBezTo>
                      <a:pt x="455948" y="982311"/>
                      <a:pt x="462060" y="986226"/>
                      <a:pt x="468108" y="987436"/>
                    </a:cubicBezTo>
                    <a:cubicBezTo>
                      <a:pt x="471737" y="991064"/>
                      <a:pt x="474126" y="996698"/>
                      <a:pt x="478994" y="998321"/>
                    </a:cubicBezTo>
                    <a:cubicBezTo>
                      <a:pt x="484468" y="1000146"/>
                      <a:pt x="497585" y="989026"/>
                      <a:pt x="500765" y="987436"/>
                    </a:cubicBezTo>
                    <a:cubicBezTo>
                      <a:pt x="504186" y="985725"/>
                      <a:pt x="508307" y="985665"/>
                      <a:pt x="511651" y="983807"/>
                    </a:cubicBezTo>
                    <a:cubicBezTo>
                      <a:pt x="524211" y="976829"/>
                      <a:pt x="535188" y="969352"/>
                      <a:pt x="544308" y="958407"/>
                    </a:cubicBezTo>
                    <a:cubicBezTo>
                      <a:pt x="547100" y="955057"/>
                      <a:pt x="549146" y="951150"/>
                      <a:pt x="551565" y="947521"/>
                    </a:cubicBezTo>
                    <a:cubicBezTo>
                      <a:pt x="555194" y="948731"/>
                      <a:pt x="559030" y="949439"/>
                      <a:pt x="562451" y="951150"/>
                    </a:cubicBezTo>
                    <a:cubicBezTo>
                      <a:pt x="566352" y="953100"/>
                      <a:pt x="569061" y="959262"/>
                      <a:pt x="573337" y="958407"/>
                    </a:cubicBezTo>
                    <a:cubicBezTo>
                      <a:pt x="577613" y="957552"/>
                      <a:pt x="578175" y="951150"/>
                      <a:pt x="580594" y="947521"/>
                    </a:cubicBezTo>
                    <a:cubicBezTo>
                      <a:pt x="583013" y="925750"/>
                      <a:pt x="580923" y="902988"/>
                      <a:pt x="587851" y="882207"/>
                    </a:cubicBezTo>
                    <a:cubicBezTo>
                      <a:pt x="589061" y="878578"/>
                      <a:pt x="588775" y="874026"/>
                      <a:pt x="591480" y="871321"/>
                    </a:cubicBezTo>
                    <a:cubicBezTo>
                      <a:pt x="594184" y="868617"/>
                      <a:pt x="598737" y="868902"/>
                      <a:pt x="602365" y="867693"/>
                    </a:cubicBezTo>
                    <a:cubicBezTo>
                      <a:pt x="610832" y="868902"/>
                      <a:pt x="619651" y="868617"/>
                      <a:pt x="627765" y="871321"/>
                    </a:cubicBezTo>
                    <a:cubicBezTo>
                      <a:pt x="631011" y="872403"/>
                      <a:pt x="631628" y="878154"/>
                      <a:pt x="635023" y="878578"/>
                    </a:cubicBezTo>
                    <a:cubicBezTo>
                      <a:pt x="642323" y="879491"/>
                      <a:pt x="649537" y="876159"/>
                      <a:pt x="656794" y="874950"/>
                    </a:cubicBezTo>
                    <a:cubicBezTo>
                      <a:pt x="660423" y="871321"/>
                      <a:pt x="663738" y="867349"/>
                      <a:pt x="667680" y="864064"/>
                    </a:cubicBezTo>
                    <a:cubicBezTo>
                      <a:pt x="671030" y="861272"/>
                      <a:pt x="675481" y="859891"/>
                      <a:pt x="678565" y="856807"/>
                    </a:cubicBezTo>
                    <a:cubicBezTo>
                      <a:pt x="699079" y="836293"/>
                      <a:pt x="669202" y="854231"/>
                      <a:pt x="700337" y="838664"/>
                    </a:cubicBezTo>
                    <a:cubicBezTo>
                      <a:pt x="702756" y="835035"/>
                      <a:pt x="704510" y="830862"/>
                      <a:pt x="707594" y="827778"/>
                    </a:cubicBezTo>
                    <a:cubicBezTo>
                      <a:pt x="710678" y="824694"/>
                      <a:pt x="715688" y="823871"/>
                      <a:pt x="718480" y="820521"/>
                    </a:cubicBezTo>
                    <a:cubicBezTo>
                      <a:pt x="721943" y="816366"/>
                      <a:pt x="723728" y="811029"/>
                      <a:pt x="725737" y="806007"/>
                    </a:cubicBezTo>
                    <a:cubicBezTo>
                      <a:pt x="728578" y="798905"/>
                      <a:pt x="725573" y="786092"/>
                      <a:pt x="732994" y="784236"/>
                    </a:cubicBezTo>
                    <a:cubicBezTo>
                      <a:pt x="751219" y="779679"/>
                      <a:pt x="742777" y="782184"/>
                      <a:pt x="758394" y="776978"/>
                    </a:cubicBezTo>
                    <a:cubicBezTo>
                      <a:pt x="762023" y="773350"/>
                      <a:pt x="765995" y="770035"/>
                      <a:pt x="769280" y="766093"/>
                    </a:cubicBezTo>
                    <a:cubicBezTo>
                      <a:pt x="772072" y="762743"/>
                      <a:pt x="773255" y="758079"/>
                      <a:pt x="776537" y="755207"/>
                    </a:cubicBezTo>
                    <a:cubicBezTo>
                      <a:pt x="783101" y="749464"/>
                      <a:pt x="792141" y="746860"/>
                      <a:pt x="798308" y="740693"/>
                    </a:cubicBezTo>
                    <a:lnTo>
                      <a:pt x="809194" y="729807"/>
                    </a:lnTo>
                    <a:cubicBezTo>
                      <a:pt x="804800" y="716626"/>
                      <a:pt x="824313" y="729806"/>
                      <a:pt x="820080" y="726178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16 Forma libre"/>
              <p:cNvSpPr/>
              <p:nvPr/>
            </p:nvSpPr>
            <p:spPr>
              <a:xfrm>
                <a:off x="4897347" y="2597868"/>
                <a:ext cx="769878" cy="1676400"/>
              </a:xfrm>
              <a:custGeom>
                <a:avLst/>
                <a:gdLst>
                  <a:gd name="connsiteX0" fmla="*/ 834571 w 834631"/>
                  <a:gd name="connsiteY0" fmla="*/ 540657 h 1759857"/>
                  <a:gd name="connsiteX1" fmla="*/ 812800 w 834631"/>
                  <a:gd name="connsiteY1" fmla="*/ 537028 h 1759857"/>
                  <a:gd name="connsiteX2" fmla="*/ 801914 w 834631"/>
                  <a:gd name="connsiteY2" fmla="*/ 533400 h 1759857"/>
                  <a:gd name="connsiteX3" fmla="*/ 780143 w 834631"/>
                  <a:gd name="connsiteY3" fmla="*/ 537028 h 1759857"/>
                  <a:gd name="connsiteX4" fmla="*/ 762000 w 834631"/>
                  <a:gd name="connsiteY4" fmla="*/ 580571 h 1759857"/>
                  <a:gd name="connsiteX5" fmla="*/ 743857 w 834631"/>
                  <a:gd name="connsiteY5" fmla="*/ 566057 h 1759857"/>
                  <a:gd name="connsiteX6" fmla="*/ 732971 w 834631"/>
                  <a:gd name="connsiteY6" fmla="*/ 558800 h 1759857"/>
                  <a:gd name="connsiteX7" fmla="*/ 725714 w 834631"/>
                  <a:gd name="connsiteY7" fmla="*/ 551542 h 1759857"/>
                  <a:gd name="connsiteX8" fmla="*/ 693057 w 834631"/>
                  <a:gd name="connsiteY8" fmla="*/ 533400 h 1759857"/>
                  <a:gd name="connsiteX9" fmla="*/ 678543 w 834631"/>
                  <a:gd name="connsiteY9" fmla="*/ 529771 h 1759857"/>
                  <a:gd name="connsiteX10" fmla="*/ 671285 w 834631"/>
                  <a:gd name="connsiteY10" fmla="*/ 518885 h 1759857"/>
                  <a:gd name="connsiteX11" fmla="*/ 660400 w 834631"/>
                  <a:gd name="connsiteY11" fmla="*/ 511628 h 1759857"/>
                  <a:gd name="connsiteX12" fmla="*/ 645885 w 834631"/>
                  <a:gd name="connsiteY12" fmla="*/ 504371 h 1759857"/>
                  <a:gd name="connsiteX13" fmla="*/ 569685 w 834631"/>
                  <a:gd name="connsiteY13" fmla="*/ 497114 h 1759857"/>
                  <a:gd name="connsiteX14" fmla="*/ 522514 w 834631"/>
                  <a:gd name="connsiteY14" fmla="*/ 493485 h 1759857"/>
                  <a:gd name="connsiteX15" fmla="*/ 497114 w 834631"/>
                  <a:gd name="connsiteY15" fmla="*/ 486228 h 1759857"/>
                  <a:gd name="connsiteX16" fmla="*/ 468085 w 834631"/>
                  <a:gd name="connsiteY16" fmla="*/ 464457 h 1759857"/>
                  <a:gd name="connsiteX17" fmla="*/ 457200 w 834631"/>
                  <a:gd name="connsiteY17" fmla="*/ 457200 h 1759857"/>
                  <a:gd name="connsiteX18" fmla="*/ 449943 w 834631"/>
                  <a:gd name="connsiteY18" fmla="*/ 449942 h 1759857"/>
                  <a:gd name="connsiteX19" fmla="*/ 428171 w 834631"/>
                  <a:gd name="connsiteY19" fmla="*/ 442685 h 1759857"/>
                  <a:gd name="connsiteX20" fmla="*/ 391885 w 834631"/>
                  <a:gd name="connsiteY20" fmla="*/ 446314 h 1759857"/>
                  <a:gd name="connsiteX21" fmla="*/ 381000 w 834631"/>
                  <a:gd name="connsiteY21" fmla="*/ 442685 h 1759857"/>
                  <a:gd name="connsiteX22" fmla="*/ 370114 w 834631"/>
                  <a:gd name="connsiteY22" fmla="*/ 424542 h 1759857"/>
                  <a:gd name="connsiteX23" fmla="*/ 348343 w 834631"/>
                  <a:gd name="connsiteY23" fmla="*/ 420914 h 1759857"/>
                  <a:gd name="connsiteX24" fmla="*/ 319314 w 834631"/>
                  <a:gd name="connsiteY24" fmla="*/ 413657 h 1759857"/>
                  <a:gd name="connsiteX25" fmla="*/ 290285 w 834631"/>
                  <a:gd name="connsiteY25" fmla="*/ 402771 h 1759857"/>
                  <a:gd name="connsiteX26" fmla="*/ 275771 w 834631"/>
                  <a:gd name="connsiteY26" fmla="*/ 395514 h 1759857"/>
                  <a:gd name="connsiteX27" fmla="*/ 264885 w 834631"/>
                  <a:gd name="connsiteY27" fmla="*/ 322942 h 1759857"/>
                  <a:gd name="connsiteX28" fmla="*/ 261257 w 834631"/>
                  <a:gd name="connsiteY28" fmla="*/ 312057 h 1759857"/>
                  <a:gd name="connsiteX29" fmla="*/ 239485 w 834631"/>
                  <a:gd name="connsiteY29" fmla="*/ 297542 h 1759857"/>
                  <a:gd name="connsiteX30" fmla="*/ 228600 w 834631"/>
                  <a:gd name="connsiteY30" fmla="*/ 290285 h 1759857"/>
                  <a:gd name="connsiteX31" fmla="*/ 217714 w 834631"/>
                  <a:gd name="connsiteY31" fmla="*/ 283028 h 1759857"/>
                  <a:gd name="connsiteX32" fmla="*/ 210457 w 834631"/>
                  <a:gd name="connsiteY32" fmla="*/ 272142 h 1759857"/>
                  <a:gd name="connsiteX33" fmla="*/ 203200 w 834631"/>
                  <a:gd name="connsiteY33" fmla="*/ 257628 h 1759857"/>
                  <a:gd name="connsiteX34" fmla="*/ 192314 w 834631"/>
                  <a:gd name="connsiteY34" fmla="*/ 246742 h 1759857"/>
                  <a:gd name="connsiteX35" fmla="*/ 177800 w 834631"/>
                  <a:gd name="connsiteY35" fmla="*/ 221342 h 1759857"/>
                  <a:gd name="connsiteX36" fmla="*/ 166914 w 834631"/>
                  <a:gd name="connsiteY36" fmla="*/ 199571 h 1759857"/>
                  <a:gd name="connsiteX37" fmla="*/ 163285 w 834631"/>
                  <a:gd name="connsiteY37" fmla="*/ 134257 h 1759857"/>
                  <a:gd name="connsiteX38" fmla="*/ 141514 w 834631"/>
                  <a:gd name="connsiteY38" fmla="*/ 112485 h 1759857"/>
                  <a:gd name="connsiteX39" fmla="*/ 141514 w 834631"/>
                  <a:gd name="connsiteY39" fmla="*/ 39914 h 1759857"/>
                  <a:gd name="connsiteX40" fmla="*/ 108857 w 834631"/>
                  <a:gd name="connsiteY40" fmla="*/ 21771 h 1759857"/>
                  <a:gd name="connsiteX41" fmla="*/ 87085 w 834631"/>
                  <a:gd name="connsiteY41" fmla="*/ 7257 h 1759857"/>
                  <a:gd name="connsiteX42" fmla="*/ 76200 w 834631"/>
                  <a:gd name="connsiteY42" fmla="*/ 0 h 1759857"/>
                  <a:gd name="connsiteX43" fmla="*/ 61685 w 834631"/>
                  <a:gd name="connsiteY43" fmla="*/ 3628 h 1759857"/>
                  <a:gd name="connsiteX44" fmla="*/ 47171 w 834631"/>
                  <a:gd name="connsiteY44" fmla="*/ 32657 h 1759857"/>
                  <a:gd name="connsiteX45" fmla="*/ 39914 w 834631"/>
                  <a:gd name="connsiteY45" fmla="*/ 43542 h 1759857"/>
                  <a:gd name="connsiteX46" fmla="*/ 50800 w 834631"/>
                  <a:gd name="connsiteY46" fmla="*/ 72571 h 1759857"/>
                  <a:gd name="connsiteX47" fmla="*/ 79828 w 834631"/>
                  <a:gd name="connsiteY47" fmla="*/ 76200 h 1759857"/>
                  <a:gd name="connsiteX48" fmla="*/ 90714 w 834631"/>
                  <a:gd name="connsiteY48" fmla="*/ 108857 h 1759857"/>
                  <a:gd name="connsiteX49" fmla="*/ 94343 w 834631"/>
                  <a:gd name="connsiteY49" fmla="*/ 119742 h 1759857"/>
                  <a:gd name="connsiteX50" fmla="*/ 97971 w 834631"/>
                  <a:gd name="connsiteY50" fmla="*/ 134257 h 1759857"/>
                  <a:gd name="connsiteX51" fmla="*/ 97971 w 834631"/>
                  <a:gd name="connsiteY51" fmla="*/ 185057 h 1759857"/>
                  <a:gd name="connsiteX52" fmla="*/ 90714 w 834631"/>
                  <a:gd name="connsiteY52" fmla="*/ 195942 h 1759857"/>
                  <a:gd name="connsiteX53" fmla="*/ 101600 w 834631"/>
                  <a:gd name="connsiteY53" fmla="*/ 250371 h 1759857"/>
                  <a:gd name="connsiteX54" fmla="*/ 116114 w 834631"/>
                  <a:gd name="connsiteY54" fmla="*/ 254000 h 1759857"/>
                  <a:gd name="connsiteX55" fmla="*/ 123371 w 834631"/>
                  <a:gd name="connsiteY55" fmla="*/ 275771 h 1759857"/>
                  <a:gd name="connsiteX56" fmla="*/ 127000 w 834631"/>
                  <a:gd name="connsiteY56" fmla="*/ 308428 h 1759857"/>
                  <a:gd name="connsiteX57" fmla="*/ 137885 w 834631"/>
                  <a:gd name="connsiteY57" fmla="*/ 312057 h 1759857"/>
                  <a:gd name="connsiteX58" fmla="*/ 145143 w 834631"/>
                  <a:gd name="connsiteY58" fmla="*/ 319314 h 1759857"/>
                  <a:gd name="connsiteX59" fmla="*/ 152400 w 834631"/>
                  <a:gd name="connsiteY59" fmla="*/ 330200 h 1759857"/>
                  <a:gd name="connsiteX60" fmla="*/ 170543 w 834631"/>
                  <a:gd name="connsiteY60" fmla="*/ 333828 h 1759857"/>
                  <a:gd name="connsiteX61" fmla="*/ 185057 w 834631"/>
                  <a:gd name="connsiteY61" fmla="*/ 439057 h 1759857"/>
                  <a:gd name="connsiteX62" fmla="*/ 192314 w 834631"/>
                  <a:gd name="connsiteY62" fmla="*/ 453571 h 1759857"/>
                  <a:gd name="connsiteX63" fmla="*/ 235857 w 834631"/>
                  <a:gd name="connsiteY63" fmla="*/ 482600 h 1759857"/>
                  <a:gd name="connsiteX64" fmla="*/ 246743 w 834631"/>
                  <a:gd name="connsiteY64" fmla="*/ 486228 h 1759857"/>
                  <a:gd name="connsiteX65" fmla="*/ 257628 w 834631"/>
                  <a:gd name="connsiteY65" fmla="*/ 489857 h 1759857"/>
                  <a:gd name="connsiteX66" fmla="*/ 279400 w 834631"/>
                  <a:gd name="connsiteY66" fmla="*/ 511628 h 1759857"/>
                  <a:gd name="connsiteX67" fmla="*/ 290285 w 834631"/>
                  <a:gd name="connsiteY67" fmla="*/ 533400 h 1759857"/>
                  <a:gd name="connsiteX68" fmla="*/ 301171 w 834631"/>
                  <a:gd name="connsiteY68" fmla="*/ 537028 h 1759857"/>
                  <a:gd name="connsiteX69" fmla="*/ 351971 w 834631"/>
                  <a:gd name="connsiteY69" fmla="*/ 533400 h 1759857"/>
                  <a:gd name="connsiteX70" fmla="*/ 355600 w 834631"/>
                  <a:gd name="connsiteY70" fmla="*/ 515257 h 1759857"/>
                  <a:gd name="connsiteX71" fmla="*/ 395514 w 834631"/>
                  <a:gd name="connsiteY71" fmla="*/ 518885 h 1759857"/>
                  <a:gd name="connsiteX72" fmla="*/ 406400 w 834631"/>
                  <a:gd name="connsiteY72" fmla="*/ 522514 h 1759857"/>
                  <a:gd name="connsiteX73" fmla="*/ 417285 w 834631"/>
                  <a:gd name="connsiteY73" fmla="*/ 547914 h 1759857"/>
                  <a:gd name="connsiteX74" fmla="*/ 424543 w 834631"/>
                  <a:gd name="connsiteY74" fmla="*/ 649514 h 1759857"/>
                  <a:gd name="connsiteX75" fmla="*/ 428171 w 834631"/>
                  <a:gd name="connsiteY75" fmla="*/ 664028 h 1759857"/>
                  <a:gd name="connsiteX76" fmla="*/ 446314 w 834631"/>
                  <a:gd name="connsiteY76" fmla="*/ 685800 h 1759857"/>
                  <a:gd name="connsiteX77" fmla="*/ 449943 w 834631"/>
                  <a:gd name="connsiteY77" fmla="*/ 696685 h 1759857"/>
                  <a:gd name="connsiteX78" fmla="*/ 460828 w 834631"/>
                  <a:gd name="connsiteY78" fmla="*/ 700314 h 1759857"/>
                  <a:gd name="connsiteX79" fmla="*/ 471714 w 834631"/>
                  <a:gd name="connsiteY79" fmla="*/ 711200 h 1759857"/>
                  <a:gd name="connsiteX80" fmla="*/ 464457 w 834631"/>
                  <a:gd name="connsiteY80" fmla="*/ 722085 h 1759857"/>
                  <a:gd name="connsiteX81" fmla="*/ 446314 w 834631"/>
                  <a:gd name="connsiteY81" fmla="*/ 736600 h 1759857"/>
                  <a:gd name="connsiteX82" fmla="*/ 439057 w 834631"/>
                  <a:gd name="connsiteY82" fmla="*/ 747485 h 1759857"/>
                  <a:gd name="connsiteX83" fmla="*/ 417285 w 834631"/>
                  <a:gd name="connsiteY83" fmla="*/ 754742 h 1759857"/>
                  <a:gd name="connsiteX84" fmla="*/ 406400 w 834631"/>
                  <a:gd name="connsiteY84" fmla="*/ 758371 h 1759857"/>
                  <a:gd name="connsiteX85" fmla="*/ 395514 w 834631"/>
                  <a:gd name="connsiteY85" fmla="*/ 765628 h 1759857"/>
                  <a:gd name="connsiteX86" fmla="*/ 377371 w 834631"/>
                  <a:gd name="connsiteY86" fmla="*/ 783771 h 1759857"/>
                  <a:gd name="connsiteX87" fmla="*/ 362857 w 834631"/>
                  <a:gd name="connsiteY87" fmla="*/ 805542 h 1759857"/>
                  <a:gd name="connsiteX88" fmla="*/ 348343 w 834631"/>
                  <a:gd name="connsiteY88" fmla="*/ 823685 h 1759857"/>
                  <a:gd name="connsiteX89" fmla="*/ 333828 w 834631"/>
                  <a:gd name="connsiteY89" fmla="*/ 838200 h 1759857"/>
                  <a:gd name="connsiteX90" fmla="*/ 308428 w 834631"/>
                  <a:gd name="connsiteY90" fmla="*/ 845457 h 1759857"/>
                  <a:gd name="connsiteX91" fmla="*/ 264885 w 834631"/>
                  <a:gd name="connsiteY91" fmla="*/ 849085 h 1759857"/>
                  <a:gd name="connsiteX92" fmla="*/ 250371 w 834631"/>
                  <a:gd name="connsiteY92" fmla="*/ 870857 h 1759857"/>
                  <a:gd name="connsiteX93" fmla="*/ 243114 w 834631"/>
                  <a:gd name="connsiteY93" fmla="*/ 881742 h 1759857"/>
                  <a:gd name="connsiteX94" fmla="*/ 235857 w 834631"/>
                  <a:gd name="connsiteY94" fmla="*/ 896257 h 1759857"/>
                  <a:gd name="connsiteX95" fmla="*/ 228600 w 834631"/>
                  <a:gd name="connsiteY95" fmla="*/ 925285 h 1759857"/>
                  <a:gd name="connsiteX96" fmla="*/ 221343 w 834631"/>
                  <a:gd name="connsiteY96" fmla="*/ 936171 h 1759857"/>
                  <a:gd name="connsiteX97" fmla="*/ 195943 w 834631"/>
                  <a:gd name="connsiteY97" fmla="*/ 939800 h 1759857"/>
                  <a:gd name="connsiteX98" fmla="*/ 177800 w 834631"/>
                  <a:gd name="connsiteY98" fmla="*/ 943428 h 1759857"/>
                  <a:gd name="connsiteX99" fmla="*/ 152400 w 834631"/>
                  <a:gd name="connsiteY99" fmla="*/ 957942 h 1759857"/>
                  <a:gd name="connsiteX100" fmla="*/ 141514 w 834631"/>
                  <a:gd name="connsiteY100" fmla="*/ 965200 h 1759857"/>
                  <a:gd name="connsiteX101" fmla="*/ 108857 w 834631"/>
                  <a:gd name="connsiteY101" fmla="*/ 968828 h 1759857"/>
                  <a:gd name="connsiteX102" fmla="*/ 97971 w 834631"/>
                  <a:gd name="connsiteY102" fmla="*/ 976085 h 1759857"/>
                  <a:gd name="connsiteX103" fmla="*/ 108857 w 834631"/>
                  <a:gd name="connsiteY103" fmla="*/ 1016000 h 1759857"/>
                  <a:gd name="connsiteX104" fmla="*/ 119743 w 834631"/>
                  <a:gd name="connsiteY104" fmla="*/ 1055914 h 1759857"/>
                  <a:gd name="connsiteX105" fmla="*/ 127000 w 834631"/>
                  <a:gd name="connsiteY105" fmla="*/ 1113971 h 1759857"/>
                  <a:gd name="connsiteX106" fmla="*/ 134257 w 834631"/>
                  <a:gd name="connsiteY106" fmla="*/ 1124857 h 1759857"/>
                  <a:gd name="connsiteX107" fmla="*/ 163285 w 834631"/>
                  <a:gd name="connsiteY107" fmla="*/ 1132114 h 1759857"/>
                  <a:gd name="connsiteX108" fmla="*/ 170543 w 834631"/>
                  <a:gd name="connsiteY108" fmla="*/ 1139371 h 1759857"/>
                  <a:gd name="connsiteX109" fmla="*/ 181428 w 834631"/>
                  <a:gd name="connsiteY109" fmla="*/ 1211942 h 1759857"/>
                  <a:gd name="connsiteX110" fmla="*/ 177800 w 834631"/>
                  <a:gd name="connsiteY110" fmla="*/ 1226457 h 1759857"/>
                  <a:gd name="connsiteX111" fmla="*/ 130628 w 834631"/>
                  <a:gd name="connsiteY111" fmla="*/ 1237342 h 1759857"/>
                  <a:gd name="connsiteX112" fmla="*/ 112485 w 834631"/>
                  <a:gd name="connsiteY112" fmla="*/ 1251857 h 1759857"/>
                  <a:gd name="connsiteX113" fmla="*/ 83457 w 834631"/>
                  <a:gd name="connsiteY113" fmla="*/ 1259114 h 1759857"/>
                  <a:gd name="connsiteX114" fmla="*/ 76200 w 834631"/>
                  <a:gd name="connsiteY114" fmla="*/ 1273628 h 1759857"/>
                  <a:gd name="connsiteX115" fmla="*/ 65314 w 834631"/>
                  <a:gd name="connsiteY115" fmla="*/ 1302657 h 1759857"/>
                  <a:gd name="connsiteX116" fmla="*/ 50800 w 834631"/>
                  <a:gd name="connsiteY116" fmla="*/ 1309914 h 1759857"/>
                  <a:gd name="connsiteX117" fmla="*/ 43543 w 834631"/>
                  <a:gd name="connsiteY117" fmla="*/ 1324428 h 1759857"/>
                  <a:gd name="connsiteX118" fmla="*/ 39914 w 834631"/>
                  <a:gd name="connsiteY118" fmla="*/ 1346200 h 1759857"/>
                  <a:gd name="connsiteX119" fmla="*/ 36285 w 834631"/>
                  <a:gd name="connsiteY119" fmla="*/ 1357085 h 1759857"/>
                  <a:gd name="connsiteX120" fmla="*/ 39914 w 834631"/>
                  <a:gd name="connsiteY120" fmla="*/ 1378857 h 1759857"/>
                  <a:gd name="connsiteX121" fmla="*/ 47171 w 834631"/>
                  <a:gd name="connsiteY121" fmla="*/ 1389742 h 1759857"/>
                  <a:gd name="connsiteX122" fmla="*/ 36285 w 834631"/>
                  <a:gd name="connsiteY122" fmla="*/ 1393371 h 1759857"/>
                  <a:gd name="connsiteX123" fmla="*/ 0 w 834631"/>
                  <a:gd name="connsiteY123" fmla="*/ 1397000 h 1759857"/>
                  <a:gd name="connsiteX124" fmla="*/ 7257 w 834631"/>
                  <a:gd name="connsiteY124" fmla="*/ 1473200 h 1759857"/>
                  <a:gd name="connsiteX125" fmla="*/ 21771 w 834631"/>
                  <a:gd name="connsiteY125" fmla="*/ 1476828 h 1759857"/>
                  <a:gd name="connsiteX126" fmla="*/ 61685 w 834631"/>
                  <a:gd name="connsiteY126" fmla="*/ 1480457 h 1759857"/>
                  <a:gd name="connsiteX127" fmla="*/ 54428 w 834631"/>
                  <a:gd name="connsiteY127" fmla="*/ 1516742 h 1759857"/>
                  <a:gd name="connsiteX128" fmla="*/ 36285 w 834631"/>
                  <a:gd name="connsiteY128" fmla="*/ 1534885 h 1759857"/>
                  <a:gd name="connsiteX129" fmla="*/ 32657 w 834631"/>
                  <a:gd name="connsiteY129" fmla="*/ 1545771 h 1759857"/>
                  <a:gd name="connsiteX130" fmla="*/ 36285 w 834631"/>
                  <a:gd name="connsiteY130" fmla="*/ 1560285 h 1759857"/>
                  <a:gd name="connsiteX131" fmla="*/ 68943 w 834631"/>
                  <a:gd name="connsiteY131" fmla="*/ 1571171 h 1759857"/>
                  <a:gd name="connsiteX132" fmla="*/ 94343 w 834631"/>
                  <a:gd name="connsiteY132" fmla="*/ 1582057 h 1759857"/>
                  <a:gd name="connsiteX133" fmla="*/ 105228 w 834631"/>
                  <a:gd name="connsiteY133" fmla="*/ 1585685 h 1759857"/>
                  <a:gd name="connsiteX134" fmla="*/ 130628 w 834631"/>
                  <a:gd name="connsiteY134" fmla="*/ 1596571 h 1759857"/>
                  <a:gd name="connsiteX135" fmla="*/ 141514 w 834631"/>
                  <a:gd name="connsiteY135" fmla="*/ 1603828 h 1759857"/>
                  <a:gd name="connsiteX136" fmla="*/ 159657 w 834631"/>
                  <a:gd name="connsiteY136" fmla="*/ 1596571 h 1759857"/>
                  <a:gd name="connsiteX137" fmla="*/ 170543 w 834631"/>
                  <a:gd name="connsiteY137" fmla="*/ 1589314 h 1759857"/>
                  <a:gd name="connsiteX138" fmla="*/ 181428 w 834631"/>
                  <a:gd name="connsiteY138" fmla="*/ 1592942 h 1759857"/>
                  <a:gd name="connsiteX139" fmla="*/ 195943 w 834631"/>
                  <a:gd name="connsiteY139" fmla="*/ 1614714 h 1759857"/>
                  <a:gd name="connsiteX140" fmla="*/ 206828 w 834631"/>
                  <a:gd name="connsiteY140" fmla="*/ 1621971 h 1759857"/>
                  <a:gd name="connsiteX141" fmla="*/ 239485 w 834631"/>
                  <a:gd name="connsiteY141" fmla="*/ 1651000 h 1759857"/>
                  <a:gd name="connsiteX142" fmla="*/ 250371 w 834631"/>
                  <a:gd name="connsiteY142" fmla="*/ 1654628 h 1759857"/>
                  <a:gd name="connsiteX143" fmla="*/ 261257 w 834631"/>
                  <a:gd name="connsiteY143" fmla="*/ 1661885 h 1759857"/>
                  <a:gd name="connsiteX144" fmla="*/ 272143 w 834631"/>
                  <a:gd name="connsiteY144" fmla="*/ 1665514 h 1759857"/>
                  <a:gd name="connsiteX145" fmla="*/ 290285 w 834631"/>
                  <a:gd name="connsiteY145" fmla="*/ 1690914 h 1759857"/>
                  <a:gd name="connsiteX146" fmla="*/ 377371 w 834631"/>
                  <a:gd name="connsiteY146" fmla="*/ 1694542 h 1759857"/>
                  <a:gd name="connsiteX147" fmla="*/ 424543 w 834631"/>
                  <a:gd name="connsiteY147" fmla="*/ 1694542 h 1759857"/>
                  <a:gd name="connsiteX148" fmla="*/ 435428 w 834631"/>
                  <a:gd name="connsiteY148" fmla="*/ 1687285 h 1759857"/>
                  <a:gd name="connsiteX149" fmla="*/ 449943 w 834631"/>
                  <a:gd name="connsiteY149" fmla="*/ 1683657 h 1759857"/>
                  <a:gd name="connsiteX150" fmla="*/ 471714 w 834631"/>
                  <a:gd name="connsiteY150" fmla="*/ 1676400 h 1759857"/>
                  <a:gd name="connsiteX151" fmla="*/ 482600 w 834631"/>
                  <a:gd name="connsiteY151" fmla="*/ 1672771 h 1759857"/>
                  <a:gd name="connsiteX152" fmla="*/ 605971 w 834631"/>
                  <a:gd name="connsiteY152" fmla="*/ 1676400 h 1759857"/>
                  <a:gd name="connsiteX153" fmla="*/ 616857 w 834631"/>
                  <a:gd name="connsiteY153" fmla="*/ 1680028 h 1759857"/>
                  <a:gd name="connsiteX154" fmla="*/ 631371 w 834631"/>
                  <a:gd name="connsiteY154" fmla="*/ 1701800 h 1759857"/>
                  <a:gd name="connsiteX155" fmla="*/ 631371 w 834631"/>
                  <a:gd name="connsiteY155" fmla="*/ 1727200 h 1759857"/>
                  <a:gd name="connsiteX156" fmla="*/ 635000 w 834631"/>
                  <a:gd name="connsiteY156" fmla="*/ 1738085 h 1759857"/>
                  <a:gd name="connsiteX157" fmla="*/ 664028 w 834631"/>
                  <a:gd name="connsiteY157" fmla="*/ 1759857 h 1759857"/>
                  <a:gd name="connsiteX158" fmla="*/ 674914 w 834631"/>
                  <a:gd name="connsiteY158" fmla="*/ 1756228 h 1759857"/>
                  <a:gd name="connsiteX159" fmla="*/ 678543 w 834631"/>
                  <a:gd name="connsiteY159" fmla="*/ 1716314 h 1759857"/>
                  <a:gd name="connsiteX160" fmla="*/ 671285 w 834631"/>
                  <a:gd name="connsiteY160" fmla="*/ 1709057 h 1759857"/>
                  <a:gd name="connsiteX161" fmla="*/ 664028 w 834631"/>
                  <a:gd name="connsiteY161" fmla="*/ 1694542 h 1759857"/>
                  <a:gd name="connsiteX162" fmla="*/ 664028 w 834631"/>
                  <a:gd name="connsiteY162" fmla="*/ 1571171 h 1759857"/>
                  <a:gd name="connsiteX163" fmla="*/ 667657 w 834631"/>
                  <a:gd name="connsiteY163" fmla="*/ 1538514 h 1759857"/>
                  <a:gd name="connsiteX164" fmla="*/ 674914 w 834631"/>
                  <a:gd name="connsiteY164" fmla="*/ 1494971 h 1759857"/>
                  <a:gd name="connsiteX165" fmla="*/ 678543 w 834631"/>
                  <a:gd name="connsiteY165" fmla="*/ 1451428 h 1759857"/>
                  <a:gd name="connsiteX166" fmla="*/ 678543 w 834631"/>
                  <a:gd name="connsiteY166" fmla="*/ 1324428 h 1759857"/>
                  <a:gd name="connsiteX167" fmla="*/ 667657 w 834631"/>
                  <a:gd name="connsiteY167" fmla="*/ 1299028 h 1759857"/>
                  <a:gd name="connsiteX168" fmla="*/ 664028 w 834631"/>
                  <a:gd name="connsiteY168" fmla="*/ 1288142 h 1759857"/>
                  <a:gd name="connsiteX169" fmla="*/ 664028 w 834631"/>
                  <a:gd name="connsiteY169" fmla="*/ 1168400 h 1759857"/>
                  <a:gd name="connsiteX170" fmla="*/ 653143 w 834631"/>
                  <a:gd name="connsiteY170" fmla="*/ 1164771 h 1759857"/>
                  <a:gd name="connsiteX171" fmla="*/ 642257 w 834631"/>
                  <a:gd name="connsiteY171" fmla="*/ 1157514 h 1759857"/>
                  <a:gd name="connsiteX172" fmla="*/ 649514 w 834631"/>
                  <a:gd name="connsiteY172" fmla="*/ 1103085 h 1759857"/>
                  <a:gd name="connsiteX173" fmla="*/ 656771 w 834631"/>
                  <a:gd name="connsiteY173" fmla="*/ 1092200 h 1759857"/>
                  <a:gd name="connsiteX174" fmla="*/ 678543 w 834631"/>
                  <a:gd name="connsiteY174" fmla="*/ 1088571 h 1759857"/>
                  <a:gd name="connsiteX175" fmla="*/ 667657 w 834631"/>
                  <a:gd name="connsiteY175" fmla="*/ 1045028 h 1759857"/>
                  <a:gd name="connsiteX176" fmla="*/ 653143 w 834631"/>
                  <a:gd name="connsiteY176" fmla="*/ 1059542 h 1759857"/>
                  <a:gd name="connsiteX177" fmla="*/ 649514 w 834631"/>
                  <a:gd name="connsiteY177" fmla="*/ 1048657 h 1759857"/>
                  <a:gd name="connsiteX178" fmla="*/ 642257 w 834631"/>
                  <a:gd name="connsiteY178" fmla="*/ 1005114 h 1759857"/>
                  <a:gd name="connsiteX179" fmla="*/ 638628 w 834631"/>
                  <a:gd name="connsiteY179" fmla="*/ 994228 h 1759857"/>
                  <a:gd name="connsiteX180" fmla="*/ 642257 w 834631"/>
                  <a:gd name="connsiteY180" fmla="*/ 976085 h 1759857"/>
                  <a:gd name="connsiteX181" fmla="*/ 653143 w 834631"/>
                  <a:gd name="connsiteY181" fmla="*/ 979714 h 1759857"/>
                  <a:gd name="connsiteX182" fmla="*/ 660400 w 834631"/>
                  <a:gd name="connsiteY182" fmla="*/ 990600 h 1759857"/>
                  <a:gd name="connsiteX183" fmla="*/ 671285 w 834631"/>
                  <a:gd name="connsiteY183" fmla="*/ 1001485 h 1759857"/>
                  <a:gd name="connsiteX184" fmla="*/ 689428 w 834631"/>
                  <a:gd name="connsiteY184" fmla="*/ 961571 h 1759857"/>
                  <a:gd name="connsiteX185" fmla="*/ 671285 w 834631"/>
                  <a:gd name="connsiteY185" fmla="*/ 943428 h 1759857"/>
                  <a:gd name="connsiteX186" fmla="*/ 667657 w 834631"/>
                  <a:gd name="connsiteY186" fmla="*/ 932542 h 1759857"/>
                  <a:gd name="connsiteX187" fmla="*/ 693057 w 834631"/>
                  <a:gd name="connsiteY187" fmla="*/ 889000 h 1759857"/>
                  <a:gd name="connsiteX188" fmla="*/ 707571 w 834631"/>
                  <a:gd name="connsiteY188" fmla="*/ 885371 h 1759857"/>
                  <a:gd name="connsiteX189" fmla="*/ 696685 w 834631"/>
                  <a:gd name="connsiteY189" fmla="*/ 874485 h 1759857"/>
                  <a:gd name="connsiteX190" fmla="*/ 649514 w 834631"/>
                  <a:gd name="connsiteY190" fmla="*/ 870857 h 1759857"/>
                  <a:gd name="connsiteX191" fmla="*/ 605971 w 834631"/>
                  <a:gd name="connsiteY191" fmla="*/ 863600 h 1759857"/>
                  <a:gd name="connsiteX192" fmla="*/ 598714 w 834631"/>
                  <a:gd name="connsiteY192" fmla="*/ 856342 h 1759857"/>
                  <a:gd name="connsiteX193" fmla="*/ 602343 w 834631"/>
                  <a:gd name="connsiteY193" fmla="*/ 838200 h 1759857"/>
                  <a:gd name="connsiteX194" fmla="*/ 613228 w 834631"/>
                  <a:gd name="connsiteY194" fmla="*/ 841828 h 1759857"/>
                  <a:gd name="connsiteX195" fmla="*/ 642257 w 834631"/>
                  <a:gd name="connsiteY195" fmla="*/ 856342 h 1759857"/>
                  <a:gd name="connsiteX196" fmla="*/ 653143 w 834631"/>
                  <a:gd name="connsiteY196" fmla="*/ 849085 h 1759857"/>
                  <a:gd name="connsiteX197" fmla="*/ 664028 w 834631"/>
                  <a:gd name="connsiteY197" fmla="*/ 845457 h 1759857"/>
                  <a:gd name="connsiteX198" fmla="*/ 671285 w 834631"/>
                  <a:gd name="connsiteY198" fmla="*/ 834571 h 1759857"/>
                  <a:gd name="connsiteX199" fmla="*/ 671285 w 834631"/>
                  <a:gd name="connsiteY199" fmla="*/ 791028 h 1759857"/>
                  <a:gd name="connsiteX200" fmla="*/ 656771 w 834631"/>
                  <a:gd name="connsiteY200" fmla="*/ 772885 h 1759857"/>
                  <a:gd name="connsiteX201" fmla="*/ 638628 w 834631"/>
                  <a:gd name="connsiteY201" fmla="*/ 769257 h 1759857"/>
                  <a:gd name="connsiteX202" fmla="*/ 642257 w 834631"/>
                  <a:gd name="connsiteY202" fmla="*/ 754742 h 1759857"/>
                  <a:gd name="connsiteX203" fmla="*/ 653143 w 834631"/>
                  <a:gd name="connsiteY203" fmla="*/ 751114 h 1759857"/>
                  <a:gd name="connsiteX204" fmla="*/ 678543 w 834631"/>
                  <a:gd name="connsiteY204" fmla="*/ 743857 h 1759857"/>
                  <a:gd name="connsiteX205" fmla="*/ 685800 w 834631"/>
                  <a:gd name="connsiteY205" fmla="*/ 732971 h 1759857"/>
                  <a:gd name="connsiteX206" fmla="*/ 707571 w 834631"/>
                  <a:gd name="connsiteY206" fmla="*/ 736600 h 1759857"/>
                  <a:gd name="connsiteX207" fmla="*/ 729343 w 834631"/>
                  <a:gd name="connsiteY207" fmla="*/ 747485 h 1759857"/>
                  <a:gd name="connsiteX208" fmla="*/ 736600 w 834631"/>
                  <a:gd name="connsiteY208" fmla="*/ 732971 h 1759857"/>
                  <a:gd name="connsiteX209" fmla="*/ 722085 w 834631"/>
                  <a:gd name="connsiteY209" fmla="*/ 711200 h 1759857"/>
                  <a:gd name="connsiteX210" fmla="*/ 732971 w 834631"/>
                  <a:gd name="connsiteY210" fmla="*/ 703942 h 1759857"/>
                  <a:gd name="connsiteX211" fmla="*/ 740228 w 834631"/>
                  <a:gd name="connsiteY211" fmla="*/ 711200 h 1759857"/>
                  <a:gd name="connsiteX212" fmla="*/ 751114 w 834631"/>
                  <a:gd name="connsiteY212" fmla="*/ 718457 h 1759857"/>
                  <a:gd name="connsiteX213" fmla="*/ 758371 w 834631"/>
                  <a:gd name="connsiteY213" fmla="*/ 729342 h 1759857"/>
                  <a:gd name="connsiteX214" fmla="*/ 762000 w 834631"/>
                  <a:gd name="connsiteY214" fmla="*/ 758371 h 1759857"/>
                  <a:gd name="connsiteX215" fmla="*/ 783771 w 834631"/>
                  <a:gd name="connsiteY215" fmla="*/ 751114 h 1759857"/>
                  <a:gd name="connsiteX216" fmla="*/ 791028 w 834631"/>
                  <a:gd name="connsiteY216" fmla="*/ 736600 h 1759857"/>
                  <a:gd name="connsiteX217" fmla="*/ 794657 w 834631"/>
                  <a:gd name="connsiteY217" fmla="*/ 714828 h 1759857"/>
                  <a:gd name="connsiteX218" fmla="*/ 809171 w 834631"/>
                  <a:gd name="connsiteY218" fmla="*/ 682171 h 1759857"/>
                  <a:gd name="connsiteX219" fmla="*/ 816428 w 834631"/>
                  <a:gd name="connsiteY219" fmla="*/ 653142 h 1759857"/>
                  <a:gd name="connsiteX220" fmla="*/ 827314 w 834631"/>
                  <a:gd name="connsiteY220" fmla="*/ 645885 h 1759857"/>
                  <a:gd name="connsiteX221" fmla="*/ 834571 w 834631"/>
                  <a:gd name="connsiteY221" fmla="*/ 635000 h 1759857"/>
                  <a:gd name="connsiteX222" fmla="*/ 827314 w 834631"/>
                  <a:gd name="connsiteY222" fmla="*/ 566057 h 1759857"/>
                  <a:gd name="connsiteX223" fmla="*/ 816428 w 834631"/>
                  <a:gd name="connsiteY223" fmla="*/ 544285 h 1759857"/>
                  <a:gd name="connsiteX224" fmla="*/ 820057 w 834631"/>
                  <a:gd name="connsiteY224" fmla="*/ 533400 h 1759857"/>
                  <a:gd name="connsiteX225" fmla="*/ 834571 w 834631"/>
                  <a:gd name="connsiteY225" fmla="*/ 540657 h 1759857"/>
                  <a:gd name="connsiteX0" fmla="*/ 834571 w 834631"/>
                  <a:gd name="connsiteY0" fmla="*/ 540657 h 1759857"/>
                  <a:gd name="connsiteX1" fmla="*/ 812800 w 834631"/>
                  <a:gd name="connsiteY1" fmla="*/ 537028 h 1759857"/>
                  <a:gd name="connsiteX2" fmla="*/ 801914 w 834631"/>
                  <a:gd name="connsiteY2" fmla="*/ 533400 h 1759857"/>
                  <a:gd name="connsiteX3" fmla="*/ 780143 w 834631"/>
                  <a:gd name="connsiteY3" fmla="*/ 537028 h 1759857"/>
                  <a:gd name="connsiteX4" fmla="*/ 762000 w 834631"/>
                  <a:gd name="connsiteY4" fmla="*/ 580571 h 1759857"/>
                  <a:gd name="connsiteX5" fmla="*/ 743857 w 834631"/>
                  <a:gd name="connsiteY5" fmla="*/ 566057 h 1759857"/>
                  <a:gd name="connsiteX6" fmla="*/ 732971 w 834631"/>
                  <a:gd name="connsiteY6" fmla="*/ 558800 h 1759857"/>
                  <a:gd name="connsiteX7" fmla="*/ 725714 w 834631"/>
                  <a:gd name="connsiteY7" fmla="*/ 551542 h 1759857"/>
                  <a:gd name="connsiteX8" fmla="*/ 693057 w 834631"/>
                  <a:gd name="connsiteY8" fmla="*/ 533400 h 1759857"/>
                  <a:gd name="connsiteX9" fmla="*/ 678543 w 834631"/>
                  <a:gd name="connsiteY9" fmla="*/ 529771 h 1759857"/>
                  <a:gd name="connsiteX10" fmla="*/ 671285 w 834631"/>
                  <a:gd name="connsiteY10" fmla="*/ 518885 h 1759857"/>
                  <a:gd name="connsiteX11" fmla="*/ 660400 w 834631"/>
                  <a:gd name="connsiteY11" fmla="*/ 511628 h 1759857"/>
                  <a:gd name="connsiteX12" fmla="*/ 645885 w 834631"/>
                  <a:gd name="connsiteY12" fmla="*/ 504371 h 1759857"/>
                  <a:gd name="connsiteX13" fmla="*/ 569685 w 834631"/>
                  <a:gd name="connsiteY13" fmla="*/ 497114 h 1759857"/>
                  <a:gd name="connsiteX14" fmla="*/ 522514 w 834631"/>
                  <a:gd name="connsiteY14" fmla="*/ 493485 h 1759857"/>
                  <a:gd name="connsiteX15" fmla="*/ 497114 w 834631"/>
                  <a:gd name="connsiteY15" fmla="*/ 486228 h 1759857"/>
                  <a:gd name="connsiteX16" fmla="*/ 468085 w 834631"/>
                  <a:gd name="connsiteY16" fmla="*/ 464457 h 1759857"/>
                  <a:gd name="connsiteX17" fmla="*/ 457200 w 834631"/>
                  <a:gd name="connsiteY17" fmla="*/ 457200 h 1759857"/>
                  <a:gd name="connsiteX18" fmla="*/ 449943 w 834631"/>
                  <a:gd name="connsiteY18" fmla="*/ 449942 h 1759857"/>
                  <a:gd name="connsiteX19" fmla="*/ 428171 w 834631"/>
                  <a:gd name="connsiteY19" fmla="*/ 442685 h 1759857"/>
                  <a:gd name="connsiteX20" fmla="*/ 391885 w 834631"/>
                  <a:gd name="connsiteY20" fmla="*/ 446314 h 1759857"/>
                  <a:gd name="connsiteX21" fmla="*/ 381000 w 834631"/>
                  <a:gd name="connsiteY21" fmla="*/ 442685 h 1759857"/>
                  <a:gd name="connsiteX22" fmla="*/ 370114 w 834631"/>
                  <a:gd name="connsiteY22" fmla="*/ 424542 h 1759857"/>
                  <a:gd name="connsiteX23" fmla="*/ 348343 w 834631"/>
                  <a:gd name="connsiteY23" fmla="*/ 420914 h 1759857"/>
                  <a:gd name="connsiteX24" fmla="*/ 319314 w 834631"/>
                  <a:gd name="connsiteY24" fmla="*/ 413657 h 1759857"/>
                  <a:gd name="connsiteX25" fmla="*/ 290285 w 834631"/>
                  <a:gd name="connsiteY25" fmla="*/ 402771 h 1759857"/>
                  <a:gd name="connsiteX26" fmla="*/ 275771 w 834631"/>
                  <a:gd name="connsiteY26" fmla="*/ 395514 h 1759857"/>
                  <a:gd name="connsiteX27" fmla="*/ 264885 w 834631"/>
                  <a:gd name="connsiteY27" fmla="*/ 322942 h 1759857"/>
                  <a:gd name="connsiteX28" fmla="*/ 261257 w 834631"/>
                  <a:gd name="connsiteY28" fmla="*/ 312057 h 1759857"/>
                  <a:gd name="connsiteX29" fmla="*/ 239485 w 834631"/>
                  <a:gd name="connsiteY29" fmla="*/ 297542 h 1759857"/>
                  <a:gd name="connsiteX30" fmla="*/ 228600 w 834631"/>
                  <a:gd name="connsiteY30" fmla="*/ 290285 h 1759857"/>
                  <a:gd name="connsiteX31" fmla="*/ 217714 w 834631"/>
                  <a:gd name="connsiteY31" fmla="*/ 283028 h 1759857"/>
                  <a:gd name="connsiteX32" fmla="*/ 210457 w 834631"/>
                  <a:gd name="connsiteY32" fmla="*/ 272142 h 1759857"/>
                  <a:gd name="connsiteX33" fmla="*/ 203200 w 834631"/>
                  <a:gd name="connsiteY33" fmla="*/ 257628 h 1759857"/>
                  <a:gd name="connsiteX34" fmla="*/ 192314 w 834631"/>
                  <a:gd name="connsiteY34" fmla="*/ 246742 h 1759857"/>
                  <a:gd name="connsiteX35" fmla="*/ 177800 w 834631"/>
                  <a:gd name="connsiteY35" fmla="*/ 221342 h 1759857"/>
                  <a:gd name="connsiteX36" fmla="*/ 166914 w 834631"/>
                  <a:gd name="connsiteY36" fmla="*/ 199571 h 1759857"/>
                  <a:gd name="connsiteX37" fmla="*/ 163285 w 834631"/>
                  <a:gd name="connsiteY37" fmla="*/ 134257 h 1759857"/>
                  <a:gd name="connsiteX38" fmla="*/ 141514 w 834631"/>
                  <a:gd name="connsiteY38" fmla="*/ 112485 h 1759857"/>
                  <a:gd name="connsiteX39" fmla="*/ 141514 w 834631"/>
                  <a:gd name="connsiteY39" fmla="*/ 39914 h 1759857"/>
                  <a:gd name="connsiteX40" fmla="*/ 108857 w 834631"/>
                  <a:gd name="connsiteY40" fmla="*/ 21771 h 1759857"/>
                  <a:gd name="connsiteX41" fmla="*/ 87085 w 834631"/>
                  <a:gd name="connsiteY41" fmla="*/ 7257 h 1759857"/>
                  <a:gd name="connsiteX42" fmla="*/ 76200 w 834631"/>
                  <a:gd name="connsiteY42" fmla="*/ 0 h 1759857"/>
                  <a:gd name="connsiteX43" fmla="*/ 61685 w 834631"/>
                  <a:gd name="connsiteY43" fmla="*/ 3628 h 1759857"/>
                  <a:gd name="connsiteX44" fmla="*/ 47171 w 834631"/>
                  <a:gd name="connsiteY44" fmla="*/ 32657 h 1759857"/>
                  <a:gd name="connsiteX45" fmla="*/ 39914 w 834631"/>
                  <a:gd name="connsiteY45" fmla="*/ 43542 h 1759857"/>
                  <a:gd name="connsiteX46" fmla="*/ 50800 w 834631"/>
                  <a:gd name="connsiteY46" fmla="*/ 72571 h 1759857"/>
                  <a:gd name="connsiteX47" fmla="*/ 79828 w 834631"/>
                  <a:gd name="connsiteY47" fmla="*/ 76200 h 1759857"/>
                  <a:gd name="connsiteX48" fmla="*/ 90714 w 834631"/>
                  <a:gd name="connsiteY48" fmla="*/ 108857 h 1759857"/>
                  <a:gd name="connsiteX49" fmla="*/ 94343 w 834631"/>
                  <a:gd name="connsiteY49" fmla="*/ 119742 h 1759857"/>
                  <a:gd name="connsiteX50" fmla="*/ 97971 w 834631"/>
                  <a:gd name="connsiteY50" fmla="*/ 134257 h 1759857"/>
                  <a:gd name="connsiteX51" fmla="*/ 97971 w 834631"/>
                  <a:gd name="connsiteY51" fmla="*/ 185057 h 1759857"/>
                  <a:gd name="connsiteX52" fmla="*/ 90714 w 834631"/>
                  <a:gd name="connsiteY52" fmla="*/ 195942 h 1759857"/>
                  <a:gd name="connsiteX53" fmla="*/ 101600 w 834631"/>
                  <a:gd name="connsiteY53" fmla="*/ 250371 h 1759857"/>
                  <a:gd name="connsiteX54" fmla="*/ 116114 w 834631"/>
                  <a:gd name="connsiteY54" fmla="*/ 254000 h 1759857"/>
                  <a:gd name="connsiteX55" fmla="*/ 123371 w 834631"/>
                  <a:gd name="connsiteY55" fmla="*/ 275771 h 1759857"/>
                  <a:gd name="connsiteX56" fmla="*/ 127000 w 834631"/>
                  <a:gd name="connsiteY56" fmla="*/ 308428 h 1759857"/>
                  <a:gd name="connsiteX57" fmla="*/ 137885 w 834631"/>
                  <a:gd name="connsiteY57" fmla="*/ 312057 h 1759857"/>
                  <a:gd name="connsiteX58" fmla="*/ 145143 w 834631"/>
                  <a:gd name="connsiteY58" fmla="*/ 319314 h 1759857"/>
                  <a:gd name="connsiteX59" fmla="*/ 152400 w 834631"/>
                  <a:gd name="connsiteY59" fmla="*/ 330200 h 1759857"/>
                  <a:gd name="connsiteX60" fmla="*/ 170543 w 834631"/>
                  <a:gd name="connsiteY60" fmla="*/ 333828 h 1759857"/>
                  <a:gd name="connsiteX61" fmla="*/ 185057 w 834631"/>
                  <a:gd name="connsiteY61" fmla="*/ 439057 h 1759857"/>
                  <a:gd name="connsiteX62" fmla="*/ 192314 w 834631"/>
                  <a:gd name="connsiteY62" fmla="*/ 453571 h 1759857"/>
                  <a:gd name="connsiteX63" fmla="*/ 235857 w 834631"/>
                  <a:gd name="connsiteY63" fmla="*/ 482600 h 1759857"/>
                  <a:gd name="connsiteX64" fmla="*/ 246743 w 834631"/>
                  <a:gd name="connsiteY64" fmla="*/ 486228 h 1759857"/>
                  <a:gd name="connsiteX65" fmla="*/ 257628 w 834631"/>
                  <a:gd name="connsiteY65" fmla="*/ 489857 h 1759857"/>
                  <a:gd name="connsiteX66" fmla="*/ 279400 w 834631"/>
                  <a:gd name="connsiteY66" fmla="*/ 511628 h 1759857"/>
                  <a:gd name="connsiteX67" fmla="*/ 290285 w 834631"/>
                  <a:gd name="connsiteY67" fmla="*/ 533400 h 1759857"/>
                  <a:gd name="connsiteX68" fmla="*/ 301171 w 834631"/>
                  <a:gd name="connsiteY68" fmla="*/ 537028 h 1759857"/>
                  <a:gd name="connsiteX69" fmla="*/ 351971 w 834631"/>
                  <a:gd name="connsiteY69" fmla="*/ 533400 h 1759857"/>
                  <a:gd name="connsiteX70" fmla="*/ 355600 w 834631"/>
                  <a:gd name="connsiteY70" fmla="*/ 515257 h 1759857"/>
                  <a:gd name="connsiteX71" fmla="*/ 395514 w 834631"/>
                  <a:gd name="connsiteY71" fmla="*/ 518885 h 1759857"/>
                  <a:gd name="connsiteX72" fmla="*/ 406400 w 834631"/>
                  <a:gd name="connsiteY72" fmla="*/ 522514 h 1759857"/>
                  <a:gd name="connsiteX73" fmla="*/ 417285 w 834631"/>
                  <a:gd name="connsiteY73" fmla="*/ 547914 h 1759857"/>
                  <a:gd name="connsiteX74" fmla="*/ 424543 w 834631"/>
                  <a:gd name="connsiteY74" fmla="*/ 649514 h 1759857"/>
                  <a:gd name="connsiteX75" fmla="*/ 428171 w 834631"/>
                  <a:gd name="connsiteY75" fmla="*/ 664028 h 1759857"/>
                  <a:gd name="connsiteX76" fmla="*/ 446314 w 834631"/>
                  <a:gd name="connsiteY76" fmla="*/ 685800 h 1759857"/>
                  <a:gd name="connsiteX77" fmla="*/ 449943 w 834631"/>
                  <a:gd name="connsiteY77" fmla="*/ 696685 h 1759857"/>
                  <a:gd name="connsiteX78" fmla="*/ 460828 w 834631"/>
                  <a:gd name="connsiteY78" fmla="*/ 700314 h 1759857"/>
                  <a:gd name="connsiteX79" fmla="*/ 471714 w 834631"/>
                  <a:gd name="connsiteY79" fmla="*/ 711200 h 1759857"/>
                  <a:gd name="connsiteX80" fmla="*/ 464457 w 834631"/>
                  <a:gd name="connsiteY80" fmla="*/ 722085 h 1759857"/>
                  <a:gd name="connsiteX81" fmla="*/ 446314 w 834631"/>
                  <a:gd name="connsiteY81" fmla="*/ 736600 h 1759857"/>
                  <a:gd name="connsiteX82" fmla="*/ 439057 w 834631"/>
                  <a:gd name="connsiteY82" fmla="*/ 747485 h 1759857"/>
                  <a:gd name="connsiteX83" fmla="*/ 417285 w 834631"/>
                  <a:gd name="connsiteY83" fmla="*/ 754742 h 1759857"/>
                  <a:gd name="connsiteX84" fmla="*/ 406400 w 834631"/>
                  <a:gd name="connsiteY84" fmla="*/ 758371 h 1759857"/>
                  <a:gd name="connsiteX85" fmla="*/ 395514 w 834631"/>
                  <a:gd name="connsiteY85" fmla="*/ 765628 h 1759857"/>
                  <a:gd name="connsiteX86" fmla="*/ 377371 w 834631"/>
                  <a:gd name="connsiteY86" fmla="*/ 783771 h 1759857"/>
                  <a:gd name="connsiteX87" fmla="*/ 362857 w 834631"/>
                  <a:gd name="connsiteY87" fmla="*/ 805542 h 1759857"/>
                  <a:gd name="connsiteX88" fmla="*/ 348343 w 834631"/>
                  <a:gd name="connsiteY88" fmla="*/ 823685 h 1759857"/>
                  <a:gd name="connsiteX89" fmla="*/ 333828 w 834631"/>
                  <a:gd name="connsiteY89" fmla="*/ 838200 h 1759857"/>
                  <a:gd name="connsiteX90" fmla="*/ 308428 w 834631"/>
                  <a:gd name="connsiteY90" fmla="*/ 845457 h 1759857"/>
                  <a:gd name="connsiteX91" fmla="*/ 264885 w 834631"/>
                  <a:gd name="connsiteY91" fmla="*/ 849085 h 1759857"/>
                  <a:gd name="connsiteX92" fmla="*/ 250371 w 834631"/>
                  <a:gd name="connsiteY92" fmla="*/ 870857 h 1759857"/>
                  <a:gd name="connsiteX93" fmla="*/ 243114 w 834631"/>
                  <a:gd name="connsiteY93" fmla="*/ 881742 h 1759857"/>
                  <a:gd name="connsiteX94" fmla="*/ 235857 w 834631"/>
                  <a:gd name="connsiteY94" fmla="*/ 896257 h 1759857"/>
                  <a:gd name="connsiteX95" fmla="*/ 228600 w 834631"/>
                  <a:gd name="connsiteY95" fmla="*/ 925285 h 1759857"/>
                  <a:gd name="connsiteX96" fmla="*/ 221343 w 834631"/>
                  <a:gd name="connsiteY96" fmla="*/ 936171 h 1759857"/>
                  <a:gd name="connsiteX97" fmla="*/ 195943 w 834631"/>
                  <a:gd name="connsiteY97" fmla="*/ 939800 h 1759857"/>
                  <a:gd name="connsiteX98" fmla="*/ 177800 w 834631"/>
                  <a:gd name="connsiteY98" fmla="*/ 943428 h 1759857"/>
                  <a:gd name="connsiteX99" fmla="*/ 152400 w 834631"/>
                  <a:gd name="connsiteY99" fmla="*/ 957942 h 1759857"/>
                  <a:gd name="connsiteX100" fmla="*/ 141514 w 834631"/>
                  <a:gd name="connsiteY100" fmla="*/ 965200 h 1759857"/>
                  <a:gd name="connsiteX101" fmla="*/ 108857 w 834631"/>
                  <a:gd name="connsiteY101" fmla="*/ 968828 h 1759857"/>
                  <a:gd name="connsiteX102" fmla="*/ 97971 w 834631"/>
                  <a:gd name="connsiteY102" fmla="*/ 976085 h 1759857"/>
                  <a:gd name="connsiteX103" fmla="*/ 108857 w 834631"/>
                  <a:gd name="connsiteY103" fmla="*/ 1016000 h 1759857"/>
                  <a:gd name="connsiteX104" fmla="*/ 119743 w 834631"/>
                  <a:gd name="connsiteY104" fmla="*/ 1055914 h 1759857"/>
                  <a:gd name="connsiteX105" fmla="*/ 127000 w 834631"/>
                  <a:gd name="connsiteY105" fmla="*/ 1113971 h 1759857"/>
                  <a:gd name="connsiteX106" fmla="*/ 134257 w 834631"/>
                  <a:gd name="connsiteY106" fmla="*/ 1124857 h 1759857"/>
                  <a:gd name="connsiteX107" fmla="*/ 163285 w 834631"/>
                  <a:gd name="connsiteY107" fmla="*/ 1132114 h 1759857"/>
                  <a:gd name="connsiteX108" fmla="*/ 170543 w 834631"/>
                  <a:gd name="connsiteY108" fmla="*/ 1139371 h 1759857"/>
                  <a:gd name="connsiteX109" fmla="*/ 152400 w 834631"/>
                  <a:gd name="connsiteY109" fmla="*/ 1175657 h 1759857"/>
                  <a:gd name="connsiteX110" fmla="*/ 181428 w 834631"/>
                  <a:gd name="connsiteY110" fmla="*/ 1211942 h 1759857"/>
                  <a:gd name="connsiteX111" fmla="*/ 177800 w 834631"/>
                  <a:gd name="connsiteY111" fmla="*/ 1226457 h 1759857"/>
                  <a:gd name="connsiteX112" fmla="*/ 130628 w 834631"/>
                  <a:gd name="connsiteY112" fmla="*/ 1237342 h 1759857"/>
                  <a:gd name="connsiteX113" fmla="*/ 112485 w 834631"/>
                  <a:gd name="connsiteY113" fmla="*/ 1251857 h 1759857"/>
                  <a:gd name="connsiteX114" fmla="*/ 83457 w 834631"/>
                  <a:gd name="connsiteY114" fmla="*/ 1259114 h 1759857"/>
                  <a:gd name="connsiteX115" fmla="*/ 76200 w 834631"/>
                  <a:gd name="connsiteY115" fmla="*/ 1273628 h 1759857"/>
                  <a:gd name="connsiteX116" fmla="*/ 65314 w 834631"/>
                  <a:gd name="connsiteY116" fmla="*/ 1302657 h 1759857"/>
                  <a:gd name="connsiteX117" fmla="*/ 50800 w 834631"/>
                  <a:gd name="connsiteY117" fmla="*/ 1309914 h 1759857"/>
                  <a:gd name="connsiteX118" fmla="*/ 43543 w 834631"/>
                  <a:gd name="connsiteY118" fmla="*/ 1324428 h 1759857"/>
                  <a:gd name="connsiteX119" fmla="*/ 39914 w 834631"/>
                  <a:gd name="connsiteY119" fmla="*/ 1346200 h 1759857"/>
                  <a:gd name="connsiteX120" fmla="*/ 36285 w 834631"/>
                  <a:gd name="connsiteY120" fmla="*/ 1357085 h 1759857"/>
                  <a:gd name="connsiteX121" fmla="*/ 39914 w 834631"/>
                  <a:gd name="connsiteY121" fmla="*/ 1378857 h 1759857"/>
                  <a:gd name="connsiteX122" fmla="*/ 47171 w 834631"/>
                  <a:gd name="connsiteY122" fmla="*/ 1389742 h 1759857"/>
                  <a:gd name="connsiteX123" fmla="*/ 36285 w 834631"/>
                  <a:gd name="connsiteY123" fmla="*/ 1393371 h 1759857"/>
                  <a:gd name="connsiteX124" fmla="*/ 0 w 834631"/>
                  <a:gd name="connsiteY124" fmla="*/ 1397000 h 1759857"/>
                  <a:gd name="connsiteX125" fmla="*/ 7257 w 834631"/>
                  <a:gd name="connsiteY125" fmla="*/ 1473200 h 1759857"/>
                  <a:gd name="connsiteX126" fmla="*/ 21771 w 834631"/>
                  <a:gd name="connsiteY126" fmla="*/ 1476828 h 1759857"/>
                  <a:gd name="connsiteX127" fmla="*/ 61685 w 834631"/>
                  <a:gd name="connsiteY127" fmla="*/ 1480457 h 1759857"/>
                  <a:gd name="connsiteX128" fmla="*/ 54428 w 834631"/>
                  <a:gd name="connsiteY128" fmla="*/ 1516742 h 1759857"/>
                  <a:gd name="connsiteX129" fmla="*/ 36285 w 834631"/>
                  <a:gd name="connsiteY129" fmla="*/ 1534885 h 1759857"/>
                  <a:gd name="connsiteX130" fmla="*/ 32657 w 834631"/>
                  <a:gd name="connsiteY130" fmla="*/ 1545771 h 1759857"/>
                  <a:gd name="connsiteX131" fmla="*/ 36285 w 834631"/>
                  <a:gd name="connsiteY131" fmla="*/ 1560285 h 1759857"/>
                  <a:gd name="connsiteX132" fmla="*/ 68943 w 834631"/>
                  <a:gd name="connsiteY132" fmla="*/ 1571171 h 1759857"/>
                  <a:gd name="connsiteX133" fmla="*/ 94343 w 834631"/>
                  <a:gd name="connsiteY133" fmla="*/ 1582057 h 1759857"/>
                  <a:gd name="connsiteX134" fmla="*/ 105228 w 834631"/>
                  <a:gd name="connsiteY134" fmla="*/ 1585685 h 1759857"/>
                  <a:gd name="connsiteX135" fmla="*/ 130628 w 834631"/>
                  <a:gd name="connsiteY135" fmla="*/ 1596571 h 1759857"/>
                  <a:gd name="connsiteX136" fmla="*/ 141514 w 834631"/>
                  <a:gd name="connsiteY136" fmla="*/ 1603828 h 1759857"/>
                  <a:gd name="connsiteX137" fmla="*/ 159657 w 834631"/>
                  <a:gd name="connsiteY137" fmla="*/ 1596571 h 1759857"/>
                  <a:gd name="connsiteX138" fmla="*/ 170543 w 834631"/>
                  <a:gd name="connsiteY138" fmla="*/ 1589314 h 1759857"/>
                  <a:gd name="connsiteX139" fmla="*/ 181428 w 834631"/>
                  <a:gd name="connsiteY139" fmla="*/ 1592942 h 1759857"/>
                  <a:gd name="connsiteX140" fmla="*/ 195943 w 834631"/>
                  <a:gd name="connsiteY140" fmla="*/ 1614714 h 1759857"/>
                  <a:gd name="connsiteX141" fmla="*/ 206828 w 834631"/>
                  <a:gd name="connsiteY141" fmla="*/ 1621971 h 1759857"/>
                  <a:gd name="connsiteX142" fmla="*/ 239485 w 834631"/>
                  <a:gd name="connsiteY142" fmla="*/ 1651000 h 1759857"/>
                  <a:gd name="connsiteX143" fmla="*/ 250371 w 834631"/>
                  <a:gd name="connsiteY143" fmla="*/ 1654628 h 1759857"/>
                  <a:gd name="connsiteX144" fmla="*/ 261257 w 834631"/>
                  <a:gd name="connsiteY144" fmla="*/ 1661885 h 1759857"/>
                  <a:gd name="connsiteX145" fmla="*/ 272143 w 834631"/>
                  <a:gd name="connsiteY145" fmla="*/ 1665514 h 1759857"/>
                  <a:gd name="connsiteX146" fmla="*/ 290285 w 834631"/>
                  <a:gd name="connsiteY146" fmla="*/ 1690914 h 1759857"/>
                  <a:gd name="connsiteX147" fmla="*/ 377371 w 834631"/>
                  <a:gd name="connsiteY147" fmla="*/ 1694542 h 1759857"/>
                  <a:gd name="connsiteX148" fmla="*/ 424543 w 834631"/>
                  <a:gd name="connsiteY148" fmla="*/ 1694542 h 1759857"/>
                  <a:gd name="connsiteX149" fmla="*/ 435428 w 834631"/>
                  <a:gd name="connsiteY149" fmla="*/ 1687285 h 1759857"/>
                  <a:gd name="connsiteX150" fmla="*/ 449943 w 834631"/>
                  <a:gd name="connsiteY150" fmla="*/ 1683657 h 1759857"/>
                  <a:gd name="connsiteX151" fmla="*/ 471714 w 834631"/>
                  <a:gd name="connsiteY151" fmla="*/ 1676400 h 1759857"/>
                  <a:gd name="connsiteX152" fmla="*/ 482600 w 834631"/>
                  <a:gd name="connsiteY152" fmla="*/ 1672771 h 1759857"/>
                  <a:gd name="connsiteX153" fmla="*/ 605971 w 834631"/>
                  <a:gd name="connsiteY153" fmla="*/ 1676400 h 1759857"/>
                  <a:gd name="connsiteX154" fmla="*/ 616857 w 834631"/>
                  <a:gd name="connsiteY154" fmla="*/ 1680028 h 1759857"/>
                  <a:gd name="connsiteX155" fmla="*/ 631371 w 834631"/>
                  <a:gd name="connsiteY155" fmla="*/ 1701800 h 1759857"/>
                  <a:gd name="connsiteX156" fmla="*/ 631371 w 834631"/>
                  <a:gd name="connsiteY156" fmla="*/ 1727200 h 1759857"/>
                  <a:gd name="connsiteX157" fmla="*/ 635000 w 834631"/>
                  <a:gd name="connsiteY157" fmla="*/ 1738085 h 1759857"/>
                  <a:gd name="connsiteX158" fmla="*/ 664028 w 834631"/>
                  <a:gd name="connsiteY158" fmla="*/ 1759857 h 1759857"/>
                  <a:gd name="connsiteX159" fmla="*/ 674914 w 834631"/>
                  <a:gd name="connsiteY159" fmla="*/ 1756228 h 1759857"/>
                  <a:gd name="connsiteX160" fmla="*/ 678543 w 834631"/>
                  <a:gd name="connsiteY160" fmla="*/ 1716314 h 1759857"/>
                  <a:gd name="connsiteX161" fmla="*/ 671285 w 834631"/>
                  <a:gd name="connsiteY161" fmla="*/ 1709057 h 1759857"/>
                  <a:gd name="connsiteX162" fmla="*/ 664028 w 834631"/>
                  <a:gd name="connsiteY162" fmla="*/ 1694542 h 1759857"/>
                  <a:gd name="connsiteX163" fmla="*/ 664028 w 834631"/>
                  <a:gd name="connsiteY163" fmla="*/ 1571171 h 1759857"/>
                  <a:gd name="connsiteX164" fmla="*/ 667657 w 834631"/>
                  <a:gd name="connsiteY164" fmla="*/ 1538514 h 1759857"/>
                  <a:gd name="connsiteX165" fmla="*/ 674914 w 834631"/>
                  <a:gd name="connsiteY165" fmla="*/ 1494971 h 1759857"/>
                  <a:gd name="connsiteX166" fmla="*/ 678543 w 834631"/>
                  <a:gd name="connsiteY166" fmla="*/ 1451428 h 1759857"/>
                  <a:gd name="connsiteX167" fmla="*/ 678543 w 834631"/>
                  <a:gd name="connsiteY167" fmla="*/ 1324428 h 1759857"/>
                  <a:gd name="connsiteX168" fmla="*/ 667657 w 834631"/>
                  <a:gd name="connsiteY168" fmla="*/ 1299028 h 1759857"/>
                  <a:gd name="connsiteX169" fmla="*/ 664028 w 834631"/>
                  <a:gd name="connsiteY169" fmla="*/ 1288142 h 1759857"/>
                  <a:gd name="connsiteX170" fmla="*/ 664028 w 834631"/>
                  <a:gd name="connsiteY170" fmla="*/ 1168400 h 1759857"/>
                  <a:gd name="connsiteX171" fmla="*/ 653143 w 834631"/>
                  <a:gd name="connsiteY171" fmla="*/ 1164771 h 1759857"/>
                  <a:gd name="connsiteX172" fmla="*/ 642257 w 834631"/>
                  <a:gd name="connsiteY172" fmla="*/ 1157514 h 1759857"/>
                  <a:gd name="connsiteX173" fmla="*/ 649514 w 834631"/>
                  <a:gd name="connsiteY173" fmla="*/ 1103085 h 1759857"/>
                  <a:gd name="connsiteX174" fmla="*/ 656771 w 834631"/>
                  <a:gd name="connsiteY174" fmla="*/ 1092200 h 1759857"/>
                  <a:gd name="connsiteX175" fmla="*/ 678543 w 834631"/>
                  <a:gd name="connsiteY175" fmla="*/ 1088571 h 1759857"/>
                  <a:gd name="connsiteX176" fmla="*/ 667657 w 834631"/>
                  <a:gd name="connsiteY176" fmla="*/ 1045028 h 1759857"/>
                  <a:gd name="connsiteX177" fmla="*/ 653143 w 834631"/>
                  <a:gd name="connsiteY177" fmla="*/ 1059542 h 1759857"/>
                  <a:gd name="connsiteX178" fmla="*/ 649514 w 834631"/>
                  <a:gd name="connsiteY178" fmla="*/ 1048657 h 1759857"/>
                  <a:gd name="connsiteX179" fmla="*/ 642257 w 834631"/>
                  <a:gd name="connsiteY179" fmla="*/ 1005114 h 1759857"/>
                  <a:gd name="connsiteX180" fmla="*/ 638628 w 834631"/>
                  <a:gd name="connsiteY180" fmla="*/ 994228 h 1759857"/>
                  <a:gd name="connsiteX181" fmla="*/ 642257 w 834631"/>
                  <a:gd name="connsiteY181" fmla="*/ 976085 h 1759857"/>
                  <a:gd name="connsiteX182" fmla="*/ 653143 w 834631"/>
                  <a:gd name="connsiteY182" fmla="*/ 979714 h 1759857"/>
                  <a:gd name="connsiteX183" fmla="*/ 660400 w 834631"/>
                  <a:gd name="connsiteY183" fmla="*/ 990600 h 1759857"/>
                  <a:gd name="connsiteX184" fmla="*/ 671285 w 834631"/>
                  <a:gd name="connsiteY184" fmla="*/ 1001485 h 1759857"/>
                  <a:gd name="connsiteX185" fmla="*/ 689428 w 834631"/>
                  <a:gd name="connsiteY185" fmla="*/ 961571 h 1759857"/>
                  <a:gd name="connsiteX186" fmla="*/ 671285 w 834631"/>
                  <a:gd name="connsiteY186" fmla="*/ 943428 h 1759857"/>
                  <a:gd name="connsiteX187" fmla="*/ 667657 w 834631"/>
                  <a:gd name="connsiteY187" fmla="*/ 932542 h 1759857"/>
                  <a:gd name="connsiteX188" fmla="*/ 693057 w 834631"/>
                  <a:gd name="connsiteY188" fmla="*/ 889000 h 1759857"/>
                  <a:gd name="connsiteX189" fmla="*/ 707571 w 834631"/>
                  <a:gd name="connsiteY189" fmla="*/ 885371 h 1759857"/>
                  <a:gd name="connsiteX190" fmla="*/ 696685 w 834631"/>
                  <a:gd name="connsiteY190" fmla="*/ 874485 h 1759857"/>
                  <a:gd name="connsiteX191" fmla="*/ 649514 w 834631"/>
                  <a:gd name="connsiteY191" fmla="*/ 870857 h 1759857"/>
                  <a:gd name="connsiteX192" fmla="*/ 605971 w 834631"/>
                  <a:gd name="connsiteY192" fmla="*/ 863600 h 1759857"/>
                  <a:gd name="connsiteX193" fmla="*/ 598714 w 834631"/>
                  <a:gd name="connsiteY193" fmla="*/ 856342 h 1759857"/>
                  <a:gd name="connsiteX194" fmla="*/ 602343 w 834631"/>
                  <a:gd name="connsiteY194" fmla="*/ 838200 h 1759857"/>
                  <a:gd name="connsiteX195" fmla="*/ 613228 w 834631"/>
                  <a:gd name="connsiteY195" fmla="*/ 841828 h 1759857"/>
                  <a:gd name="connsiteX196" fmla="*/ 642257 w 834631"/>
                  <a:gd name="connsiteY196" fmla="*/ 856342 h 1759857"/>
                  <a:gd name="connsiteX197" fmla="*/ 653143 w 834631"/>
                  <a:gd name="connsiteY197" fmla="*/ 849085 h 1759857"/>
                  <a:gd name="connsiteX198" fmla="*/ 664028 w 834631"/>
                  <a:gd name="connsiteY198" fmla="*/ 845457 h 1759857"/>
                  <a:gd name="connsiteX199" fmla="*/ 671285 w 834631"/>
                  <a:gd name="connsiteY199" fmla="*/ 834571 h 1759857"/>
                  <a:gd name="connsiteX200" fmla="*/ 671285 w 834631"/>
                  <a:gd name="connsiteY200" fmla="*/ 791028 h 1759857"/>
                  <a:gd name="connsiteX201" fmla="*/ 656771 w 834631"/>
                  <a:gd name="connsiteY201" fmla="*/ 772885 h 1759857"/>
                  <a:gd name="connsiteX202" fmla="*/ 638628 w 834631"/>
                  <a:gd name="connsiteY202" fmla="*/ 769257 h 1759857"/>
                  <a:gd name="connsiteX203" fmla="*/ 642257 w 834631"/>
                  <a:gd name="connsiteY203" fmla="*/ 754742 h 1759857"/>
                  <a:gd name="connsiteX204" fmla="*/ 653143 w 834631"/>
                  <a:gd name="connsiteY204" fmla="*/ 751114 h 1759857"/>
                  <a:gd name="connsiteX205" fmla="*/ 678543 w 834631"/>
                  <a:gd name="connsiteY205" fmla="*/ 743857 h 1759857"/>
                  <a:gd name="connsiteX206" fmla="*/ 685800 w 834631"/>
                  <a:gd name="connsiteY206" fmla="*/ 732971 h 1759857"/>
                  <a:gd name="connsiteX207" fmla="*/ 707571 w 834631"/>
                  <a:gd name="connsiteY207" fmla="*/ 736600 h 1759857"/>
                  <a:gd name="connsiteX208" fmla="*/ 729343 w 834631"/>
                  <a:gd name="connsiteY208" fmla="*/ 747485 h 1759857"/>
                  <a:gd name="connsiteX209" fmla="*/ 736600 w 834631"/>
                  <a:gd name="connsiteY209" fmla="*/ 732971 h 1759857"/>
                  <a:gd name="connsiteX210" fmla="*/ 722085 w 834631"/>
                  <a:gd name="connsiteY210" fmla="*/ 711200 h 1759857"/>
                  <a:gd name="connsiteX211" fmla="*/ 732971 w 834631"/>
                  <a:gd name="connsiteY211" fmla="*/ 703942 h 1759857"/>
                  <a:gd name="connsiteX212" fmla="*/ 740228 w 834631"/>
                  <a:gd name="connsiteY212" fmla="*/ 711200 h 1759857"/>
                  <a:gd name="connsiteX213" fmla="*/ 751114 w 834631"/>
                  <a:gd name="connsiteY213" fmla="*/ 718457 h 1759857"/>
                  <a:gd name="connsiteX214" fmla="*/ 758371 w 834631"/>
                  <a:gd name="connsiteY214" fmla="*/ 729342 h 1759857"/>
                  <a:gd name="connsiteX215" fmla="*/ 762000 w 834631"/>
                  <a:gd name="connsiteY215" fmla="*/ 758371 h 1759857"/>
                  <a:gd name="connsiteX216" fmla="*/ 783771 w 834631"/>
                  <a:gd name="connsiteY216" fmla="*/ 751114 h 1759857"/>
                  <a:gd name="connsiteX217" fmla="*/ 791028 w 834631"/>
                  <a:gd name="connsiteY217" fmla="*/ 736600 h 1759857"/>
                  <a:gd name="connsiteX218" fmla="*/ 794657 w 834631"/>
                  <a:gd name="connsiteY218" fmla="*/ 714828 h 1759857"/>
                  <a:gd name="connsiteX219" fmla="*/ 809171 w 834631"/>
                  <a:gd name="connsiteY219" fmla="*/ 682171 h 1759857"/>
                  <a:gd name="connsiteX220" fmla="*/ 816428 w 834631"/>
                  <a:gd name="connsiteY220" fmla="*/ 653142 h 1759857"/>
                  <a:gd name="connsiteX221" fmla="*/ 827314 w 834631"/>
                  <a:gd name="connsiteY221" fmla="*/ 645885 h 1759857"/>
                  <a:gd name="connsiteX222" fmla="*/ 834571 w 834631"/>
                  <a:gd name="connsiteY222" fmla="*/ 635000 h 1759857"/>
                  <a:gd name="connsiteX223" fmla="*/ 827314 w 834631"/>
                  <a:gd name="connsiteY223" fmla="*/ 566057 h 1759857"/>
                  <a:gd name="connsiteX224" fmla="*/ 816428 w 834631"/>
                  <a:gd name="connsiteY224" fmla="*/ 544285 h 1759857"/>
                  <a:gd name="connsiteX225" fmla="*/ 820057 w 834631"/>
                  <a:gd name="connsiteY225" fmla="*/ 533400 h 1759857"/>
                  <a:gd name="connsiteX226" fmla="*/ 834571 w 834631"/>
                  <a:gd name="connsiteY226" fmla="*/ 540657 h 1759857"/>
                  <a:gd name="connsiteX0" fmla="*/ 834571 w 834631"/>
                  <a:gd name="connsiteY0" fmla="*/ 540657 h 1759857"/>
                  <a:gd name="connsiteX1" fmla="*/ 812800 w 834631"/>
                  <a:gd name="connsiteY1" fmla="*/ 537028 h 1759857"/>
                  <a:gd name="connsiteX2" fmla="*/ 801914 w 834631"/>
                  <a:gd name="connsiteY2" fmla="*/ 533400 h 1759857"/>
                  <a:gd name="connsiteX3" fmla="*/ 780143 w 834631"/>
                  <a:gd name="connsiteY3" fmla="*/ 537028 h 1759857"/>
                  <a:gd name="connsiteX4" fmla="*/ 762000 w 834631"/>
                  <a:gd name="connsiteY4" fmla="*/ 580571 h 1759857"/>
                  <a:gd name="connsiteX5" fmla="*/ 743857 w 834631"/>
                  <a:gd name="connsiteY5" fmla="*/ 566057 h 1759857"/>
                  <a:gd name="connsiteX6" fmla="*/ 732971 w 834631"/>
                  <a:gd name="connsiteY6" fmla="*/ 558800 h 1759857"/>
                  <a:gd name="connsiteX7" fmla="*/ 725714 w 834631"/>
                  <a:gd name="connsiteY7" fmla="*/ 551542 h 1759857"/>
                  <a:gd name="connsiteX8" fmla="*/ 693057 w 834631"/>
                  <a:gd name="connsiteY8" fmla="*/ 533400 h 1759857"/>
                  <a:gd name="connsiteX9" fmla="*/ 678543 w 834631"/>
                  <a:gd name="connsiteY9" fmla="*/ 529771 h 1759857"/>
                  <a:gd name="connsiteX10" fmla="*/ 671285 w 834631"/>
                  <a:gd name="connsiteY10" fmla="*/ 518885 h 1759857"/>
                  <a:gd name="connsiteX11" fmla="*/ 660400 w 834631"/>
                  <a:gd name="connsiteY11" fmla="*/ 511628 h 1759857"/>
                  <a:gd name="connsiteX12" fmla="*/ 645885 w 834631"/>
                  <a:gd name="connsiteY12" fmla="*/ 504371 h 1759857"/>
                  <a:gd name="connsiteX13" fmla="*/ 569685 w 834631"/>
                  <a:gd name="connsiteY13" fmla="*/ 497114 h 1759857"/>
                  <a:gd name="connsiteX14" fmla="*/ 522514 w 834631"/>
                  <a:gd name="connsiteY14" fmla="*/ 493485 h 1759857"/>
                  <a:gd name="connsiteX15" fmla="*/ 497114 w 834631"/>
                  <a:gd name="connsiteY15" fmla="*/ 486228 h 1759857"/>
                  <a:gd name="connsiteX16" fmla="*/ 468085 w 834631"/>
                  <a:gd name="connsiteY16" fmla="*/ 464457 h 1759857"/>
                  <a:gd name="connsiteX17" fmla="*/ 457200 w 834631"/>
                  <a:gd name="connsiteY17" fmla="*/ 457200 h 1759857"/>
                  <a:gd name="connsiteX18" fmla="*/ 449943 w 834631"/>
                  <a:gd name="connsiteY18" fmla="*/ 449942 h 1759857"/>
                  <a:gd name="connsiteX19" fmla="*/ 428171 w 834631"/>
                  <a:gd name="connsiteY19" fmla="*/ 442685 h 1759857"/>
                  <a:gd name="connsiteX20" fmla="*/ 391885 w 834631"/>
                  <a:gd name="connsiteY20" fmla="*/ 446314 h 1759857"/>
                  <a:gd name="connsiteX21" fmla="*/ 381000 w 834631"/>
                  <a:gd name="connsiteY21" fmla="*/ 442685 h 1759857"/>
                  <a:gd name="connsiteX22" fmla="*/ 370114 w 834631"/>
                  <a:gd name="connsiteY22" fmla="*/ 424542 h 1759857"/>
                  <a:gd name="connsiteX23" fmla="*/ 348343 w 834631"/>
                  <a:gd name="connsiteY23" fmla="*/ 420914 h 1759857"/>
                  <a:gd name="connsiteX24" fmla="*/ 319314 w 834631"/>
                  <a:gd name="connsiteY24" fmla="*/ 413657 h 1759857"/>
                  <a:gd name="connsiteX25" fmla="*/ 290285 w 834631"/>
                  <a:gd name="connsiteY25" fmla="*/ 402771 h 1759857"/>
                  <a:gd name="connsiteX26" fmla="*/ 275771 w 834631"/>
                  <a:gd name="connsiteY26" fmla="*/ 395514 h 1759857"/>
                  <a:gd name="connsiteX27" fmla="*/ 264885 w 834631"/>
                  <a:gd name="connsiteY27" fmla="*/ 322942 h 1759857"/>
                  <a:gd name="connsiteX28" fmla="*/ 261257 w 834631"/>
                  <a:gd name="connsiteY28" fmla="*/ 312057 h 1759857"/>
                  <a:gd name="connsiteX29" fmla="*/ 239485 w 834631"/>
                  <a:gd name="connsiteY29" fmla="*/ 297542 h 1759857"/>
                  <a:gd name="connsiteX30" fmla="*/ 228600 w 834631"/>
                  <a:gd name="connsiteY30" fmla="*/ 290285 h 1759857"/>
                  <a:gd name="connsiteX31" fmla="*/ 217714 w 834631"/>
                  <a:gd name="connsiteY31" fmla="*/ 283028 h 1759857"/>
                  <a:gd name="connsiteX32" fmla="*/ 210457 w 834631"/>
                  <a:gd name="connsiteY32" fmla="*/ 272142 h 1759857"/>
                  <a:gd name="connsiteX33" fmla="*/ 203200 w 834631"/>
                  <a:gd name="connsiteY33" fmla="*/ 257628 h 1759857"/>
                  <a:gd name="connsiteX34" fmla="*/ 192314 w 834631"/>
                  <a:gd name="connsiteY34" fmla="*/ 246742 h 1759857"/>
                  <a:gd name="connsiteX35" fmla="*/ 177800 w 834631"/>
                  <a:gd name="connsiteY35" fmla="*/ 221342 h 1759857"/>
                  <a:gd name="connsiteX36" fmla="*/ 166914 w 834631"/>
                  <a:gd name="connsiteY36" fmla="*/ 199571 h 1759857"/>
                  <a:gd name="connsiteX37" fmla="*/ 163285 w 834631"/>
                  <a:gd name="connsiteY37" fmla="*/ 134257 h 1759857"/>
                  <a:gd name="connsiteX38" fmla="*/ 141514 w 834631"/>
                  <a:gd name="connsiteY38" fmla="*/ 112485 h 1759857"/>
                  <a:gd name="connsiteX39" fmla="*/ 141514 w 834631"/>
                  <a:gd name="connsiteY39" fmla="*/ 39914 h 1759857"/>
                  <a:gd name="connsiteX40" fmla="*/ 108857 w 834631"/>
                  <a:gd name="connsiteY40" fmla="*/ 21771 h 1759857"/>
                  <a:gd name="connsiteX41" fmla="*/ 87085 w 834631"/>
                  <a:gd name="connsiteY41" fmla="*/ 7257 h 1759857"/>
                  <a:gd name="connsiteX42" fmla="*/ 76200 w 834631"/>
                  <a:gd name="connsiteY42" fmla="*/ 0 h 1759857"/>
                  <a:gd name="connsiteX43" fmla="*/ 61685 w 834631"/>
                  <a:gd name="connsiteY43" fmla="*/ 3628 h 1759857"/>
                  <a:gd name="connsiteX44" fmla="*/ 47171 w 834631"/>
                  <a:gd name="connsiteY44" fmla="*/ 32657 h 1759857"/>
                  <a:gd name="connsiteX45" fmla="*/ 39914 w 834631"/>
                  <a:gd name="connsiteY45" fmla="*/ 43542 h 1759857"/>
                  <a:gd name="connsiteX46" fmla="*/ 50800 w 834631"/>
                  <a:gd name="connsiteY46" fmla="*/ 72571 h 1759857"/>
                  <a:gd name="connsiteX47" fmla="*/ 79828 w 834631"/>
                  <a:gd name="connsiteY47" fmla="*/ 76200 h 1759857"/>
                  <a:gd name="connsiteX48" fmla="*/ 90714 w 834631"/>
                  <a:gd name="connsiteY48" fmla="*/ 108857 h 1759857"/>
                  <a:gd name="connsiteX49" fmla="*/ 94343 w 834631"/>
                  <a:gd name="connsiteY49" fmla="*/ 119742 h 1759857"/>
                  <a:gd name="connsiteX50" fmla="*/ 97971 w 834631"/>
                  <a:gd name="connsiteY50" fmla="*/ 134257 h 1759857"/>
                  <a:gd name="connsiteX51" fmla="*/ 97971 w 834631"/>
                  <a:gd name="connsiteY51" fmla="*/ 185057 h 1759857"/>
                  <a:gd name="connsiteX52" fmla="*/ 90714 w 834631"/>
                  <a:gd name="connsiteY52" fmla="*/ 195942 h 1759857"/>
                  <a:gd name="connsiteX53" fmla="*/ 101600 w 834631"/>
                  <a:gd name="connsiteY53" fmla="*/ 250371 h 1759857"/>
                  <a:gd name="connsiteX54" fmla="*/ 116114 w 834631"/>
                  <a:gd name="connsiteY54" fmla="*/ 254000 h 1759857"/>
                  <a:gd name="connsiteX55" fmla="*/ 123371 w 834631"/>
                  <a:gd name="connsiteY55" fmla="*/ 275771 h 1759857"/>
                  <a:gd name="connsiteX56" fmla="*/ 127000 w 834631"/>
                  <a:gd name="connsiteY56" fmla="*/ 308428 h 1759857"/>
                  <a:gd name="connsiteX57" fmla="*/ 137885 w 834631"/>
                  <a:gd name="connsiteY57" fmla="*/ 312057 h 1759857"/>
                  <a:gd name="connsiteX58" fmla="*/ 145143 w 834631"/>
                  <a:gd name="connsiteY58" fmla="*/ 319314 h 1759857"/>
                  <a:gd name="connsiteX59" fmla="*/ 152400 w 834631"/>
                  <a:gd name="connsiteY59" fmla="*/ 330200 h 1759857"/>
                  <a:gd name="connsiteX60" fmla="*/ 170543 w 834631"/>
                  <a:gd name="connsiteY60" fmla="*/ 333828 h 1759857"/>
                  <a:gd name="connsiteX61" fmla="*/ 185057 w 834631"/>
                  <a:gd name="connsiteY61" fmla="*/ 439057 h 1759857"/>
                  <a:gd name="connsiteX62" fmla="*/ 192314 w 834631"/>
                  <a:gd name="connsiteY62" fmla="*/ 453571 h 1759857"/>
                  <a:gd name="connsiteX63" fmla="*/ 235857 w 834631"/>
                  <a:gd name="connsiteY63" fmla="*/ 482600 h 1759857"/>
                  <a:gd name="connsiteX64" fmla="*/ 246743 w 834631"/>
                  <a:gd name="connsiteY64" fmla="*/ 486228 h 1759857"/>
                  <a:gd name="connsiteX65" fmla="*/ 257628 w 834631"/>
                  <a:gd name="connsiteY65" fmla="*/ 489857 h 1759857"/>
                  <a:gd name="connsiteX66" fmla="*/ 279400 w 834631"/>
                  <a:gd name="connsiteY66" fmla="*/ 511628 h 1759857"/>
                  <a:gd name="connsiteX67" fmla="*/ 290285 w 834631"/>
                  <a:gd name="connsiteY67" fmla="*/ 533400 h 1759857"/>
                  <a:gd name="connsiteX68" fmla="*/ 301171 w 834631"/>
                  <a:gd name="connsiteY68" fmla="*/ 537028 h 1759857"/>
                  <a:gd name="connsiteX69" fmla="*/ 351971 w 834631"/>
                  <a:gd name="connsiteY69" fmla="*/ 533400 h 1759857"/>
                  <a:gd name="connsiteX70" fmla="*/ 355600 w 834631"/>
                  <a:gd name="connsiteY70" fmla="*/ 515257 h 1759857"/>
                  <a:gd name="connsiteX71" fmla="*/ 395514 w 834631"/>
                  <a:gd name="connsiteY71" fmla="*/ 518885 h 1759857"/>
                  <a:gd name="connsiteX72" fmla="*/ 406400 w 834631"/>
                  <a:gd name="connsiteY72" fmla="*/ 522514 h 1759857"/>
                  <a:gd name="connsiteX73" fmla="*/ 417285 w 834631"/>
                  <a:gd name="connsiteY73" fmla="*/ 547914 h 1759857"/>
                  <a:gd name="connsiteX74" fmla="*/ 424543 w 834631"/>
                  <a:gd name="connsiteY74" fmla="*/ 649514 h 1759857"/>
                  <a:gd name="connsiteX75" fmla="*/ 428171 w 834631"/>
                  <a:gd name="connsiteY75" fmla="*/ 664028 h 1759857"/>
                  <a:gd name="connsiteX76" fmla="*/ 446314 w 834631"/>
                  <a:gd name="connsiteY76" fmla="*/ 685800 h 1759857"/>
                  <a:gd name="connsiteX77" fmla="*/ 449943 w 834631"/>
                  <a:gd name="connsiteY77" fmla="*/ 696685 h 1759857"/>
                  <a:gd name="connsiteX78" fmla="*/ 460828 w 834631"/>
                  <a:gd name="connsiteY78" fmla="*/ 700314 h 1759857"/>
                  <a:gd name="connsiteX79" fmla="*/ 471714 w 834631"/>
                  <a:gd name="connsiteY79" fmla="*/ 711200 h 1759857"/>
                  <a:gd name="connsiteX80" fmla="*/ 464457 w 834631"/>
                  <a:gd name="connsiteY80" fmla="*/ 722085 h 1759857"/>
                  <a:gd name="connsiteX81" fmla="*/ 446314 w 834631"/>
                  <a:gd name="connsiteY81" fmla="*/ 736600 h 1759857"/>
                  <a:gd name="connsiteX82" fmla="*/ 439057 w 834631"/>
                  <a:gd name="connsiteY82" fmla="*/ 747485 h 1759857"/>
                  <a:gd name="connsiteX83" fmla="*/ 417285 w 834631"/>
                  <a:gd name="connsiteY83" fmla="*/ 754742 h 1759857"/>
                  <a:gd name="connsiteX84" fmla="*/ 406400 w 834631"/>
                  <a:gd name="connsiteY84" fmla="*/ 758371 h 1759857"/>
                  <a:gd name="connsiteX85" fmla="*/ 395514 w 834631"/>
                  <a:gd name="connsiteY85" fmla="*/ 765628 h 1759857"/>
                  <a:gd name="connsiteX86" fmla="*/ 377371 w 834631"/>
                  <a:gd name="connsiteY86" fmla="*/ 783771 h 1759857"/>
                  <a:gd name="connsiteX87" fmla="*/ 362857 w 834631"/>
                  <a:gd name="connsiteY87" fmla="*/ 805542 h 1759857"/>
                  <a:gd name="connsiteX88" fmla="*/ 348343 w 834631"/>
                  <a:gd name="connsiteY88" fmla="*/ 823685 h 1759857"/>
                  <a:gd name="connsiteX89" fmla="*/ 333828 w 834631"/>
                  <a:gd name="connsiteY89" fmla="*/ 838200 h 1759857"/>
                  <a:gd name="connsiteX90" fmla="*/ 308428 w 834631"/>
                  <a:gd name="connsiteY90" fmla="*/ 845457 h 1759857"/>
                  <a:gd name="connsiteX91" fmla="*/ 264885 w 834631"/>
                  <a:gd name="connsiteY91" fmla="*/ 849085 h 1759857"/>
                  <a:gd name="connsiteX92" fmla="*/ 250371 w 834631"/>
                  <a:gd name="connsiteY92" fmla="*/ 870857 h 1759857"/>
                  <a:gd name="connsiteX93" fmla="*/ 243114 w 834631"/>
                  <a:gd name="connsiteY93" fmla="*/ 881742 h 1759857"/>
                  <a:gd name="connsiteX94" fmla="*/ 235857 w 834631"/>
                  <a:gd name="connsiteY94" fmla="*/ 896257 h 1759857"/>
                  <a:gd name="connsiteX95" fmla="*/ 228600 w 834631"/>
                  <a:gd name="connsiteY95" fmla="*/ 925285 h 1759857"/>
                  <a:gd name="connsiteX96" fmla="*/ 221343 w 834631"/>
                  <a:gd name="connsiteY96" fmla="*/ 936171 h 1759857"/>
                  <a:gd name="connsiteX97" fmla="*/ 195943 w 834631"/>
                  <a:gd name="connsiteY97" fmla="*/ 939800 h 1759857"/>
                  <a:gd name="connsiteX98" fmla="*/ 177800 w 834631"/>
                  <a:gd name="connsiteY98" fmla="*/ 943428 h 1759857"/>
                  <a:gd name="connsiteX99" fmla="*/ 152400 w 834631"/>
                  <a:gd name="connsiteY99" fmla="*/ 957942 h 1759857"/>
                  <a:gd name="connsiteX100" fmla="*/ 141514 w 834631"/>
                  <a:gd name="connsiteY100" fmla="*/ 965200 h 1759857"/>
                  <a:gd name="connsiteX101" fmla="*/ 108857 w 834631"/>
                  <a:gd name="connsiteY101" fmla="*/ 968828 h 1759857"/>
                  <a:gd name="connsiteX102" fmla="*/ 97971 w 834631"/>
                  <a:gd name="connsiteY102" fmla="*/ 976085 h 1759857"/>
                  <a:gd name="connsiteX103" fmla="*/ 108857 w 834631"/>
                  <a:gd name="connsiteY103" fmla="*/ 1016000 h 1759857"/>
                  <a:gd name="connsiteX104" fmla="*/ 119743 w 834631"/>
                  <a:gd name="connsiteY104" fmla="*/ 1055914 h 1759857"/>
                  <a:gd name="connsiteX105" fmla="*/ 127000 w 834631"/>
                  <a:gd name="connsiteY105" fmla="*/ 1113971 h 1759857"/>
                  <a:gd name="connsiteX106" fmla="*/ 134257 w 834631"/>
                  <a:gd name="connsiteY106" fmla="*/ 1124857 h 1759857"/>
                  <a:gd name="connsiteX107" fmla="*/ 141514 w 834631"/>
                  <a:gd name="connsiteY107" fmla="*/ 1143000 h 1759857"/>
                  <a:gd name="connsiteX108" fmla="*/ 170543 w 834631"/>
                  <a:gd name="connsiteY108" fmla="*/ 1139371 h 1759857"/>
                  <a:gd name="connsiteX109" fmla="*/ 152400 w 834631"/>
                  <a:gd name="connsiteY109" fmla="*/ 1175657 h 1759857"/>
                  <a:gd name="connsiteX110" fmla="*/ 181428 w 834631"/>
                  <a:gd name="connsiteY110" fmla="*/ 1211942 h 1759857"/>
                  <a:gd name="connsiteX111" fmla="*/ 177800 w 834631"/>
                  <a:gd name="connsiteY111" fmla="*/ 1226457 h 1759857"/>
                  <a:gd name="connsiteX112" fmla="*/ 130628 w 834631"/>
                  <a:gd name="connsiteY112" fmla="*/ 1237342 h 1759857"/>
                  <a:gd name="connsiteX113" fmla="*/ 112485 w 834631"/>
                  <a:gd name="connsiteY113" fmla="*/ 1251857 h 1759857"/>
                  <a:gd name="connsiteX114" fmla="*/ 83457 w 834631"/>
                  <a:gd name="connsiteY114" fmla="*/ 1259114 h 1759857"/>
                  <a:gd name="connsiteX115" fmla="*/ 76200 w 834631"/>
                  <a:gd name="connsiteY115" fmla="*/ 1273628 h 1759857"/>
                  <a:gd name="connsiteX116" fmla="*/ 65314 w 834631"/>
                  <a:gd name="connsiteY116" fmla="*/ 1302657 h 1759857"/>
                  <a:gd name="connsiteX117" fmla="*/ 50800 w 834631"/>
                  <a:gd name="connsiteY117" fmla="*/ 1309914 h 1759857"/>
                  <a:gd name="connsiteX118" fmla="*/ 43543 w 834631"/>
                  <a:gd name="connsiteY118" fmla="*/ 1324428 h 1759857"/>
                  <a:gd name="connsiteX119" fmla="*/ 39914 w 834631"/>
                  <a:gd name="connsiteY119" fmla="*/ 1346200 h 1759857"/>
                  <a:gd name="connsiteX120" fmla="*/ 36285 w 834631"/>
                  <a:gd name="connsiteY120" fmla="*/ 1357085 h 1759857"/>
                  <a:gd name="connsiteX121" fmla="*/ 39914 w 834631"/>
                  <a:gd name="connsiteY121" fmla="*/ 1378857 h 1759857"/>
                  <a:gd name="connsiteX122" fmla="*/ 47171 w 834631"/>
                  <a:gd name="connsiteY122" fmla="*/ 1389742 h 1759857"/>
                  <a:gd name="connsiteX123" fmla="*/ 36285 w 834631"/>
                  <a:gd name="connsiteY123" fmla="*/ 1393371 h 1759857"/>
                  <a:gd name="connsiteX124" fmla="*/ 0 w 834631"/>
                  <a:gd name="connsiteY124" fmla="*/ 1397000 h 1759857"/>
                  <a:gd name="connsiteX125" fmla="*/ 7257 w 834631"/>
                  <a:gd name="connsiteY125" fmla="*/ 1473200 h 1759857"/>
                  <a:gd name="connsiteX126" fmla="*/ 21771 w 834631"/>
                  <a:gd name="connsiteY126" fmla="*/ 1476828 h 1759857"/>
                  <a:gd name="connsiteX127" fmla="*/ 61685 w 834631"/>
                  <a:gd name="connsiteY127" fmla="*/ 1480457 h 1759857"/>
                  <a:gd name="connsiteX128" fmla="*/ 54428 w 834631"/>
                  <a:gd name="connsiteY128" fmla="*/ 1516742 h 1759857"/>
                  <a:gd name="connsiteX129" fmla="*/ 36285 w 834631"/>
                  <a:gd name="connsiteY129" fmla="*/ 1534885 h 1759857"/>
                  <a:gd name="connsiteX130" fmla="*/ 32657 w 834631"/>
                  <a:gd name="connsiteY130" fmla="*/ 1545771 h 1759857"/>
                  <a:gd name="connsiteX131" fmla="*/ 36285 w 834631"/>
                  <a:gd name="connsiteY131" fmla="*/ 1560285 h 1759857"/>
                  <a:gd name="connsiteX132" fmla="*/ 68943 w 834631"/>
                  <a:gd name="connsiteY132" fmla="*/ 1571171 h 1759857"/>
                  <a:gd name="connsiteX133" fmla="*/ 94343 w 834631"/>
                  <a:gd name="connsiteY133" fmla="*/ 1582057 h 1759857"/>
                  <a:gd name="connsiteX134" fmla="*/ 105228 w 834631"/>
                  <a:gd name="connsiteY134" fmla="*/ 1585685 h 1759857"/>
                  <a:gd name="connsiteX135" fmla="*/ 130628 w 834631"/>
                  <a:gd name="connsiteY135" fmla="*/ 1596571 h 1759857"/>
                  <a:gd name="connsiteX136" fmla="*/ 141514 w 834631"/>
                  <a:gd name="connsiteY136" fmla="*/ 1603828 h 1759857"/>
                  <a:gd name="connsiteX137" fmla="*/ 159657 w 834631"/>
                  <a:gd name="connsiteY137" fmla="*/ 1596571 h 1759857"/>
                  <a:gd name="connsiteX138" fmla="*/ 170543 w 834631"/>
                  <a:gd name="connsiteY138" fmla="*/ 1589314 h 1759857"/>
                  <a:gd name="connsiteX139" fmla="*/ 181428 w 834631"/>
                  <a:gd name="connsiteY139" fmla="*/ 1592942 h 1759857"/>
                  <a:gd name="connsiteX140" fmla="*/ 195943 w 834631"/>
                  <a:gd name="connsiteY140" fmla="*/ 1614714 h 1759857"/>
                  <a:gd name="connsiteX141" fmla="*/ 206828 w 834631"/>
                  <a:gd name="connsiteY141" fmla="*/ 1621971 h 1759857"/>
                  <a:gd name="connsiteX142" fmla="*/ 239485 w 834631"/>
                  <a:gd name="connsiteY142" fmla="*/ 1651000 h 1759857"/>
                  <a:gd name="connsiteX143" fmla="*/ 250371 w 834631"/>
                  <a:gd name="connsiteY143" fmla="*/ 1654628 h 1759857"/>
                  <a:gd name="connsiteX144" fmla="*/ 261257 w 834631"/>
                  <a:gd name="connsiteY144" fmla="*/ 1661885 h 1759857"/>
                  <a:gd name="connsiteX145" fmla="*/ 272143 w 834631"/>
                  <a:gd name="connsiteY145" fmla="*/ 1665514 h 1759857"/>
                  <a:gd name="connsiteX146" fmla="*/ 290285 w 834631"/>
                  <a:gd name="connsiteY146" fmla="*/ 1690914 h 1759857"/>
                  <a:gd name="connsiteX147" fmla="*/ 377371 w 834631"/>
                  <a:gd name="connsiteY147" fmla="*/ 1694542 h 1759857"/>
                  <a:gd name="connsiteX148" fmla="*/ 424543 w 834631"/>
                  <a:gd name="connsiteY148" fmla="*/ 1694542 h 1759857"/>
                  <a:gd name="connsiteX149" fmla="*/ 435428 w 834631"/>
                  <a:gd name="connsiteY149" fmla="*/ 1687285 h 1759857"/>
                  <a:gd name="connsiteX150" fmla="*/ 449943 w 834631"/>
                  <a:gd name="connsiteY150" fmla="*/ 1683657 h 1759857"/>
                  <a:gd name="connsiteX151" fmla="*/ 471714 w 834631"/>
                  <a:gd name="connsiteY151" fmla="*/ 1676400 h 1759857"/>
                  <a:gd name="connsiteX152" fmla="*/ 482600 w 834631"/>
                  <a:gd name="connsiteY152" fmla="*/ 1672771 h 1759857"/>
                  <a:gd name="connsiteX153" fmla="*/ 605971 w 834631"/>
                  <a:gd name="connsiteY153" fmla="*/ 1676400 h 1759857"/>
                  <a:gd name="connsiteX154" fmla="*/ 616857 w 834631"/>
                  <a:gd name="connsiteY154" fmla="*/ 1680028 h 1759857"/>
                  <a:gd name="connsiteX155" fmla="*/ 631371 w 834631"/>
                  <a:gd name="connsiteY155" fmla="*/ 1701800 h 1759857"/>
                  <a:gd name="connsiteX156" fmla="*/ 631371 w 834631"/>
                  <a:gd name="connsiteY156" fmla="*/ 1727200 h 1759857"/>
                  <a:gd name="connsiteX157" fmla="*/ 635000 w 834631"/>
                  <a:gd name="connsiteY157" fmla="*/ 1738085 h 1759857"/>
                  <a:gd name="connsiteX158" fmla="*/ 664028 w 834631"/>
                  <a:gd name="connsiteY158" fmla="*/ 1759857 h 1759857"/>
                  <a:gd name="connsiteX159" fmla="*/ 674914 w 834631"/>
                  <a:gd name="connsiteY159" fmla="*/ 1756228 h 1759857"/>
                  <a:gd name="connsiteX160" fmla="*/ 678543 w 834631"/>
                  <a:gd name="connsiteY160" fmla="*/ 1716314 h 1759857"/>
                  <a:gd name="connsiteX161" fmla="*/ 671285 w 834631"/>
                  <a:gd name="connsiteY161" fmla="*/ 1709057 h 1759857"/>
                  <a:gd name="connsiteX162" fmla="*/ 664028 w 834631"/>
                  <a:gd name="connsiteY162" fmla="*/ 1694542 h 1759857"/>
                  <a:gd name="connsiteX163" fmla="*/ 664028 w 834631"/>
                  <a:gd name="connsiteY163" fmla="*/ 1571171 h 1759857"/>
                  <a:gd name="connsiteX164" fmla="*/ 667657 w 834631"/>
                  <a:gd name="connsiteY164" fmla="*/ 1538514 h 1759857"/>
                  <a:gd name="connsiteX165" fmla="*/ 674914 w 834631"/>
                  <a:gd name="connsiteY165" fmla="*/ 1494971 h 1759857"/>
                  <a:gd name="connsiteX166" fmla="*/ 678543 w 834631"/>
                  <a:gd name="connsiteY166" fmla="*/ 1451428 h 1759857"/>
                  <a:gd name="connsiteX167" fmla="*/ 678543 w 834631"/>
                  <a:gd name="connsiteY167" fmla="*/ 1324428 h 1759857"/>
                  <a:gd name="connsiteX168" fmla="*/ 667657 w 834631"/>
                  <a:gd name="connsiteY168" fmla="*/ 1299028 h 1759857"/>
                  <a:gd name="connsiteX169" fmla="*/ 664028 w 834631"/>
                  <a:gd name="connsiteY169" fmla="*/ 1288142 h 1759857"/>
                  <a:gd name="connsiteX170" fmla="*/ 664028 w 834631"/>
                  <a:gd name="connsiteY170" fmla="*/ 1168400 h 1759857"/>
                  <a:gd name="connsiteX171" fmla="*/ 653143 w 834631"/>
                  <a:gd name="connsiteY171" fmla="*/ 1164771 h 1759857"/>
                  <a:gd name="connsiteX172" fmla="*/ 642257 w 834631"/>
                  <a:gd name="connsiteY172" fmla="*/ 1157514 h 1759857"/>
                  <a:gd name="connsiteX173" fmla="*/ 649514 w 834631"/>
                  <a:gd name="connsiteY173" fmla="*/ 1103085 h 1759857"/>
                  <a:gd name="connsiteX174" fmla="*/ 656771 w 834631"/>
                  <a:gd name="connsiteY174" fmla="*/ 1092200 h 1759857"/>
                  <a:gd name="connsiteX175" fmla="*/ 678543 w 834631"/>
                  <a:gd name="connsiteY175" fmla="*/ 1088571 h 1759857"/>
                  <a:gd name="connsiteX176" fmla="*/ 667657 w 834631"/>
                  <a:gd name="connsiteY176" fmla="*/ 1045028 h 1759857"/>
                  <a:gd name="connsiteX177" fmla="*/ 653143 w 834631"/>
                  <a:gd name="connsiteY177" fmla="*/ 1059542 h 1759857"/>
                  <a:gd name="connsiteX178" fmla="*/ 649514 w 834631"/>
                  <a:gd name="connsiteY178" fmla="*/ 1048657 h 1759857"/>
                  <a:gd name="connsiteX179" fmla="*/ 642257 w 834631"/>
                  <a:gd name="connsiteY179" fmla="*/ 1005114 h 1759857"/>
                  <a:gd name="connsiteX180" fmla="*/ 638628 w 834631"/>
                  <a:gd name="connsiteY180" fmla="*/ 994228 h 1759857"/>
                  <a:gd name="connsiteX181" fmla="*/ 642257 w 834631"/>
                  <a:gd name="connsiteY181" fmla="*/ 976085 h 1759857"/>
                  <a:gd name="connsiteX182" fmla="*/ 653143 w 834631"/>
                  <a:gd name="connsiteY182" fmla="*/ 979714 h 1759857"/>
                  <a:gd name="connsiteX183" fmla="*/ 660400 w 834631"/>
                  <a:gd name="connsiteY183" fmla="*/ 990600 h 1759857"/>
                  <a:gd name="connsiteX184" fmla="*/ 671285 w 834631"/>
                  <a:gd name="connsiteY184" fmla="*/ 1001485 h 1759857"/>
                  <a:gd name="connsiteX185" fmla="*/ 689428 w 834631"/>
                  <a:gd name="connsiteY185" fmla="*/ 961571 h 1759857"/>
                  <a:gd name="connsiteX186" fmla="*/ 671285 w 834631"/>
                  <a:gd name="connsiteY186" fmla="*/ 943428 h 1759857"/>
                  <a:gd name="connsiteX187" fmla="*/ 667657 w 834631"/>
                  <a:gd name="connsiteY187" fmla="*/ 932542 h 1759857"/>
                  <a:gd name="connsiteX188" fmla="*/ 693057 w 834631"/>
                  <a:gd name="connsiteY188" fmla="*/ 889000 h 1759857"/>
                  <a:gd name="connsiteX189" fmla="*/ 707571 w 834631"/>
                  <a:gd name="connsiteY189" fmla="*/ 885371 h 1759857"/>
                  <a:gd name="connsiteX190" fmla="*/ 696685 w 834631"/>
                  <a:gd name="connsiteY190" fmla="*/ 874485 h 1759857"/>
                  <a:gd name="connsiteX191" fmla="*/ 649514 w 834631"/>
                  <a:gd name="connsiteY191" fmla="*/ 870857 h 1759857"/>
                  <a:gd name="connsiteX192" fmla="*/ 605971 w 834631"/>
                  <a:gd name="connsiteY192" fmla="*/ 863600 h 1759857"/>
                  <a:gd name="connsiteX193" fmla="*/ 598714 w 834631"/>
                  <a:gd name="connsiteY193" fmla="*/ 856342 h 1759857"/>
                  <a:gd name="connsiteX194" fmla="*/ 602343 w 834631"/>
                  <a:gd name="connsiteY194" fmla="*/ 838200 h 1759857"/>
                  <a:gd name="connsiteX195" fmla="*/ 613228 w 834631"/>
                  <a:gd name="connsiteY195" fmla="*/ 841828 h 1759857"/>
                  <a:gd name="connsiteX196" fmla="*/ 642257 w 834631"/>
                  <a:gd name="connsiteY196" fmla="*/ 856342 h 1759857"/>
                  <a:gd name="connsiteX197" fmla="*/ 653143 w 834631"/>
                  <a:gd name="connsiteY197" fmla="*/ 849085 h 1759857"/>
                  <a:gd name="connsiteX198" fmla="*/ 664028 w 834631"/>
                  <a:gd name="connsiteY198" fmla="*/ 845457 h 1759857"/>
                  <a:gd name="connsiteX199" fmla="*/ 671285 w 834631"/>
                  <a:gd name="connsiteY199" fmla="*/ 834571 h 1759857"/>
                  <a:gd name="connsiteX200" fmla="*/ 671285 w 834631"/>
                  <a:gd name="connsiteY200" fmla="*/ 791028 h 1759857"/>
                  <a:gd name="connsiteX201" fmla="*/ 656771 w 834631"/>
                  <a:gd name="connsiteY201" fmla="*/ 772885 h 1759857"/>
                  <a:gd name="connsiteX202" fmla="*/ 638628 w 834631"/>
                  <a:gd name="connsiteY202" fmla="*/ 769257 h 1759857"/>
                  <a:gd name="connsiteX203" fmla="*/ 642257 w 834631"/>
                  <a:gd name="connsiteY203" fmla="*/ 754742 h 1759857"/>
                  <a:gd name="connsiteX204" fmla="*/ 653143 w 834631"/>
                  <a:gd name="connsiteY204" fmla="*/ 751114 h 1759857"/>
                  <a:gd name="connsiteX205" fmla="*/ 678543 w 834631"/>
                  <a:gd name="connsiteY205" fmla="*/ 743857 h 1759857"/>
                  <a:gd name="connsiteX206" fmla="*/ 685800 w 834631"/>
                  <a:gd name="connsiteY206" fmla="*/ 732971 h 1759857"/>
                  <a:gd name="connsiteX207" fmla="*/ 707571 w 834631"/>
                  <a:gd name="connsiteY207" fmla="*/ 736600 h 1759857"/>
                  <a:gd name="connsiteX208" fmla="*/ 729343 w 834631"/>
                  <a:gd name="connsiteY208" fmla="*/ 747485 h 1759857"/>
                  <a:gd name="connsiteX209" fmla="*/ 736600 w 834631"/>
                  <a:gd name="connsiteY209" fmla="*/ 732971 h 1759857"/>
                  <a:gd name="connsiteX210" fmla="*/ 722085 w 834631"/>
                  <a:gd name="connsiteY210" fmla="*/ 711200 h 1759857"/>
                  <a:gd name="connsiteX211" fmla="*/ 732971 w 834631"/>
                  <a:gd name="connsiteY211" fmla="*/ 703942 h 1759857"/>
                  <a:gd name="connsiteX212" fmla="*/ 740228 w 834631"/>
                  <a:gd name="connsiteY212" fmla="*/ 711200 h 1759857"/>
                  <a:gd name="connsiteX213" fmla="*/ 751114 w 834631"/>
                  <a:gd name="connsiteY213" fmla="*/ 718457 h 1759857"/>
                  <a:gd name="connsiteX214" fmla="*/ 758371 w 834631"/>
                  <a:gd name="connsiteY214" fmla="*/ 729342 h 1759857"/>
                  <a:gd name="connsiteX215" fmla="*/ 762000 w 834631"/>
                  <a:gd name="connsiteY215" fmla="*/ 758371 h 1759857"/>
                  <a:gd name="connsiteX216" fmla="*/ 783771 w 834631"/>
                  <a:gd name="connsiteY216" fmla="*/ 751114 h 1759857"/>
                  <a:gd name="connsiteX217" fmla="*/ 791028 w 834631"/>
                  <a:gd name="connsiteY217" fmla="*/ 736600 h 1759857"/>
                  <a:gd name="connsiteX218" fmla="*/ 794657 w 834631"/>
                  <a:gd name="connsiteY218" fmla="*/ 714828 h 1759857"/>
                  <a:gd name="connsiteX219" fmla="*/ 809171 w 834631"/>
                  <a:gd name="connsiteY219" fmla="*/ 682171 h 1759857"/>
                  <a:gd name="connsiteX220" fmla="*/ 816428 w 834631"/>
                  <a:gd name="connsiteY220" fmla="*/ 653142 h 1759857"/>
                  <a:gd name="connsiteX221" fmla="*/ 827314 w 834631"/>
                  <a:gd name="connsiteY221" fmla="*/ 645885 h 1759857"/>
                  <a:gd name="connsiteX222" fmla="*/ 834571 w 834631"/>
                  <a:gd name="connsiteY222" fmla="*/ 635000 h 1759857"/>
                  <a:gd name="connsiteX223" fmla="*/ 827314 w 834631"/>
                  <a:gd name="connsiteY223" fmla="*/ 566057 h 1759857"/>
                  <a:gd name="connsiteX224" fmla="*/ 816428 w 834631"/>
                  <a:gd name="connsiteY224" fmla="*/ 544285 h 1759857"/>
                  <a:gd name="connsiteX225" fmla="*/ 820057 w 834631"/>
                  <a:gd name="connsiteY225" fmla="*/ 533400 h 1759857"/>
                  <a:gd name="connsiteX226" fmla="*/ 834571 w 834631"/>
                  <a:gd name="connsiteY226" fmla="*/ 540657 h 1759857"/>
                  <a:gd name="connsiteX0" fmla="*/ 834571 w 834631"/>
                  <a:gd name="connsiteY0" fmla="*/ 540657 h 1759857"/>
                  <a:gd name="connsiteX1" fmla="*/ 812800 w 834631"/>
                  <a:gd name="connsiteY1" fmla="*/ 537028 h 1759857"/>
                  <a:gd name="connsiteX2" fmla="*/ 801914 w 834631"/>
                  <a:gd name="connsiteY2" fmla="*/ 533400 h 1759857"/>
                  <a:gd name="connsiteX3" fmla="*/ 780143 w 834631"/>
                  <a:gd name="connsiteY3" fmla="*/ 537028 h 1759857"/>
                  <a:gd name="connsiteX4" fmla="*/ 762000 w 834631"/>
                  <a:gd name="connsiteY4" fmla="*/ 580571 h 1759857"/>
                  <a:gd name="connsiteX5" fmla="*/ 743857 w 834631"/>
                  <a:gd name="connsiteY5" fmla="*/ 566057 h 1759857"/>
                  <a:gd name="connsiteX6" fmla="*/ 732971 w 834631"/>
                  <a:gd name="connsiteY6" fmla="*/ 558800 h 1759857"/>
                  <a:gd name="connsiteX7" fmla="*/ 725714 w 834631"/>
                  <a:gd name="connsiteY7" fmla="*/ 551542 h 1759857"/>
                  <a:gd name="connsiteX8" fmla="*/ 693057 w 834631"/>
                  <a:gd name="connsiteY8" fmla="*/ 533400 h 1759857"/>
                  <a:gd name="connsiteX9" fmla="*/ 678543 w 834631"/>
                  <a:gd name="connsiteY9" fmla="*/ 529771 h 1759857"/>
                  <a:gd name="connsiteX10" fmla="*/ 671285 w 834631"/>
                  <a:gd name="connsiteY10" fmla="*/ 518885 h 1759857"/>
                  <a:gd name="connsiteX11" fmla="*/ 660400 w 834631"/>
                  <a:gd name="connsiteY11" fmla="*/ 511628 h 1759857"/>
                  <a:gd name="connsiteX12" fmla="*/ 645885 w 834631"/>
                  <a:gd name="connsiteY12" fmla="*/ 504371 h 1759857"/>
                  <a:gd name="connsiteX13" fmla="*/ 569685 w 834631"/>
                  <a:gd name="connsiteY13" fmla="*/ 497114 h 1759857"/>
                  <a:gd name="connsiteX14" fmla="*/ 522514 w 834631"/>
                  <a:gd name="connsiteY14" fmla="*/ 493485 h 1759857"/>
                  <a:gd name="connsiteX15" fmla="*/ 497114 w 834631"/>
                  <a:gd name="connsiteY15" fmla="*/ 486228 h 1759857"/>
                  <a:gd name="connsiteX16" fmla="*/ 468085 w 834631"/>
                  <a:gd name="connsiteY16" fmla="*/ 464457 h 1759857"/>
                  <a:gd name="connsiteX17" fmla="*/ 457200 w 834631"/>
                  <a:gd name="connsiteY17" fmla="*/ 457200 h 1759857"/>
                  <a:gd name="connsiteX18" fmla="*/ 449943 w 834631"/>
                  <a:gd name="connsiteY18" fmla="*/ 449942 h 1759857"/>
                  <a:gd name="connsiteX19" fmla="*/ 428171 w 834631"/>
                  <a:gd name="connsiteY19" fmla="*/ 442685 h 1759857"/>
                  <a:gd name="connsiteX20" fmla="*/ 391885 w 834631"/>
                  <a:gd name="connsiteY20" fmla="*/ 446314 h 1759857"/>
                  <a:gd name="connsiteX21" fmla="*/ 381000 w 834631"/>
                  <a:gd name="connsiteY21" fmla="*/ 442685 h 1759857"/>
                  <a:gd name="connsiteX22" fmla="*/ 370114 w 834631"/>
                  <a:gd name="connsiteY22" fmla="*/ 424542 h 1759857"/>
                  <a:gd name="connsiteX23" fmla="*/ 348343 w 834631"/>
                  <a:gd name="connsiteY23" fmla="*/ 420914 h 1759857"/>
                  <a:gd name="connsiteX24" fmla="*/ 319314 w 834631"/>
                  <a:gd name="connsiteY24" fmla="*/ 413657 h 1759857"/>
                  <a:gd name="connsiteX25" fmla="*/ 290285 w 834631"/>
                  <a:gd name="connsiteY25" fmla="*/ 402771 h 1759857"/>
                  <a:gd name="connsiteX26" fmla="*/ 275771 w 834631"/>
                  <a:gd name="connsiteY26" fmla="*/ 395514 h 1759857"/>
                  <a:gd name="connsiteX27" fmla="*/ 264885 w 834631"/>
                  <a:gd name="connsiteY27" fmla="*/ 322942 h 1759857"/>
                  <a:gd name="connsiteX28" fmla="*/ 261257 w 834631"/>
                  <a:gd name="connsiteY28" fmla="*/ 312057 h 1759857"/>
                  <a:gd name="connsiteX29" fmla="*/ 239485 w 834631"/>
                  <a:gd name="connsiteY29" fmla="*/ 297542 h 1759857"/>
                  <a:gd name="connsiteX30" fmla="*/ 228600 w 834631"/>
                  <a:gd name="connsiteY30" fmla="*/ 290285 h 1759857"/>
                  <a:gd name="connsiteX31" fmla="*/ 217714 w 834631"/>
                  <a:gd name="connsiteY31" fmla="*/ 283028 h 1759857"/>
                  <a:gd name="connsiteX32" fmla="*/ 210457 w 834631"/>
                  <a:gd name="connsiteY32" fmla="*/ 272142 h 1759857"/>
                  <a:gd name="connsiteX33" fmla="*/ 203200 w 834631"/>
                  <a:gd name="connsiteY33" fmla="*/ 257628 h 1759857"/>
                  <a:gd name="connsiteX34" fmla="*/ 192314 w 834631"/>
                  <a:gd name="connsiteY34" fmla="*/ 246742 h 1759857"/>
                  <a:gd name="connsiteX35" fmla="*/ 177800 w 834631"/>
                  <a:gd name="connsiteY35" fmla="*/ 221342 h 1759857"/>
                  <a:gd name="connsiteX36" fmla="*/ 166914 w 834631"/>
                  <a:gd name="connsiteY36" fmla="*/ 199571 h 1759857"/>
                  <a:gd name="connsiteX37" fmla="*/ 163285 w 834631"/>
                  <a:gd name="connsiteY37" fmla="*/ 134257 h 1759857"/>
                  <a:gd name="connsiteX38" fmla="*/ 141514 w 834631"/>
                  <a:gd name="connsiteY38" fmla="*/ 112485 h 1759857"/>
                  <a:gd name="connsiteX39" fmla="*/ 141514 w 834631"/>
                  <a:gd name="connsiteY39" fmla="*/ 39914 h 1759857"/>
                  <a:gd name="connsiteX40" fmla="*/ 108857 w 834631"/>
                  <a:gd name="connsiteY40" fmla="*/ 21771 h 1759857"/>
                  <a:gd name="connsiteX41" fmla="*/ 87085 w 834631"/>
                  <a:gd name="connsiteY41" fmla="*/ 7257 h 1759857"/>
                  <a:gd name="connsiteX42" fmla="*/ 76200 w 834631"/>
                  <a:gd name="connsiteY42" fmla="*/ 0 h 1759857"/>
                  <a:gd name="connsiteX43" fmla="*/ 61685 w 834631"/>
                  <a:gd name="connsiteY43" fmla="*/ 3628 h 1759857"/>
                  <a:gd name="connsiteX44" fmla="*/ 47171 w 834631"/>
                  <a:gd name="connsiteY44" fmla="*/ 32657 h 1759857"/>
                  <a:gd name="connsiteX45" fmla="*/ 39914 w 834631"/>
                  <a:gd name="connsiteY45" fmla="*/ 43542 h 1759857"/>
                  <a:gd name="connsiteX46" fmla="*/ 50800 w 834631"/>
                  <a:gd name="connsiteY46" fmla="*/ 72571 h 1759857"/>
                  <a:gd name="connsiteX47" fmla="*/ 79828 w 834631"/>
                  <a:gd name="connsiteY47" fmla="*/ 76200 h 1759857"/>
                  <a:gd name="connsiteX48" fmla="*/ 90714 w 834631"/>
                  <a:gd name="connsiteY48" fmla="*/ 108857 h 1759857"/>
                  <a:gd name="connsiteX49" fmla="*/ 94343 w 834631"/>
                  <a:gd name="connsiteY49" fmla="*/ 119742 h 1759857"/>
                  <a:gd name="connsiteX50" fmla="*/ 97971 w 834631"/>
                  <a:gd name="connsiteY50" fmla="*/ 134257 h 1759857"/>
                  <a:gd name="connsiteX51" fmla="*/ 97971 w 834631"/>
                  <a:gd name="connsiteY51" fmla="*/ 185057 h 1759857"/>
                  <a:gd name="connsiteX52" fmla="*/ 90714 w 834631"/>
                  <a:gd name="connsiteY52" fmla="*/ 195942 h 1759857"/>
                  <a:gd name="connsiteX53" fmla="*/ 101600 w 834631"/>
                  <a:gd name="connsiteY53" fmla="*/ 250371 h 1759857"/>
                  <a:gd name="connsiteX54" fmla="*/ 116114 w 834631"/>
                  <a:gd name="connsiteY54" fmla="*/ 254000 h 1759857"/>
                  <a:gd name="connsiteX55" fmla="*/ 123371 w 834631"/>
                  <a:gd name="connsiteY55" fmla="*/ 275771 h 1759857"/>
                  <a:gd name="connsiteX56" fmla="*/ 127000 w 834631"/>
                  <a:gd name="connsiteY56" fmla="*/ 308428 h 1759857"/>
                  <a:gd name="connsiteX57" fmla="*/ 137885 w 834631"/>
                  <a:gd name="connsiteY57" fmla="*/ 312057 h 1759857"/>
                  <a:gd name="connsiteX58" fmla="*/ 145143 w 834631"/>
                  <a:gd name="connsiteY58" fmla="*/ 319314 h 1759857"/>
                  <a:gd name="connsiteX59" fmla="*/ 152400 w 834631"/>
                  <a:gd name="connsiteY59" fmla="*/ 330200 h 1759857"/>
                  <a:gd name="connsiteX60" fmla="*/ 170543 w 834631"/>
                  <a:gd name="connsiteY60" fmla="*/ 333828 h 1759857"/>
                  <a:gd name="connsiteX61" fmla="*/ 185057 w 834631"/>
                  <a:gd name="connsiteY61" fmla="*/ 439057 h 1759857"/>
                  <a:gd name="connsiteX62" fmla="*/ 192314 w 834631"/>
                  <a:gd name="connsiteY62" fmla="*/ 453571 h 1759857"/>
                  <a:gd name="connsiteX63" fmla="*/ 235857 w 834631"/>
                  <a:gd name="connsiteY63" fmla="*/ 482600 h 1759857"/>
                  <a:gd name="connsiteX64" fmla="*/ 246743 w 834631"/>
                  <a:gd name="connsiteY64" fmla="*/ 486228 h 1759857"/>
                  <a:gd name="connsiteX65" fmla="*/ 257628 w 834631"/>
                  <a:gd name="connsiteY65" fmla="*/ 489857 h 1759857"/>
                  <a:gd name="connsiteX66" fmla="*/ 279400 w 834631"/>
                  <a:gd name="connsiteY66" fmla="*/ 511628 h 1759857"/>
                  <a:gd name="connsiteX67" fmla="*/ 290285 w 834631"/>
                  <a:gd name="connsiteY67" fmla="*/ 533400 h 1759857"/>
                  <a:gd name="connsiteX68" fmla="*/ 301171 w 834631"/>
                  <a:gd name="connsiteY68" fmla="*/ 537028 h 1759857"/>
                  <a:gd name="connsiteX69" fmla="*/ 351971 w 834631"/>
                  <a:gd name="connsiteY69" fmla="*/ 533400 h 1759857"/>
                  <a:gd name="connsiteX70" fmla="*/ 355600 w 834631"/>
                  <a:gd name="connsiteY70" fmla="*/ 515257 h 1759857"/>
                  <a:gd name="connsiteX71" fmla="*/ 395514 w 834631"/>
                  <a:gd name="connsiteY71" fmla="*/ 518885 h 1759857"/>
                  <a:gd name="connsiteX72" fmla="*/ 406400 w 834631"/>
                  <a:gd name="connsiteY72" fmla="*/ 522514 h 1759857"/>
                  <a:gd name="connsiteX73" fmla="*/ 417285 w 834631"/>
                  <a:gd name="connsiteY73" fmla="*/ 547914 h 1759857"/>
                  <a:gd name="connsiteX74" fmla="*/ 424543 w 834631"/>
                  <a:gd name="connsiteY74" fmla="*/ 649514 h 1759857"/>
                  <a:gd name="connsiteX75" fmla="*/ 428171 w 834631"/>
                  <a:gd name="connsiteY75" fmla="*/ 664028 h 1759857"/>
                  <a:gd name="connsiteX76" fmla="*/ 446314 w 834631"/>
                  <a:gd name="connsiteY76" fmla="*/ 685800 h 1759857"/>
                  <a:gd name="connsiteX77" fmla="*/ 449943 w 834631"/>
                  <a:gd name="connsiteY77" fmla="*/ 696685 h 1759857"/>
                  <a:gd name="connsiteX78" fmla="*/ 460828 w 834631"/>
                  <a:gd name="connsiteY78" fmla="*/ 700314 h 1759857"/>
                  <a:gd name="connsiteX79" fmla="*/ 471714 w 834631"/>
                  <a:gd name="connsiteY79" fmla="*/ 711200 h 1759857"/>
                  <a:gd name="connsiteX80" fmla="*/ 464457 w 834631"/>
                  <a:gd name="connsiteY80" fmla="*/ 722085 h 1759857"/>
                  <a:gd name="connsiteX81" fmla="*/ 446314 w 834631"/>
                  <a:gd name="connsiteY81" fmla="*/ 736600 h 1759857"/>
                  <a:gd name="connsiteX82" fmla="*/ 439057 w 834631"/>
                  <a:gd name="connsiteY82" fmla="*/ 747485 h 1759857"/>
                  <a:gd name="connsiteX83" fmla="*/ 417285 w 834631"/>
                  <a:gd name="connsiteY83" fmla="*/ 754742 h 1759857"/>
                  <a:gd name="connsiteX84" fmla="*/ 406400 w 834631"/>
                  <a:gd name="connsiteY84" fmla="*/ 758371 h 1759857"/>
                  <a:gd name="connsiteX85" fmla="*/ 395514 w 834631"/>
                  <a:gd name="connsiteY85" fmla="*/ 765628 h 1759857"/>
                  <a:gd name="connsiteX86" fmla="*/ 377371 w 834631"/>
                  <a:gd name="connsiteY86" fmla="*/ 783771 h 1759857"/>
                  <a:gd name="connsiteX87" fmla="*/ 362857 w 834631"/>
                  <a:gd name="connsiteY87" fmla="*/ 805542 h 1759857"/>
                  <a:gd name="connsiteX88" fmla="*/ 348343 w 834631"/>
                  <a:gd name="connsiteY88" fmla="*/ 823685 h 1759857"/>
                  <a:gd name="connsiteX89" fmla="*/ 333828 w 834631"/>
                  <a:gd name="connsiteY89" fmla="*/ 838200 h 1759857"/>
                  <a:gd name="connsiteX90" fmla="*/ 308428 w 834631"/>
                  <a:gd name="connsiteY90" fmla="*/ 845457 h 1759857"/>
                  <a:gd name="connsiteX91" fmla="*/ 264885 w 834631"/>
                  <a:gd name="connsiteY91" fmla="*/ 849085 h 1759857"/>
                  <a:gd name="connsiteX92" fmla="*/ 250371 w 834631"/>
                  <a:gd name="connsiteY92" fmla="*/ 870857 h 1759857"/>
                  <a:gd name="connsiteX93" fmla="*/ 243114 w 834631"/>
                  <a:gd name="connsiteY93" fmla="*/ 881742 h 1759857"/>
                  <a:gd name="connsiteX94" fmla="*/ 235857 w 834631"/>
                  <a:gd name="connsiteY94" fmla="*/ 896257 h 1759857"/>
                  <a:gd name="connsiteX95" fmla="*/ 228600 w 834631"/>
                  <a:gd name="connsiteY95" fmla="*/ 925285 h 1759857"/>
                  <a:gd name="connsiteX96" fmla="*/ 221343 w 834631"/>
                  <a:gd name="connsiteY96" fmla="*/ 936171 h 1759857"/>
                  <a:gd name="connsiteX97" fmla="*/ 195943 w 834631"/>
                  <a:gd name="connsiteY97" fmla="*/ 939800 h 1759857"/>
                  <a:gd name="connsiteX98" fmla="*/ 177800 w 834631"/>
                  <a:gd name="connsiteY98" fmla="*/ 943428 h 1759857"/>
                  <a:gd name="connsiteX99" fmla="*/ 152400 w 834631"/>
                  <a:gd name="connsiteY99" fmla="*/ 957942 h 1759857"/>
                  <a:gd name="connsiteX100" fmla="*/ 141514 w 834631"/>
                  <a:gd name="connsiteY100" fmla="*/ 965200 h 1759857"/>
                  <a:gd name="connsiteX101" fmla="*/ 108857 w 834631"/>
                  <a:gd name="connsiteY101" fmla="*/ 968828 h 1759857"/>
                  <a:gd name="connsiteX102" fmla="*/ 97971 w 834631"/>
                  <a:gd name="connsiteY102" fmla="*/ 976085 h 1759857"/>
                  <a:gd name="connsiteX103" fmla="*/ 108857 w 834631"/>
                  <a:gd name="connsiteY103" fmla="*/ 1016000 h 1759857"/>
                  <a:gd name="connsiteX104" fmla="*/ 119743 w 834631"/>
                  <a:gd name="connsiteY104" fmla="*/ 1055914 h 1759857"/>
                  <a:gd name="connsiteX105" fmla="*/ 127000 w 834631"/>
                  <a:gd name="connsiteY105" fmla="*/ 1113971 h 1759857"/>
                  <a:gd name="connsiteX106" fmla="*/ 134257 w 834631"/>
                  <a:gd name="connsiteY106" fmla="*/ 1124857 h 1759857"/>
                  <a:gd name="connsiteX107" fmla="*/ 141514 w 834631"/>
                  <a:gd name="connsiteY107" fmla="*/ 1143000 h 1759857"/>
                  <a:gd name="connsiteX108" fmla="*/ 130629 w 834631"/>
                  <a:gd name="connsiteY108" fmla="*/ 1143000 h 1759857"/>
                  <a:gd name="connsiteX109" fmla="*/ 152400 w 834631"/>
                  <a:gd name="connsiteY109" fmla="*/ 1175657 h 1759857"/>
                  <a:gd name="connsiteX110" fmla="*/ 181428 w 834631"/>
                  <a:gd name="connsiteY110" fmla="*/ 1211942 h 1759857"/>
                  <a:gd name="connsiteX111" fmla="*/ 177800 w 834631"/>
                  <a:gd name="connsiteY111" fmla="*/ 1226457 h 1759857"/>
                  <a:gd name="connsiteX112" fmla="*/ 130628 w 834631"/>
                  <a:gd name="connsiteY112" fmla="*/ 1237342 h 1759857"/>
                  <a:gd name="connsiteX113" fmla="*/ 112485 w 834631"/>
                  <a:gd name="connsiteY113" fmla="*/ 1251857 h 1759857"/>
                  <a:gd name="connsiteX114" fmla="*/ 83457 w 834631"/>
                  <a:gd name="connsiteY114" fmla="*/ 1259114 h 1759857"/>
                  <a:gd name="connsiteX115" fmla="*/ 76200 w 834631"/>
                  <a:gd name="connsiteY115" fmla="*/ 1273628 h 1759857"/>
                  <a:gd name="connsiteX116" fmla="*/ 65314 w 834631"/>
                  <a:gd name="connsiteY116" fmla="*/ 1302657 h 1759857"/>
                  <a:gd name="connsiteX117" fmla="*/ 50800 w 834631"/>
                  <a:gd name="connsiteY117" fmla="*/ 1309914 h 1759857"/>
                  <a:gd name="connsiteX118" fmla="*/ 43543 w 834631"/>
                  <a:gd name="connsiteY118" fmla="*/ 1324428 h 1759857"/>
                  <a:gd name="connsiteX119" fmla="*/ 39914 w 834631"/>
                  <a:gd name="connsiteY119" fmla="*/ 1346200 h 1759857"/>
                  <a:gd name="connsiteX120" fmla="*/ 36285 w 834631"/>
                  <a:gd name="connsiteY120" fmla="*/ 1357085 h 1759857"/>
                  <a:gd name="connsiteX121" fmla="*/ 39914 w 834631"/>
                  <a:gd name="connsiteY121" fmla="*/ 1378857 h 1759857"/>
                  <a:gd name="connsiteX122" fmla="*/ 47171 w 834631"/>
                  <a:gd name="connsiteY122" fmla="*/ 1389742 h 1759857"/>
                  <a:gd name="connsiteX123" fmla="*/ 36285 w 834631"/>
                  <a:gd name="connsiteY123" fmla="*/ 1393371 h 1759857"/>
                  <a:gd name="connsiteX124" fmla="*/ 0 w 834631"/>
                  <a:gd name="connsiteY124" fmla="*/ 1397000 h 1759857"/>
                  <a:gd name="connsiteX125" fmla="*/ 7257 w 834631"/>
                  <a:gd name="connsiteY125" fmla="*/ 1473200 h 1759857"/>
                  <a:gd name="connsiteX126" fmla="*/ 21771 w 834631"/>
                  <a:gd name="connsiteY126" fmla="*/ 1476828 h 1759857"/>
                  <a:gd name="connsiteX127" fmla="*/ 61685 w 834631"/>
                  <a:gd name="connsiteY127" fmla="*/ 1480457 h 1759857"/>
                  <a:gd name="connsiteX128" fmla="*/ 54428 w 834631"/>
                  <a:gd name="connsiteY128" fmla="*/ 1516742 h 1759857"/>
                  <a:gd name="connsiteX129" fmla="*/ 36285 w 834631"/>
                  <a:gd name="connsiteY129" fmla="*/ 1534885 h 1759857"/>
                  <a:gd name="connsiteX130" fmla="*/ 32657 w 834631"/>
                  <a:gd name="connsiteY130" fmla="*/ 1545771 h 1759857"/>
                  <a:gd name="connsiteX131" fmla="*/ 36285 w 834631"/>
                  <a:gd name="connsiteY131" fmla="*/ 1560285 h 1759857"/>
                  <a:gd name="connsiteX132" fmla="*/ 68943 w 834631"/>
                  <a:gd name="connsiteY132" fmla="*/ 1571171 h 1759857"/>
                  <a:gd name="connsiteX133" fmla="*/ 94343 w 834631"/>
                  <a:gd name="connsiteY133" fmla="*/ 1582057 h 1759857"/>
                  <a:gd name="connsiteX134" fmla="*/ 105228 w 834631"/>
                  <a:gd name="connsiteY134" fmla="*/ 1585685 h 1759857"/>
                  <a:gd name="connsiteX135" fmla="*/ 130628 w 834631"/>
                  <a:gd name="connsiteY135" fmla="*/ 1596571 h 1759857"/>
                  <a:gd name="connsiteX136" fmla="*/ 141514 w 834631"/>
                  <a:gd name="connsiteY136" fmla="*/ 1603828 h 1759857"/>
                  <a:gd name="connsiteX137" fmla="*/ 159657 w 834631"/>
                  <a:gd name="connsiteY137" fmla="*/ 1596571 h 1759857"/>
                  <a:gd name="connsiteX138" fmla="*/ 170543 w 834631"/>
                  <a:gd name="connsiteY138" fmla="*/ 1589314 h 1759857"/>
                  <a:gd name="connsiteX139" fmla="*/ 181428 w 834631"/>
                  <a:gd name="connsiteY139" fmla="*/ 1592942 h 1759857"/>
                  <a:gd name="connsiteX140" fmla="*/ 195943 w 834631"/>
                  <a:gd name="connsiteY140" fmla="*/ 1614714 h 1759857"/>
                  <a:gd name="connsiteX141" fmla="*/ 206828 w 834631"/>
                  <a:gd name="connsiteY141" fmla="*/ 1621971 h 1759857"/>
                  <a:gd name="connsiteX142" fmla="*/ 239485 w 834631"/>
                  <a:gd name="connsiteY142" fmla="*/ 1651000 h 1759857"/>
                  <a:gd name="connsiteX143" fmla="*/ 250371 w 834631"/>
                  <a:gd name="connsiteY143" fmla="*/ 1654628 h 1759857"/>
                  <a:gd name="connsiteX144" fmla="*/ 261257 w 834631"/>
                  <a:gd name="connsiteY144" fmla="*/ 1661885 h 1759857"/>
                  <a:gd name="connsiteX145" fmla="*/ 272143 w 834631"/>
                  <a:gd name="connsiteY145" fmla="*/ 1665514 h 1759857"/>
                  <a:gd name="connsiteX146" fmla="*/ 290285 w 834631"/>
                  <a:gd name="connsiteY146" fmla="*/ 1690914 h 1759857"/>
                  <a:gd name="connsiteX147" fmla="*/ 377371 w 834631"/>
                  <a:gd name="connsiteY147" fmla="*/ 1694542 h 1759857"/>
                  <a:gd name="connsiteX148" fmla="*/ 424543 w 834631"/>
                  <a:gd name="connsiteY148" fmla="*/ 1694542 h 1759857"/>
                  <a:gd name="connsiteX149" fmla="*/ 435428 w 834631"/>
                  <a:gd name="connsiteY149" fmla="*/ 1687285 h 1759857"/>
                  <a:gd name="connsiteX150" fmla="*/ 449943 w 834631"/>
                  <a:gd name="connsiteY150" fmla="*/ 1683657 h 1759857"/>
                  <a:gd name="connsiteX151" fmla="*/ 471714 w 834631"/>
                  <a:gd name="connsiteY151" fmla="*/ 1676400 h 1759857"/>
                  <a:gd name="connsiteX152" fmla="*/ 482600 w 834631"/>
                  <a:gd name="connsiteY152" fmla="*/ 1672771 h 1759857"/>
                  <a:gd name="connsiteX153" fmla="*/ 605971 w 834631"/>
                  <a:gd name="connsiteY153" fmla="*/ 1676400 h 1759857"/>
                  <a:gd name="connsiteX154" fmla="*/ 616857 w 834631"/>
                  <a:gd name="connsiteY154" fmla="*/ 1680028 h 1759857"/>
                  <a:gd name="connsiteX155" fmla="*/ 631371 w 834631"/>
                  <a:gd name="connsiteY155" fmla="*/ 1701800 h 1759857"/>
                  <a:gd name="connsiteX156" fmla="*/ 631371 w 834631"/>
                  <a:gd name="connsiteY156" fmla="*/ 1727200 h 1759857"/>
                  <a:gd name="connsiteX157" fmla="*/ 635000 w 834631"/>
                  <a:gd name="connsiteY157" fmla="*/ 1738085 h 1759857"/>
                  <a:gd name="connsiteX158" fmla="*/ 664028 w 834631"/>
                  <a:gd name="connsiteY158" fmla="*/ 1759857 h 1759857"/>
                  <a:gd name="connsiteX159" fmla="*/ 674914 w 834631"/>
                  <a:gd name="connsiteY159" fmla="*/ 1756228 h 1759857"/>
                  <a:gd name="connsiteX160" fmla="*/ 678543 w 834631"/>
                  <a:gd name="connsiteY160" fmla="*/ 1716314 h 1759857"/>
                  <a:gd name="connsiteX161" fmla="*/ 671285 w 834631"/>
                  <a:gd name="connsiteY161" fmla="*/ 1709057 h 1759857"/>
                  <a:gd name="connsiteX162" fmla="*/ 664028 w 834631"/>
                  <a:gd name="connsiteY162" fmla="*/ 1694542 h 1759857"/>
                  <a:gd name="connsiteX163" fmla="*/ 664028 w 834631"/>
                  <a:gd name="connsiteY163" fmla="*/ 1571171 h 1759857"/>
                  <a:gd name="connsiteX164" fmla="*/ 667657 w 834631"/>
                  <a:gd name="connsiteY164" fmla="*/ 1538514 h 1759857"/>
                  <a:gd name="connsiteX165" fmla="*/ 674914 w 834631"/>
                  <a:gd name="connsiteY165" fmla="*/ 1494971 h 1759857"/>
                  <a:gd name="connsiteX166" fmla="*/ 678543 w 834631"/>
                  <a:gd name="connsiteY166" fmla="*/ 1451428 h 1759857"/>
                  <a:gd name="connsiteX167" fmla="*/ 678543 w 834631"/>
                  <a:gd name="connsiteY167" fmla="*/ 1324428 h 1759857"/>
                  <a:gd name="connsiteX168" fmla="*/ 667657 w 834631"/>
                  <a:gd name="connsiteY168" fmla="*/ 1299028 h 1759857"/>
                  <a:gd name="connsiteX169" fmla="*/ 664028 w 834631"/>
                  <a:gd name="connsiteY169" fmla="*/ 1288142 h 1759857"/>
                  <a:gd name="connsiteX170" fmla="*/ 664028 w 834631"/>
                  <a:gd name="connsiteY170" fmla="*/ 1168400 h 1759857"/>
                  <a:gd name="connsiteX171" fmla="*/ 653143 w 834631"/>
                  <a:gd name="connsiteY171" fmla="*/ 1164771 h 1759857"/>
                  <a:gd name="connsiteX172" fmla="*/ 642257 w 834631"/>
                  <a:gd name="connsiteY172" fmla="*/ 1157514 h 1759857"/>
                  <a:gd name="connsiteX173" fmla="*/ 649514 w 834631"/>
                  <a:gd name="connsiteY173" fmla="*/ 1103085 h 1759857"/>
                  <a:gd name="connsiteX174" fmla="*/ 656771 w 834631"/>
                  <a:gd name="connsiteY174" fmla="*/ 1092200 h 1759857"/>
                  <a:gd name="connsiteX175" fmla="*/ 678543 w 834631"/>
                  <a:gd name="connsiteY175" fmla="*/ 1088571 h 1759857"/>
                  <a:gd name="connsiteX176" fmla="*/ 667657 w 834631"/>
                  <a:gd name="connsiteY176" fmla="*/ 1045028 h 1759857"/>
                  <a:gd name="connsiteX177" fmla="*/ 653143 w 834631"/>
                  <a:gd name="connsiteY177" fmla="*/ 1059542 h 1759857"/>
                  <a:gd name="connsiteX178" fmla="*/ 649514 w 834631"/>
                  <a:gd name="connsiteY178" fmla="*/ 1048657 h 1759857"/>
                  <a:gd name="connsiteX179" fmla="*/ 642257 w 834631"/>
                  <a:gd name="connsiteY179" fmla="*/ 1005114 h 1759857"/>
                  <a:gd name="connsiteX180" fmla="*/ 638628 w 834631"/>
                  <a:gd name="connsiteY180" fmla="*/ 994228 h 1759857"/>
                  <a:gd name="connsiteX181" fmla="*/ 642257 w 834631"/>
                  <a:gd name="connsiteY181" fmla="*/ 976085 h 1759857"/>
                  <a:gd name="connsiteX182" fmla="*/ 653143 w 834631"/>
                  <a:gd name="connsiteY182" fmla="*/ 979714 h 1759857"/>
                  <a:gd name="connsiteX183" fmla="*/ 660400 w 834631"/>
                  <a:gd name="connsiteY183" fmla="*/ 990600 h 1759857"/>
                  <a:gd name="connsiteX184" fmla="*/ 671285 w 834631"/>
                  <a:gd name="connsiteY184" fmla="*/ 1001485 h 1759857"/>
                  <a:gd name="connsiteX185" fmla="*/ 689428 w 834631"/>
                  <a:gd name="connsiteY185" fmla="*/ 961571 h 1759857"/>
                  <a:gd name="connsiteX186" fmla="*/ 671285 w 834631"/>
                  <a:gd name="connsiteY186" fmla="*/ 943428 h 1759857"/>
                  <a:gd name="connsiteX187" fmla="*/ 667657 w 834631"/>
                  <a:gd name="connsiteY187" fmla="*/ 932542 h 1759857"/>
                  <a:gd name="connsiteX188" fmla="*/ 693057 w 834631"/>
                  <a:gd name="connsiteY188" fmla="*/ 889000 h 1759857"/>
                  <a:gd name="connsiteX189" fmla="*/ 707571 w 834631"/>
                  <a:gd name="connsiteY189" fmla="*/ 885371 h 1759857"/>
                  <a:gd name="connsiteX190" fmla="*/ 696685 w 834631"/>
                  <a:gd name="connsiteY190" fmla="*/ 874485 h 1759857"/>
                  <a:gd name="connsiteX191" fmla="*/ 649514 w 834631"/>
                  <a:gd name="connsiteY191" fmla="*/ 870857 h 1759857"/>
                  <a:gd name="connsiteX192" fmla="*/ 605971 w 834631"/>
                  <a:gd name="connsiteY192" fmla="*/ 863600 h 1759857"/>
                  <a:gd name="connsiteX193" fmla="*/ 598714 w 834631"/>
                  <a:gd name="connsiteY193" fmla="*/ 856342 h 1759857"/>
                  <a:gd name="connsiteX194" fmla="*/ 602343 w 834631"/>
                  <a:gd name="connsiteY194" fmla="*/ 838200 h 1759857"/>
                  <a:gd name="connsiteX195" fmla="*/ 613228 w 834631"/>
                  <a:gd name="connsiteY195" fmla="*/ 841828 h 1759857"/>
                  <a:gd name="connsiteX196" fmla="*/ 642257 w 834631"/>
                  <a:gd name="connsiteY196" fmla="*/ 856342 h 1759857"/>
                  <a:gd name="connsiteX197" fmla="*/ 653143 w 834631"/>
                  <a:gd name="connsiteY197" fmla="*/ 849085 h 1759857"/>
                  <a:gd name="connsiteX198" fmla="*/ 664028 w 834631"/>
                  <a:gd name="connsiteY198" fmla="*/ 845457 h 1759857"/>
                  <a:gd name="connsiteX199" fmla="*/ 671285 w 834631"/>
                  <a:gd name="connsiteY199" fmla="*/ 834571 h 1759857"/>
                  <a:gd name="connsiteX200" fmla="*/ 671285 w 834631"/>
                  <a:gd name="connsiteY200" fmla="*/ 791028 h 1759857"/>
                  <a:gd name="connsiteX201" fmla="*/ 656771 w 834631"/>
                  <a:gd name="connsiteY201" fmla="*/ 772885 h 1759857"/>
                  <a:gd name="connsiteX202" fmla="*/ 638628 w 834631"/>
                  <a:gd name="connsiteY202" fmla="*/ 769257 h 1759857"/>
                  <a:gd name="connsiteX203" fmla="*/ 642257 w 834631"/>
                  <a:gd name="connsiteY203" fmla="*/ 754742 h 1759857"/>
                  <a:gd name="connsiteX204" fmla="*/ 653143 w 834631"/>
                  <a:gd name="connsiteY204" fmla="*/ 751114 h 1759857"/>
                  <a:gd name="connsiteX205" fmla="*/ 678543 w 834631"/>
                  <a:gd name="connsiteY205" fmla="*/ 743857 h 1759857"/>
                  <a:gd name="connsiteX206" fmla="*/ 685800 w 834631"/>
                  <a:gd name="connsiteY206" fmla="*/ 732971 h 1759857"/>
                  <a:gd name="connsiteX207" fmla="*/ 707571 w 834631"/>
                  <a:gd name="connsiteY207" fmla="*/ 736600 h 1759857"/>
                  <a:gd name="connsiteX208" fmla="*/ 729343 w 834631"/>
                  <a:gd name="connsiteY208" fmla="*/ 747485 h 1759857"/>
                  <a:gd name="connsiteX209" fmla="*/ 736600 w 834631"/>
                  <a:gd name="connsiteY209" fmla="*/ 732971 h 1759857"/>
                  <a:gd name="connsiteX210" fmla="*/ 722085 w 834631"/>
                  <a:gd name="connsiteY210" fmla="*/ 711200 h 1759857"/>
                  <a:gd name="connsiteX211" fmla="*/ 732971 w 834631"/>
                  <a:gd name="connsiteY211" fmla="*/ 703942 h 1759857"/>
                  <a:gd name="connsiteX212" fmla="*/ 740228 w 834631"/>
                  <a:gd name="connsiteY212" fmla="*/ 711200 h 1759857"/>
                  <a:gd name="connsiteX213" fmla="*/ 751114 w 834631"/>
                  <a:gd name="connsiteY213" fmla="*/ 718457 h 1759857"/>
                  <a:gd name="connsiteX214" fmla="*/ 758371 w 834631"/>
                  <a:gd name="connsiteY214" fmla="*/ 729342 h 1759857"/>
                  <a:gd name="connsiteX215" fmla="*/ 762000 w 834631"/>
                  <a:gd name="connsiteY215" fmla="*/ 758371 h 1759857"/>
                  <a:gd name="connsiteX216" fmla="*/ 783771 w 834631"/>
                  <a:gd name="connsiteY216" fmla="*/ 751114 h 1759857"/>
                  <a:gd name="connsiteX217" fmla="*/ 791028 w 834631"/>
                  <a:gd name="connsiteY217" fmla="*/ 736600 h 1759857"/>
                  <a:gd name="connsiteX218" fmla="*/ 794657 w 834631"/>
                  <a:gd name="connsiteY218" fmla="*/ 714828 h 1759857"/>
                  <a:gd name="connsiteX219" fmla="*/ 809171 w 834631"/>
                  <a:gd name="connsiteY219" fmla="*/ 682171 h 1759857"/>
                  <a:gd name="connsiteX220" fmla="*/ 816428 w 834631"/>
                  <a:gd name="connsiteY220" fmla="*/ 653142 h 1759857"/>
                  <a:gd name="connsiteX221" fmla="*/ 827314 w 834631"/>
                  <a:gd name="connsiteY221" fmla="*/ 645885 h 1759857"/>
                  <a:gd name="connsiteX222" fmla="*/ 834571 w 834631"/>
                  <a:gd name="connsiteY222" fmla="*/ 635000 h 1759857"/>
                  <a:gd name="connsiteX223" fmla="*/ 827314 w 834631"/>
                  <a:gd name="connsiteY223" fmla="*/ 566057 h 1759857"/>
                  <a:gd name="connsiteX224" fmla="*/ 816428 w 834631"/>
                  <a:gd name="connsiteY224" fmla="*/ 544285 h 1759857"/>
                  <a:gd name="connsiteX225" fmla="*/ 820057 w 834631"/>
                  <a:gd name="connsiteY225" fmla="*/ 533400 h 1759857"/>
                  <a:gd name="connsiteX226" fmla="*/ 834571 w 834631"/>
                  <a:gd name="connsiteY226" fmla="*/ 540657 h 1759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</a:cxnLst>
                <a:rect l="l" t="t" r="r" b="b"/>
                <a:pathLst>
                  <a:path w="834631" h="1759857">
                    <a:moveTo>
                      <a:pt x="834571" y="540657"/>
                    </a:moveTo>
                    <a:cubicBezTo>
                      <a:pt x="833362" y="541262"/>
                      <a:pt x="819982" y="538624"/>
                      <a:pt x="812800" y="537028"/>
                    </a:cubicBezTo>
                    <a:cubicBezTo>
                      <a:pt x="809066" y="536198"/>
                      <a:pt x="805739" y="533400"/>
                      <a:pt x="801914" y="533400"/>
                    </a:cubicBezTo>
                    <a:cubicBezTo>
                      <a:pt x="794557" y="533400"/>
                      <a:pt x="787400" y="535819"/>
                      <a:pt x="780143" y="537028"/>
                    </a:cubicBezTo>
                    <a:cubicBezTo>
                      <a:pt x="761547" y="564921"/>
                      <a:pt x="767062" y="550196"/>
                      <a:pt x="762000" y="580571"/>
                    </a:cubicBezTo>
                    <a:cubicBezTo>
                      <a:pt x="740807" y="573506"/>
                      <a:pt x="760271" y="582470"/>
                      <a:pt x="743857" y="566057"/>
                    </a:cubicBezTo>
                    <a:cubicBezTo>
                      <a:pt x="740773" y="562973"/>
                      <a:pt x="736376" y="561524"/>
                      <a:pt x="732971" y="558800"/>
                    </a:cubicBezTo>
                    <a:cubicBezTo>
                      <a:pt x="730300" y="556663"/>
                      <a:pt x="728451" y="553595"/>
                      <a:pt x="725714" y="551542"/>
                    </a:cubicBezTo>
                    <a:cubicBezTo>
                      <a:pt x="709716" y="539543"/>
                      <a:pt x="708290" y="537752"/>
                      <a:pt x="693057" y="533400"/>
                    </a:cubicBezTo>
                    <a:cubicBezTo>
                      <a:pt x="688262" y="532030"/>
                      <a:pt x="683381" y="530981"/>
                      <a:pt x="678543" y="529771"/>
                    </a:cubicBezTo>
                    <a:cubicBezTo>
                      <a:pt x="676124" y="526142"/>
                      <a:pt x="674369" y="521969"/>
                      <a:pt x="671285" y="518885"/>
                    </a:cubicBezTo>
                    <a:cubicBezTo>
                      <a:pt x="668201" y="515801"/>
                      <a:pt x="664186" y="513792"/>
                      <a:pt x="660400" y="511628"/>
                    </a:cubicBezTo>
                    <a:cubicBezTo>
                      <a:pt x="655703" y="508944"/>
                      <a:pt x="650950" y="506270"/>
                      <a:pt x="645885" y="504371"/>
                    </a:cubicBezTo>
                    <a:cubicBezTo>
                      <a:pt x="624959" y="496524"/>
                      <a:pt x="580300" y="497822"/>
                      <a:pt x="569685" y="497114"/>
                    </a:cubicBezTo>
                    <a:cubicBezTo>
                      <a:pt x="553950" y="496065"/>
                      <a:pt x="538238" y="494695"/>
                      <a:pt x="522514" y="493485"/>
                    </a:cubicBezTo>
                    <a:cubicBezTo>
                      <a:pt x="519093" y="492630"/>
                      <a:pt x="501376" y="488596"/>
                      <a:pt x="497114" y="486228"/>
                    </a:cubicBezTo>
                    <a:cubicBezTo>
                      <a:pt x="455696" y="463218"/>
                      <a:pt x="488101" y="480469"/>
                      <a:pt x="468085" y="464457"/>
                    </a:cubicBezTo>
                    <a:cubicBezTo>
                      <a:pt x="464680" y="461733"/>
                      <a:pt x="460605" y="459924"/>
                      <a:pt x="457200" y="457200"/>
                    </a:cubicBezTo>
                    <a:cubicBezTo>
                      <a:pt x="454529" y="455063"/>
                      <a:pt x="453003" y="451472"/>
                      <a:pt x="449943" y="449942"/>
                    </a:cubicBezTo>
                    <a:cubicBezTo>
                      <a:pt x="443101" y="446521"/>
                      <a:pt x="428171" y="442685"/>
                      <a:pt x="428171" y="442685"/>
                    </a:cubicBezTo>
                    <a:cubicBezTo>
                      <a:pt x="416076" y="443895"/>
                      <a:pt x="404041" y="446314"/>
                      <a:pt x="391885" y="446314"/>
                    </a:cubicBezTo>
                    <a:cubicBezTo>
                      <a:pt x="388060" y="446314"/>
                      <a:pt x="383704" y="445389"/>
                      <a:pt x="381000" y="442685"/>
                    </a:cubicBezTo>
                    <a:cubicBezTo>
                      <a:pt x="372356" y="434041"/>
                      <a:pt x="383594" y="429597"/>
                      <a:pt x="370114" y="424542"/>
                    </a:cubicBezTo>
                    <a:cubicBezTo>
                      <a:pt x="363225" y="421959"/>
                      <a:pt x="355537" y="422455"/>
                      <a:pt x="348343" y="420914"/>
                    </a:cubicBezTo>
                    <a:cubicBezTo>
                      <a:pt x="338590" y="418824"/>
                      <a:pt x="319314" y="413657"/>
                      <a:pt x="319314" y="413657"/>
                    </a:cubicBezTo>
                    <a:cubicBezTo>
                      <a:pt x="278907" y="393453"/>
                      <a:pt x="329809" y="417593"/>
                      <a:pt x="290285" y="402771"/>
                    </a:cubicBezTo>
                    <a:cubicBezTo>
                      <a:pt x="285220" y="400872"/>
                      <a:pt x="280609" y="397933"/>
                      <a:pt x="275771" y="395514"/>
                    </a:cubicBezTo>
                    <a:cubicBezTo>
                      <a:pt x="256412" y="366474"/>
                      <a:pt x="271969" y="393780"/>
                      <a:pt x="264885" y="322942"/>
                    </a:cubicBezTo>
                    <a:cubicBezTo>
                      <a:pt x="264504" y="319136"/>
                      <a:pt x="263961" y="314761"/>
                      <a:pt x="261257" y="312057"/>
                    </a:cubicBezTo>
                    <a:cubicBezTo>
                      <a:pt x="255089" y="305889"/>
                      <a:pt x="246742" y="302380"/>
                      <a:pt x="239485" y="297542"/>
                    </a:cubicBezTo>
                    <a:lnTo>
                      <a:pt x="228600" y="290285"/>
                    </a:lnTo>
                    <a:lnTo>
                      <a:pt x="217714" y="283028"/>
                    </a:lnTo>
                    <a:cubicBezTo>
                      <a:pt x="215295" y="279399"/>
                      <a:pt x="212621" y="275928"/>
                      <a:pt x="210457" y="272142"/>
                    </a:cubicBezTo>
                    <a:cubicBezTo>
                      <a:pt x="207773" y="267446"/>
                      <a:pt x="206344" y="262030"/>
                      <a:pt x="203200" y="257628"/>
                    </a:cubicBezTo>
                    <a:cubicBezTo>
                      <a:pt x="200217" y="253452"/>
                      <a:pt x="195599" y="250684"/>
                      <a:pt x="192314" y="246742"/>
                    </a:cubicBezTo>
                    <a:cubicBezTo>
                      <a:pt x="184275" y="237096"/>
                      <a:pt x="184255" y="232638"/>
                      <a:pt x="177800" y="221342"/>
                    </a:cubicBezTo>
                    <a:cubicBezTo>
                      <a:pt x="166544" y="201644"/>
                      <a:pt x="173568" y="219533"/>
                      <a:pt x="166914" y="199571"/>
                    </a:cubicBezTo>
                    <a:cubicBezTo>
                      <a:pt x="165704" y="177800"/>
                      <a:pt x="169390" y="155190"/>
                      <a:pt x="163285" y="134257"/>
                    </a:cubicBezTo>
                    <a:cubicBezTo>
                      <a:pt x="160411" y="124404"/>
                      <a:pt x="141514" y="112485"/>
                      <a:pt x="141514" y="112485"/>
                    </a:cubicBezTo>
                    <a:cubicBezTo>
                      <a:pt x="144863" y="85695"/>
                      <a:pt x="149069" y="68246"/>
                      <a:pt x="141514" y="39914"/>
                    </a:cubicBezTo>
                    <a:cubicBezTo>
                      <a:pt x="137820" y="26063"/>
                      <a:pt x="116712" y="27008"/>
                      <a:pt x="108857" y="21771"/>
                    </a:cubicBezTo>
                    <a:lnTo>
                      <a:pt x="87085" y="7257"/>
                    </a:lnTo>
                    <a:lnTo>
                      <a:pt x="76200" y="0"/>
                    </a:lnTo>
                    <a:cubicBezTo>
                      <a:pt x="71362" y="1209"/>
                      <a:pt x="66015" y="1154"/>
                      <a:pt x="61685" y="3628"/>
                    </a:cubicBezTo>
                    <a:cubicBezTo>
                      <a:pt x="45264" y="13011"/>
                      <a:pt x="53219" y="16530"/>
                      <a:pt x="47171" y="32657"/>
                    </a:cubicBezTo>
                    <a:cubicBezTo>
                      <a:pt x="45640" y="36740"/>
                      <a:pt x="42333" y="39914"/>
                      <a:pt x="39914" y="43542"/>
                    </a:cubicBezTo>
                    <a:cubicBezTo>
                      <a:pt x="41106" y="48309"/>
                      <a:pt x="45379" y="69860"/>
                      <a:pt x="50800" y="72571"/>
                    </a:cubicBezTo>
                    <a:cubicBezTo>
                      <a:pt x="59522" y="76932"/>
                      <a:pt x="70152" y="74990"/>
                      <a:pt x="79828" y="76200"/>
                    </a:cubicBezTo>
                    <a:cubicBezTo>
                      <a:pt x="92454" y="95139"/>
                      <a:pt x="84195" y="79524"/>
                      <a:pt x="90714" y="108857"/>
                    </a:cubicBezTo>
                    <a:cubicBezTo>
                      <a:pt x="91544" y="112591"/>
                      <a:pt x="93292" y="116064"/>
                      <a:pt x="94343" y="119742"/>
                    </a:cubicBezTo>
                    <a:cubicBezTo>
                      <a:pt x="95713" y="124537"/>
                      <a:pt x="96762" y="129419"/>
                      <a:pt x="97971" y="134257"/>
                    </a:cubicBezTo>
                    <a:cubicBezTo>
                      <a:pt x="99930" y="153845"/>
                      <a:pt x="105437" y="167637"/>
                      <a:pt x="97971" y="185057"/>
                    </a:cubicBezTo>
                    <a:cubicBezTo>
                      <a:pt x="96253" y="189065"/>
                      <a:pt x="93133" y="192314"/>
                      <a:pt x="90714" y="195942"/>
                    </a:cubicBezTo>
                    <a:cubicBezTo>
                      <a:pt x="91082" y="199991"/>
                      <a:pt x="89887" y="240610"/>
                      <a:pt x="101600" y="250371"/>
                    </a:cubicBezTo>
                    <a:cubicBezTo>
                      <a:pt x="105431" y="253564"/>
                      <a:pt x="111276" y="252790"/>
                      <a:pt x="116114" y="254000"/>
                    </a:cubicBezTo>
                    <a:cubicBezTo>
                      <a:pt x="118533" y="261257"/>
                      <a:pt x="122526" y="268168"/>
                      <a:pt x="123371" y="275771"/>
                    </a:cubicBezTo>
                    <a:cubicBezTo>
                      <a:pt x="124581" y="286657"/>
                      <a:pt x="122932" y="298259"/>
                      <a:pt x="127000" y="308428"/>
                    </a:cubicBezTo>
                    <a:cubicBezTo>
                      <a:pt x="128420" y="311979"/>
                      <a:pt x="134257" y="310847"/>
                      <a:pt x="137885" y="312057"/>
                    </a:cubicBezTo>
                    <a:cubicBezTo>
                      <a:pt x="140304" y="314476"/>
                      <a:pt x="143006" y="316643"/>
                      <a:pt x="145143" y="319314"/>
                    </a:cubicBezTo>
                    <a:cubicBezTo>
                      <a:pt x="147867" y="322719"/>
                      <a:pt x="148614" y="328036"/>
                      <a:pt x="152400" y="330200"/>
                    </a:cubicBezTo>
                    <a:cubicBezTo>
                      <a:pt x="157755" y="333260"/>
                      <a:pt x="164495" y="332619"/>
                      <a:pt x="170543" y="333828"/>
                    </a:cubicBezTo>
                    <a:cubicBezTo>
                      <a:pt x="204789" y="368077"/>
                      <a:pt x="174429" y="332784"/>
                      <a:pt x="185057" y="439057"/>
                    </a:cubicBezTo>
                    <a:cubicBezTo>
                      <a:pt x="185595" y="444439"/>
                      <a:pt x="188935" y="449347"/>
                      <a:pt x="192314" y="453571"/>
                    </a:cubicBezTo>
                    <a:cubicBezTo>
                      <a:pt x="212080" y="478279"/>
                      <a:pt x="209875" y="473939"/>
                      <a:pt x="235857" y="482600"/>
                    </a:cubicBezTo>
                    <a:lnTo>
                      <a:pt x="246743" y="486228"/>
                    </a:lnTo>
                    <a:lnTo>
                      <a:pt x="257628" y="489857"/>
                    </a:lnTo>
                    <a:cubicBezTo>
                      <a:pt x="264885" y="497114"/>
                      <a:pt x="276155" y="501891"/>
                      <a:pt x="279400" y="511628"/>
                    </a:cubicBezTo>
                    <a:cubicBezTo>
                      <a:pt x="281790" y="518799"/>
                      <a:pt x="283890" y="528284"/>
                      <a:pt x="290285" y="533400"/>
                    </a:cubicBezTo>
                    <a:cubicBezTo>
                      <a:pt x="293272" y="535789"/>
                      <a:pt x="297542" y="535819"/>
                      <a:pt x="301171" y="537028"/>
                    </a:cubicBezTo>
                    <a:lnTo>
                      <a:pt x="351971" y="533400"/>
                    </a:lnTo>
                    <a:cubicBezTo>
                      <a:pt x="357697" y="531110"/>
                      <a:pt x="349749" y="517207"/>
                      <a:pt x="355600" y="515257"/>
                    </a:cubicBezTo>
                    <a:cubicBezTo>
                      <a:pt x="368274" y="511032"/>
                      <a:pt x="382209" y="517676"/>
                      <a:pt x="395514" y="518885"/>
                    </a:cubicBezTo>
                    <a:cubicBezTo>
                      <a:pt x="399143" y="520095"/>
                      <a:pt x="403413" y="520124"/>
                      <a:pt x="406400" y="522514"/>
                    </a:cubicBezTo>
                    <a:cubicBezTo>
                      <a:pt x="414231" y="528779"/>
                      <a:pt x="415106" y="539198"/>
                      <a:pt x="417285" y="547914"/>
                    </a:cubicBezTo>
                    <a:cubicBezTo>
                      <a:pt x="420074" y="612051"/>
                      <a:pt x="415698" y="609711"/>
                      <a:pt x="424543" y="649514"/>
                    </a:cubicBezTo>
                    <a:cubicBezTo>
                      <a:pt x="425625" y="654382"/>
                      <a:pt x="426207" y="659444"/>
                      <a:pt x="428171" y="664028"/>
                    </a:cubicBezTo>
                    <a:cubicBezTo>
                      <a:pt x="431960" y="672869"/>
                      <a:pt x="439775" y="679261"/>
                      <a:pt x="446314" y="685800"/>
                    </a:cubicBezTo>
                    <a:cubicBezTo>
                      <a:pt x="447524" y="689428"/>
                      <a:pt x="447239" y="693981"/>
                      <a:pt x="449943" y="696685"/>
                    </a:cubicBezTo>
                    <a:cubicBezTo>
                      <a:pt x="452647" y="699389"/>
                      <a:pt x="457646" y="698192"/>
                      <a:pt x="460828" y="700314"/>
                    </a:cubicBezTo>
                    <a:cubicBezTo>
                      <a:pt x="465098" y="703161"/>
                      <a:pt x="468085" y="707571"/>
                      <a:pt x="471714" y="711200"/>
                    </a:cubicBezTo>
                    <a:cubicBezTo>
                      <a:pt x="469295" y="714828"/>
                      <a:pt x="467541" y="719002"/>
                      <a:pt x="464457" y="722085"/>
                    </a:cubicBezTo>
                    <a:cubicBezTo>
                      <a:pt x="445593" y="740948"/>
                      <a:pt x="460680" y="718642"/>
                      <a:pt x="446314" y="736600"/>
                    </a:cubicBezTo>
                    <a:cubicBezTo>
                      <a:pt x="443590" y="740005"/>
                      <a:pt x="442755" y="745174"/>
                      <a:pt x="439057" y="747485"/>
                    </a:cubicBezTo>
                    <a:cubicBezTo>
                      <a:pt x="432570" y="751539"/>
                      <a:pt x="424542" y="752323"/>
                      <a:pt x="417285" y="754742"/>
                    </a:cubicBezTo>
                    <a:cubicBezTo>
                      <a:pt x="413657" y="755952"/>
                      <a:pt x="409582" y="756250"/>
                      <a:pt x="406400" y="758371"/>
                    </a:cubicBezTo>
                    <a:lnTo>
                      <a:pt x="395514" y="765628"/>
                    </a:lnTo>
                    <a:cubicBezTo>
                      <a:pt x="366490" y="809166"/>
                      <a:pt x="411234" y="745071"/>
                      <a:pt x="377371" y="783771"/>
                    </a:cubicBezTo>
                    <a:cubicBezTo>
                      <a:pt x="371628" y="790335"/>
                      <a:pt x="369024" y="799374"/>
                      <a:pt x="362857" y="805542"/>
                    </a:cubicBezTo>
                    <a:cubicBezTo>
                      <a:pt x="338139" y="830263"/>
                      <a:pt x="375824" y="791625"/>
                      <a:pt x="348343" y="823685"/>
                    </a:cubicBezTo>
                    <a:cubicBezTo>
                      <a:pt x="343890" y="828880"/>
                      <a:pt x="340319" y="836036"/>
                      <a:pt x="333828" y="838200"/>
                    </a:cubicBezTo>
                    <a:cubicBezTo>
                      <a:pt x="326600" y="840609"/>
                      <a:pt x="315715" y="844546"/>
                      <a:pt x="308428" y="845457"/>
                    </a:cubicBezTo>
                    <a:cubicBezTo>
                      <a:pt x="293976" y="847263"/>
                      <a:pt x="279399" y="847876"/>
                      <a:pt x="264885" y="849085"/>
                    </a:cubicBezTo>
                    <a:lnTo>
                      <a:pt x="250371" y="870857"/>
                    </a:lnTo>
                    <a:cubicBezTo>
                      <a:pt x="247952" y="874485"/>
                      <a:pt x="245064" y="877842"/>
                      <a:pt x="243114" y="881742"/>
                    </a:cubicBezTo>
                    <a:lnTo>
                      <a:pt x="235857" y="896257"/>
                    </a:lnTo>
                    <a:cubicBezTo>
                      <a:pt x="234477" y="903154"/>
                      <a:pt x="232318" y="917849"/>
                      <a:pt x="228600" y="925285"/>
                    </a:cubicBezTo>
                    <a:cubicBezTo>
                      <a:pt x="226650" y="929186"/>
                      <a:pt x="225328" y="934400"/>
                      <a:pt x="221343" y="936171"/>
                    </a:cubicBezTo>
                    <a:cubicBezTo>
                      <a:pt x="213528" y="939645"/>
                      <a:pt x="204379" y="938394"/>
                      <a:pt x="195943" y="939800"/>
                    </a:cubicBezTo>
                    <a:cubicBezTo>
                      <a:pt x="189860" y="940814"/>
                      <a:pt x="183848" y="942219"/>
                      <a:pt x="177800" y="943428"/>
                    </a:cubicBezTo>
                    <a:cubicBezTo>
                      <a:pt x="157118" y="964110"/>
                      <a:pt x="177986" y="946976"/>
                      <a:pt x="152400" y="957942"/>
                    </a:cubicBezTo>
                    <a:cubicBezTo>
                      <a:pt x="148391" y="959660"/>
                      <a:pt x="145745" y="964142"/>
                      <a:pt x="141514" y="965200"/>
                    </a:cubicBezTo>
                    <a:cubicBezTo>
                      <a:pt x="130888" y="967856"/>
                      <a:pt x="119743" y="967619"/>
                      <a:pt x="108857" y="968828"/>
                    </a:cubicBezTo>
                    <a:cubicBezTo>
                      <a:pt x="105228" y="971247"/>
                      <a:pt x="98826" y="971809"/>
                      <a:pt x="97971" y="976085"/>
                    </a:cubicBezTo>
                    <a:cubicBezTo>
                      <a:pt x="93802" y="996932"/>
                      <a:pt x="99920" y="1002594"/>
                      <a:pt x="108857" y="1016000"/>
                    </a:cubicBezTo>
                    <a:cubicBezTo>
                      <a:pt x="118064" y="1043622"/>
                      <a:pt x="114614" y="1030270"/>
                      <a:pt x="119743" y="1055914"/>
                    </a:cubicBezTo>
                    <a:cubicBezTo>
                      <a:pt x="120120" y="1059685"/>
                      <a:pt x="123783" y="1104320"/>
                      <a:pt x="127000" y="1113971"/>
                    </a:cubicBezTo>
                    <a:cubicBezTo>
                      <a:pt x="128379" y="1118108"/>
                      <a:pt x="131838" y="1120019"/>
                      <a:pt x="134257" y="1124857"/>
                    </a:cubicBezTo>
                    <a:cubicBezTo>
                      <a:pt x="136676" y="1129695"/>
                      <a:pt x="142119" y="1139976"/>
                      <a:pt x="141514" y="1143000"/>
                    </a:cubicBezTo>
                    <a:cubicBezTo>
                      <a:pt x="140909" y="1146024"/>
                      <a:pt x="128815" y="1137557"/>
                      <a:pt x="130629" y="1143000"/>
                    </a:cubicBezTo>
                    <a:cubicBezTo>
                      <a:pt x="132443" y="1148443"/>
                      <a:pt x="150586" y="1163562"/>
                      <a:pt x="152400" y="1175657"/>
                    </a:cubicBezTo>
                    <a:cubicBezTo>
                      <a:pt x="154214" y="1187752"/>
                      <a:pt x="180219" y="1199242"/>
                      <a:pt x="181428" y="1211942"/>
                    </a:cubicBezTo>
                    <a:cubicBezTo>
                      <a:pt x="180219" y="1216780"/>
                      <a:pt x="180566" y="1222307"/>
                      <a:pt x="177800" y="1226457"/>
                    </a:cubicBezTo>
                    <a:cubicBezTo>
                      <a:pt x="169301" y="1239207"/>
                      <a:pt x="136410" y="1236764"/>
                      <a:pt x="130628" y="1237342"/>
                    </a:cubicBezTo>
                    <a:cubicBezTo>
                      <a:pt x="123877" y="1244094"/>
                      <a:pt x="121642" y="1247279"/>
                      <a:pt x="112485" y="1251857"/>
                    </a:cubicBezTo>
                    <a:cubicBezTo>
                      <a:pt x="105049" y="1255575"/>
                      <a:pt x="90354" y="1257734"/>
                      <a:pt x="83457" y="1259114"/>
                    </a:cubicBezTo>
                    <a:cubicBezTo>
                      <a:pt x="81038" y="1263952"/>
                      <a:pt x="77911" y="1268497"/>
                      <a:pt x="76200" y="1273628"/>
                    </a:cubicBezTo>
                    <a:cubicBezTo>
                      <a:pt x="72224" y="1285556"/>
                      <a:pt x="75633" y="1294058"/>
                      <a:pt x="65314" y="1302657"/>
                    </a:cubicBezTo>
                    <a:cubicBezTo>
                      <a:pt x="61159" y="1306120"/>
                      <a:pt x="55638" y="1307495"/>
                      <a:pt x="50800" y="1309914"/>
                    </a:cubicBezTo>
                    <a:cubicBezTo>
                      <a:pt x="48381" y="1314752"/>
                      <a:pt x="45097" y="1319247"/>
                      <a:pt x="43543" y="1324428"/>
                    </a:cubicBezTo>
                    <a:cubicBezTo>
                      <a:pt x="41429" y="1331475"/>
                      <a:pt x="41510" y="1339018"/>
                      <a:pt x="39914" y="1346200"/>
                    </a:cubicBezTo>
                    <a:cubicBezTo>
                      <a:pt x="39084" y="1349934"/>
                      <a:pt x="37495" y="1353457"/>
                      <a:pt x="36285" y="1357085"/>
                    </a:cubicBezTo>
                    <a:cubicBezTo>
                      <a:pt x="37495" y="1364342"/>
                      <a:pt x="37587" y="1371877"/>
                      <a:pt x="39914" y="1378857"/>
                    </a:cubicBezTo>
                    <a:cubicBezTo>
                      <a:pt x="41293" y="1382994"/>
                      <a:pt x="48229" y="1385511"/>
                      <a:pt x="47171" y="1389742"/>
                    </a:cubicBezTo>
                    <a:cubicBezTo>
                      <a:pt x="46243" y="1393453"/>
                      <a:pt x="40065" y="1392789"/>
                      <a:pt x="36285" y="1393371"/>
                    </a:cubicBezTo>
                    <a:cubicBezTo>
                      <a:pt x="24271" y="1395220"/>
                      <a:pt x="12095" y="1395790"/>
                      <a:pt x="0" y="1397000"/>
                    </a:cubicBezTo>
                    <a:cubicBezTo>
                      <a:pt x="2419" y="1422400"/>
                      <a:pt x="544" y="1448584"/>
                      <a:pt x="7257" y="1473200"/>
                    </a:cubicBezTo>
                    <a:cubicBezTo>
                      <a:pt x="8569" y="1478011"/>
                      <a:pt x="16828" y="1476169"/>
                      <a:pt x="21771" y="1476828"/>
                    </a:cubicBezTo>
                    <a:cubicBezTo>
                      <a:pt x="35013" y="1478594"/>
                      <a:pt x="48380" y="1479247"/>
                      <a:pt x="61685" y="1480457"/>
                    </a:cubicBezTo>
                    <a:cubicBezTo>
                      <a:pt x="61680" y="1480492"/>
                      <a:pt x="58900" y="1510780"/>
                      <a:pt x="54428" y="1516742"/>
                    </a:cubicBezTo>
                    <a:cubicBezTo>
                      <a:pt x="49296" y="1523584"/>
                      <a:pt x="36285" y="1534885"/>
                      <a:pt x="36285" y="1534885"/>
                    </a:cubicBezTo>
                    <a:cubicBezTo>
                      <a:pt x="35076" y="1538514"/>
                      <a:pt x="32657" y="1541946"/>
                      <a:pt x="32657" y="1545771"/>
                    </a:cubicBezTo>
                    <a:cubicBezTo>
                      <a:pt x="32657" y="1550758"/>
                      <a:pt x="33519" y="1556136"/>
                      <a:pt x="36285" y="1560285"/>
                    </a:cubicBezTo>
                    <a:cubicBezTo>
                      <a:pt x="42662" y="1569851"/>
                      <a:pt x="60804" y="1569814"/>
                      <a:pt x="68943" y="1571171"/>
                    </a:cubicBezTo>
                    <a:cubicBezTo>
                      <a:pt x="94479" y="1579685"/>
                      <a:pt x="62944" y="1568601"/>
                      <a:pt x="94343" y="1582057"/>
                    </a:cubicBezTo>
                    <a:cubicBezTo>
                      <a:pt x="97858" y="1583563"/>
                      <a:pt x="101600" y="1584476"/>
                      <a:pt x="105228" y="1585685"/>
                    </a:cubicBezTo>
                    <a:cubicBezTo>
                      <a:pt x="132558" y="1603904"/>
                      <a:pt x="97824" y="1582512"/>
                      <a:pt x="130628" y="1596571"/>
                    </a:cubicBezTo>
                    <a:cubicBezTo>
                      <a:pt x="134636" y="1598289"/>
                      <a:pt x="137885" y="1601409"/>
                      <a:pt x="141514" y="1603828"/>
                    </a:cubicBezTo>
                    <a:cubicBezTo>
                      <a:pt x="167230" y="1642404"/>
                      <a:pt x="148469" y="1624539"/>
                      <a:pt x="159657" y="1596571"/>
                    </a:cubicBezTo>
                    <a:cubicBezTo>
                      <a:pt x="161277" y="1592522"/>
                      <a:pt x="166914" y="1591733"/>
                      <a:pt x="170543" y="1589314"/>
                    </a:cubicBezTo>
                    <a:cubicBezTo>
                      <a:pt x="174171" y="1590523"/>
                      <a:pt x="178724" y="1590238"/>
                      <a:pt x="181428" y="1592942"/>
                    </a:cubicBezTo>
                    <a:cubicBezTo>
                      <a:pt x="187596" y="1599110"/>
                      <a:pt x="188686" y="1609876"/>
                      <a:pt x="195943" y="1614714"/>
                    </a:cubicBezTo>
                    <a:cubicBezTo>
                      <a:pt x="199571" y="1617133"/>
                      <a:pt x="203569" y="1619074"/>
                      <a:pt x="206828" y="1621971"/>
                    </a:cubicBezTo>
                    <a:cubicBezTo>
                      <a:pt x="219179" y="1632950"/>
                      <a:pt x="225374" y="1643944"/>
                      <a:pt x="239485" y="1651000"/>
                    </a:cubicBezTo>
                    <a:cubicBezTo>
                      <a:pt x="242906" y="1652711"/>
                      <a:pt x="246742" y="1653419"/>
                      <a:pt x="250371" y="1654628"/>
                    </a:cubicBezTo>
                    <a:cubicBezTo>
                      <a:pt x="254000" y="1657047"/>
                      <a:pt x="257356" y="1659935"/>
                      <a:pt x="261257" y="1661885"/>
                    </a:cubicBezTo>
                    <a:cubicBezTo>
                      <a:pt x="264678" y="1663596"/>
                      <a:pt x="269438" y="1662809"/>
                      <a:pt x="272143" y="1665514"/>
                    </a:cubicBezTo>
                    <a:cubicBezTo>
                      <a:pt x="277401" y="1670772"/>
                      <a:pt x="279649" y="1689338"/>
                      <a:pt x="290285" y="1690914"/>
                    </a:cubicBezTo>
                    <a:cubicBezTo>
                      <a:pt x="319025" y="1695172"/>
                      <a:pt x="348342" y="1693333"/>
                      <a:pt x="377371" y="1694542"/>
                    </a:cubicBezTo>
                    <a:cubicBezTo>
                      <a:pt x="398130" y="1698694"/>
                      <a:pt x="400377" y="1701133"/>
                      <a:pt x="424543" y="1694542"/>
                    </a:cubicBezTo>
                    <a:cubicBezTo>
                      <a:pt x="428750" y="1693395"/>
                      <a:pt x="431420" y="1689003"/>
                      <a:pt x="435428" y="1687285"/>
                    </a:cubicBezTo>
                    <a:cubicBezTo>
                      <a:pt x="440012" y="1685321"/>
                      <a:pt x="445166" y="1685090"/>
                      <a:pt x="449943" y="1683657"/>
                    </a:cubicBezTo>
                    <a:cubicBezTo>
                      <a:pt x="457270" y="1681459"/>
                      <a:pt x="464457" y="1678819"/>
                      <a:pt x="471714" y="1676400"/>
                    </a:cubicBezTo>
                    <a:lnTo>
                      <a:pt x="482600" y="1672771"/>
                    </a:lnTo>
                    <a:cubicBezTo>
                      <a:pt x="523724" y="1673981"/>
                      <a:pt x="564890" y="1674179"/>
                      <a:pt x="605971" y="1676400"/>
                    </a:cubicBezTo>
                    <a:cubicBezTo>
                      <a:pt x="609790" y="1676606"/>
                      <a:pt x="614152" y="1677323"/>
                      <a:pt x="616857" y="1680028"/>
                    </a:cubicBezTo>
                    <a:cubicBezTo>
                      <a:pt x="623024" y="1686195"/>
                      <a:pt x="631371" y="1701800"/>
                      <a:pt x="631371" y="1701800"/>
                    </a:cubicBezTo>
                    <a:cubicBezTo>
                      <a:pt x="642715" y="1747172"/>
                      <a:pt x="631371" y="1690761"/>
                      <a:pt x="631371" y="1727200"/>
                    </a:cubicBezTo>
                    <a:cubicBezTo>
                      <a:pt x="631371" y="1731025"/>
                      <a:pt x="632705" y="1735025"/>
                      <a:pt x="635000" y="1738085"/>
                    </a:cubicBezTo>
                    <a:cubicBezTo>
                      <a:pt x="648899" y="1756616"/>
                      <a:pt x="648137" y="1754559"/>
                      <a:pt x="664028" y="1759857"/>
                    </a:cubicBezTo>
                    <a:cubicBezTo>
                      <a:pt x="667657" y="1758647"/>
                      <a:pt x="672209" y="1758933"/>
                      <a:pt x="674914" y="1756228"/>
                    </a:cubicBezTo>
                    <a:cubicBezTo>
                      <a:pt x="685987" y="1745155"/>
                      <a:pt x="682949" y="1729533"/>
                      <a:pt x="678543" y="1716314"/>
                    </a:cubicBezTo>
                    <a:cubicBezTo>
                      <a:pt x="677461" y="1713068"/>
                      <a:pt x="673704" y="1711476"/>
                      <a:pt x="671285" y="1709057"/>
                    </a:cubicBezTo>
                    <a:cubicBezTo>
                      <a:pt x="668866" y="1704219"/>
                      <a:pt x="666159" y="1699514"/>
                      <a:pt x="664028" y="1694542"/>
                    </a:cubicBezTo>
                    <a:cubicBezTo>
                      <a:pt x="648264" y="1657756"/>
                      <a:pt x="662965" y="1592438"/>
                      <a:pt x="664028" y="1571171"/>
                    </a:cubicBezTo>
                    <a:cubicBezTo>
                      <a:pt x="664575" y="1560232"/>
                      <a:pt x="666299" y="1549382"/>
                      <a:pt x="667657" y="1538514"/>
                    </a:cubicBezTo>
                    <a:cubicBezTo>
                      <a:pt x="670659" y="1514499"/>
                      <a:pt x="670688" y="1516099"/>
                      <a:pt x="674914" y="1494971"/>
                    </a:cubicBezTo>
                    <a:cubicBezTo>
                      <a:pt x="676124" y="1480457"/>
                      <a:pt x="677778" y="1465973"/>
                      <a:pt x="678543" y="1451428"/>
                    </a:cubicBezTo>
                    <a:cubicBezTo>
                      <a:pt x="681276" y="1399498"/>
                      <a:pt x="686104" y="1369794"/>
                      <a:pt x="678543" y="1324428"/>
                    </a:cubicBezTo>
                    <a:cubicBezTo>
                      <a:pt x="676996" y="1315147"/>
                      <a:pt x="671261" y="1307437"/>
                      <a:pt x="667657" y="1299028"/>
                    </a:cubicBezTo>
                    <a:cubicBezTo>
                      <a:pt x="666150" y="1295512"/>
                      <a:pt x="665238" y="1291771"/>
                      <a:pt x="664028" y="1288142"/>
                    </a:cubicBezTo>
                    <a:cubicBezTo>
                      <a:pt x="664410" y="1279745"/>
                      <a:pt x="672002" y="1192322"/>
                      <a:pt x="664028" y="1168400"/>
                    </a:cubicBezTo>
                    <a:cubicBezTo>
                      <a:pt x="662819" y="1164772"/>
                      <a:pt x="656564" y="1166482"/>
                      <a:pt x="653143" y="1164771"/>
                    </a:cubicBezTo>
                    <a:cubicBezTo>
                      <a:pt x="649242" y="1162821"/>
                      <a:pt x="645886" y="1159933"/>
                      <a:pt x="642257" y="1157514"/>
                    </a:cubicBezTo>
                    <a:cubicBezTo>
                      <a:pt x="642799" y="1151552"/>
                      <a:pt x="643965" y="1116032"/>
                      <a:pt x="649514" y="1103085"/>
                    </a:cubicBezTo>
                    <a:cubicBezTo>
                      <a:pt x="651232" y="1099077"/>
                      <a:pt x="652871" y="1094150"/>
                      <a:pt x="656771" y="1092200"/>
                    </a:cubicBezTo>
                    <a:cubicBezTo>
                      <a:pt x="663352" y="1088910"/>
                      <a:pt x="671286" y="1089781"/>
                      <a:pt x="678543" y="1088571"/>
                    </a:cubicBezTo>
                    <a:cubicBezTo>
                      <a:pt x="668958" y="1059820"/>
                      <a:pt x="672542" y="1074346"/>
                      <a:pt x="667657" y="1045028"/>
                    </a:cubicBezTo>
                    <a:cubicBezTo>
                      <a:pt x="666275" y="1049175"/>
                      <a:pt x="664201" y="1065071"/>
                      <a:pt x="653143" y="1059542"/>
                    </a:cubicBezTo>
                    <a:cubicBezTo>
                      <a:pt x="649722" y="1057832"/>
                      <a:pt x="650724" y="1052285"/>
                      <a:pt x="649514" y="1048657"/>
                    </a:cubicBezTo>
                    <a:cubicBezTo>
                      <a:pt x="647467" y="1034333"/>
                      <a:pt x="645792" y="1019254"/>
                      <a:pt x="642257" y="1005114"/>
                    </a:cubicBezTo>
                    <a:cubicBezTo>
                      <a:pt x="641329" y="1001403"/>
                      <a:pt x="639838" y="997857"/>
                      <a:pt x="638628" y="994228"/>
                    </a:cubicBezTo>
                    <a:cubicBezTo>
                      <a:pt x="639838" y="988180"/>
                      <a:pt x="637896" y="980446"/>
                      <a:pt x="642257" y="976085"/>
                    </a:cubicBezTo>
                    <a:cubicBezTo>
                      <a:pt x="644962" y="973380"/>
                      <a:pt x="650156" y="977324"/>
                      <a:pt x="653143" y="979714"/>
                    </a:cubicBezTo>
                    <a:cubicBezTo>
                      <a:pt x="656548" y="982438"/>
                      <a:pt x="657608" y="987250"/>
                      <a:pt x="660400" y="990600"/>
                    </a:cubicBezTo>
                    <a:cubicBezTo>
                      <a:pt x="663685" y="994542"/>
                      <a:pt x="667657" y="997857"/>
                      <a:pt x="671285" y="1001485"/>
                    </a:cubicBezTo>
                    <a:cubicBezTo>
                      <a:pt x="697624" y="997096"/>
                      <a:pt x="706054" y="1003134"/>
                      <a:pt x="689428" y="961571"/>
                    </a:cubicBezTo>
                    <a:cubicBezTo>
                      <a:pt x="686252" y="953630"/>
                      <a:pt x="671285" y="943428"/>
                      <a:pt x="671285" y="943428"/>
                    </a:cubicBezTo>
                    <a:cubicBezTo>
                      <a:pt x="670076" y="939799"/>
                      <a:pt x="667657" y="936367"/>
                      <a:pt x="667657" y="932542"/>
                    </a:cubicBezTo>
                    <a:cubicBezTo>
                      <a:pt x="667657" y="884043"/>
                      <a:pt x="660472" y="895517"/>
                      <a:pt x="693057" y="889000"/>
                    </a:cubicBezTo>
                    <a:cubicBezTo>
                      <a:pt x="697947" y="888022"/>
                      <a:pt x="702733" y="886581"/>
                      <a:pt x="707571" y="885371"/>
                    </a:cubicBezTo>
                    <a:cubicBezTo>
                      <a:pt x="703942" y="881742"/>
                      <a:pt x="700627" y="877770"/>
                      <a:pt x="696685" y="874485"/>
                    </a:cubicBezTo>
                    <a:cubicBezTo>
                      <a:pt x="679436" y="860110"/>
                      <a:pt x="679687" y="867839"/>
                      <a:pt x="649514" y="870857"/>
                    </a:cubicBezTo>
                    <a:cubicBezTo>
                      <a:pt x="646797" y="870517"/>
                      <a:pt x="613959" y="867594"/>
                      <a:pt x="605971" y="863600"/>
                    </a:cubicBezTo>
                    <a:cubicBezTo>
                      <a:pt x="602911" y="862070"/>
                      <a:pt x="601133" y="858761"/>
                      <a:pt x="598714" y="856342"/>
                    </a:cubicBezTo>
                    <a:cubicBezTo>
                      <a:pt x="599924" y="850295"/>
                      <a:pt x="597982" y="842561"/>
                      <a:pt x="602343" y="838200"/>
                    </a:cubicBezTo>
                    <a:cubicBezTo>
                      <a:pt x="605047" y="835496"/>
                      <a:pt x="609907" y="839931"/>
                      <a:pt x="613228" y="841828"/>
                    </a:cubicBezTo>
                    <a:cubicBezTo>
                      <a:pt x="642012" y="858276"/>
                      <a:pt x="613400" y="849129"/>
                      <a:pt x="642257" y="856342"/>
                    </a:cubicBezTo>
                    <a:cubicBezTo>
                      <a:pt x="645886" y="853923"/>
                      <a:pt x="649242" y="851035"/>
                      <a:pt x="653143" y="849085"/>
                    </a:cubicBezTo>
                    <a:cubicBezTo>
                      <a:pt x="656564" y="847375"/>
                      <a:pt x="661042" y="847846"/>
                      <a:pt x="664028" y="845457"/>
                    </a:cubicBezTo>
                    <a:cubicBezTo>
                      <a:pt x="667433" y="842733"/>
                      <a:pt x="668866" y="838200"/>
                      <a:pt x="671285" y="834571"/>
                    </a:cubicBezTo>
                    <a:cubicBezTo>
                      <a:pt x="675024" y="804666"/>
                      <a:pt x="677540" y="812920"/>
                      <a:pt x="671285" y="791028"/>
                    </a:cubicBezTo>
                    <a:cubicBezTo>
                      <a:pt x="668230" y="780335"/>
                      <a:pt x="668614" y="777326"/>
                      <a:pt x="656771" y="772885"/>
                    </a:cubicBezTo>
                    <a:cubicBezTo>
                      <a:pt x="650996" y="770720"/>
                      <a:pt x="644676" y="770466"/>
                      <a:pt x="638628" y="769257"/>
                    </a:cubicBezTo>
                    <a:cubicBezTo>
                      <a:pt x="639838" y="764419"/>
                      <a:pt x="639141" y="758636"/>
                      <a:pt x="642257" y="754742"/>
                    </a:cubicBezTo>
                    <a:cubicBezTo>
                      <a:pt x="644646" y="751755"/>
                      <a:pt x="649465" y="752165"/>
                      <a:pt x="653143" y="751114"/>
                    </a:cubicBezTo>
                    <a:cubicBezTo>
                      <a:pt x="685037" y="742002"/>
                      <a:pt x="652442" y="752556"/>
                      <a:pt x="678543" y="743857"/>
                    </a:cubicBezTo>
                    <a:cubicBezTo>
                      <a:pt x="680962" y="740228"/>
                      <a:pt x="682171" y="735390"/>
                      <a:pt x="685800" y="732971"/>
                    </a:cubicBezTo>
                    <a:cubicBezTo>
                      <a:pt x="700711" y="723029"/>
                      <a:pt x="698792" y="729577"/>
                      <a:pt x="707571" y="736600"/>
                    </a:cubicBezTo>
                    <a:cubicBezTo>
                      <a:pt x="717619" y="744639"/>
                      <a:pt x="717846" y="743653"/>
                      <a:pt x="729343" y="747485"/>
                    </a:cubicBezTo>
                    <a:cubicBezTo>
                      <a:pt x="731762" y="742647"/>
                      <a:pt x="736600" y="738380"/>
                      <a:pt x="736600" y="732971"/>
                    </a:cubicBezTo>
                    <a:cubicBezTo>
                      <a:pt x="736600" y="724183"/>
                      <a:pt x="727610" y="716724"/>
                      <a:pt x="722085" y="711200"/>
                    </a:cubicBezTo>
                    <a:cubicBezTo>
                      <a:pt x="725714" y="708781"/>
                      <a:pt x="728610" y="703942"/>
                      <a:pt x="732971" y="703942"/>
                    </a:cubicBezTo>
                    <a:cubicBezTo>
                      <a:pt x="736392" y="703942"/>
                      <a:pt x="737557" y="709063"/>
                      <a:pt x="740228" y="711200"/>
                    </a:cubicBezTo>
                    <a:cubicBezTo>
                      <a:pt x="743633" y="713924"/>
                      <a:pt x="747485" y="716038"/>
                      <a:pt x="751114" y="718457"/>
                    </a:cubicBezTo>
                    <a:cubicBezTo>
                      <a:pt x="753533" y="722085"/>
                      <a:pt x="757224" y="725135"/>
                      <a:pt x="758371" y="729342"/>
                    </a:cubicBezTo>
                    <a:cubicBezTo>
                      <a:pt x="760937" y="738750"/>
                      <a:pt x="754596" y="752025"/>
                      <a:pt x="762000" y="758371"/>
                    </a:cubicBezTo>
                    <a:cubicBezTo>
                      <a:pt x="767808" y="763349"/>
                      <a:pt x="783771" y="751114"/>
                      <a:pt x="783771" y="751114"/>
                    </a:cubicBezTo>
                    <a:cubicBezTo>
                      <a:pt x="786190" y="746276"/>
                      <a:pt x="789474" y="741781"/>
                      <a:pt x="791028" y="736600"/>
                    </a:cubicBezTo>
                    <a:cubicBezTo>
                      <a:pt x="793142" y="729553"/>
                      <a:pt x="792873" y="721966"/>
                      <a:pt x="794657" y="714828"/>
                    </a:cubicBezTo>
                    <a:cubicBezTo>
                      <a:pt x="799839" y="694101"/>
                      <a:pt x="799640" y="696468"/>
                      <a:pt x="809171" y="682171"/>
                    </a:cubicBezTo>
                    <a:cubicBezTo>
                      <a:pt x="809351" y="681271"/>
                      <a:pt x="813454" y="656859"/>
                      <a:pt x="816428" y="653142"/>
                    </a:cubicBezTo>
                    <a:cubicBezTo>
                      <a:pt x="819152" y="649737"/>
                      <a:pt x="823685" y="648304"/>
                      <a:pt x="827314" y="645885"/>
                    </a:cubicBezTo>
                    <a:cubicBezTo>
                      <a:pt x="829733" y="642257"/>
                      <a:pt x="834329" y="639354"/>
                      <a:pt x="834571" y="635000"/>
                    </a:cubicBezTo>
                    <a:cubicBezTo>
                      <a:pt x="834636" y="633828"/>
                      <a:pt x="834250" y="582240"/>
                      <a:pt x="827314" y="566057"/>
                    </a:cubicBezTo>
                    <a:cubicBezTo>
                      <a:pt x="806210" y="516816"/>
                      <a:pt x="831720" y="590157"/>
                      <a:pt x="816428" y="544285"/>
                    </a:cubicBezTo>
                    <a:cubicBezTo>
                      <a:pt x="817638" y="540657"/>
                      <a:pt x="821767" y="536821"/>
                      <a:pt x="820057" y="533400"/>
                    </a:cubicBezTo>
                    <a:cubicBezTo>
                      <a:pt x="818346" y="529979"/>
                      <a:pt x="835780" y="540052"/>
                      <a:pt x="834571" y="540657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17 Forma libre"/>
              <p:cNvSpPr/>
              <p:nvPr/>
            </p:nvSpPr>
            <p:spPr>
              <a:xfrm>
                <a:off x="2398816" y="2777256"/>
                <a:ext cx="1074655" cy="1385887"/>
              </a:xfrm>
              <a:custGeom>
                <a:avLst/>
                <a:gdLst>
                  <a:gd name="connsiteX0" fmla="*/ 1150257 w 1164771"/>
                  <a:gd name="connsiteY0" fmla="*/ 1288143 h 1455057"/>
                  <a:gd name="connsiteX1" fmla="*/ 1153886 w 1164771"/>
                  <a:gd name="connsiteY1" fmla="*/ 1270000 h 1455057"/>
                  <a:gd name="connsiteX2" fmla="*/ 1164771 w 1164771"/>
                  <a:gd name="connsiteY2" fmla="*/ 1262743 h 1455057"/>
                  <a:gd name="connsiteX3" fmla="*/ 1153886 w 1164771"/>
                  <a:gd name="connsiteY3" fmla="*/ 1255486 h 1455057"/>
                  <a:gd name="connsiteX4" fmla="*/ 1124857 w 1164771"/>
                  <a:gd name="connsiteY4" fmla="*/ 1244600 h 1455057"/>
                  <a:gd name="connsiteX5" fmla="*/ 1110343 w 1164771"/>
                  <a:gd name="connsiteY5" fmla="*/ 1226457 h 1455057"/>
                  <a:gd name="connsiteX6" fmla="*/ 1099457 w 1164771"/>
                  <a:gd name="connsiteY6" fmla="*/ 1222829 h 1455057"/>
                  <a:gd name="connsiteX7" fmla="*/ 1070428 w 1164771"/>
                  <a:gd name="connsiteY7" fmla="*/ 1201057 h 1455057"/>
                  <a:gd name="connsiteX8" fmla="*/ 1063171 w 1164771"/>
                  <a:gd name="connsiteY8" fmla="*/ 1179286 h 1455057"/>
                  <a:gd name="connsiteX9" fmla="*/ 1059543 w 1164771"/>
                  <a:gd name="connsiteY9" fmla="*/ 1168400 h 1455057"/>
                  <a:gd name="connsiteX10" fmla="*/ 1055914 w 1164771"/>
                  <a:gd name="connsiteY10" fmla="*/ 1124857 h 1455057"/>
                  <a:gd name="connsiteX11" fmla="*/ 1052286 w 1164771"/>
                  <a:gd name="connsiteY11" fmla="*/ 1110343 h 1455057"/>
                  <a:gd name="connsiteX12" fmla="*/ 1034143 w 1164771"/>
                  <a:gd name="connsiteY12" fmla="*/ 1092200 h 1455057"/>
                  <a:gd name="connsiteX13" fmla="*/ 1019628 w 1164771"/>
                  <a:gd name="connsiteY13" fmla="*/ 1074057 h 1455057"/>
                  <a:gd name="connsiteX14" fmla="*/ 1005114 w 1164771"/>
                  <a:gd name="connsiteY14" fmla="*/ 1041400 h 1455057"/>
                  <a:gd name="connsiteX15" fmla="*/ 997857 w 1164771"/>
                  <a:gd name="connsiteY15" fmla="*/ 1019629 h 1455057"/>
                  <a:gd name="connsiteX16" fmla="*/ 1005114 w 1164771"/>
                  <a:gd name="connsiteY16" fmla="*/ 976086 h 1455057"/>
                  <a:gd name="connsiteX17" fmla="*/ 1001486 w 1164771"/>
                  <a:gd name="connsiteY17" fmla="*/ 936172 h 1455057"/>
                  <a:gd name="connsiteX18" fmla="*/ 994228 w 1164771"/>
                  <a:gd name="connsiteY18" fmla="*/ 925286 h 1455057"/>
                  <a:gd name="connsiteX19" fmla="*/ 976086 w 1164771"/>
                  <a:gd name="connsiteY19" fmla="*/ 903515 h 1455057"/>
                  <a:gd name="connsiteX20" fmla="*/ 954314 w 1164771"/>
                  <a:gd name="connsiteY20" fmla="*/ 881743 h 1455057"/>
                  <a:gd name="connsiteX21" fmla="*/ 939800 w 1164771"/>
                  <a:gd name="connsiteY21" fmla="*/ 874486 h 1455057"/>
                  <a:gd name="connsiteX22" fmla="*/ 918028 w 1164771"/>
                  <a:gd name="connsiteY22" fmla="*/ 859972 h 1455057"/>
                  <a:gd name="connsiteX23" fmla="*/ 896257 w 1164771"/>
                  <a:gd name="connsiteY23" fmla="*/ 849086 h 1455057"/>
                  <a:gd name="connsiteX24" fmla="*/ 885371 w 1164771"/>
                  <a:gd name="connsiteY24" fmla="*/ 856343 h 1455057"/>
                  <a:gd name="connsiteX25" fmla="*/ 874486 w 1164771"/>
                  <a:gd name="connsiteY25" fmla="*/ 878115 h 1455057"/>
                  <a:gd name="connsiteX26" fmla="*/ 849086 w 1164771"/>
                  <a:gd name="connsiteY26" fmla="*/ 870857 h 1455057"/>
                  <a:gd name="connsiteX27" fmla="*/ 827314 w 1164771"/>
                  <a:gd name="connsiteY27" fmla="*/ 856343 h 1455057"/>
                  <a:gd name="connsiteX28" fmla="*/ 816428 w 1164771"/>
                  <a:gd name="connsiteY28" fmla="*/ 834572 h 1455057"/>
                  <a:gd name="connsiteX29" fmla="*/ 809171 w 1164771"/>
                  <a:gd name="connsiteY29" fmla="*/ 809172 h 1455057"/>
                  <a:gd name="connsiteX30" fmla="*/ 798286 w 1164771"/>
                  <a:gd name="connsiteY30" fmla="*/ 798286 h 1455057"/>
                  <a:gd name="connsiteX31" fmla="*/ 780143 w 1164771"/>
                  <a:gd name="connsiteY31" fmla="*/ 780143 h 1455057"/>
                  <a:gd name="connsiteX32" fmla="*/ 772886 w 1164771"/>
                  <a:gd name="connsiteY32" fmla="*/ 769257 h 1455057"/>
                  <a:gd name="connsiteX33" fmla="*/ 765628 w 1164771"/>
                  <a:gd name="connsiteY33" fmla="*/ 743857 h 1455057"/>
                  <a:gd name="connsiteX34" fmla="*/ 743857 w 1164771"/>
                  <a:gd name="connsiteY34" fmla="*/ 703943 h 1455057"/>
                  <a:gd name="connsiteX35" fmla="*/ 718457 w 1164771"/>
                  <a:gd name="connsiteY35" fmla="*/ 685800 h 1455057"/>
                  <a:gd name="connsiteX36" fmla="*/ 689428 w 1164771"/>
                  <a:gd name="connsiteY36" fmla="*/ 664029 h 1455057"/>
                  <a:gd name="connsiteX37" fmla="*/ 685800 w 1164771"/>
                  <a:gd name="connsiteY37" fmla="*/ 653143 h 1455057"/>
                  <a:gd name="connsiteX38" fmla="*/ 678543 w 1164771"/>
                  <a:gd name="connsiteY38" fmla="*/ 642257 h 1455057"/>
                  <a:gd name="connsiteX39" fmla="*/ 674914 w 1164771"/>
                  <a:gd name="connsiteY39" fmla="*/ 627743 h 1455057"/>
                  <a:gd name="connsiteX40" fmla="*/ 671286 w 1164771"/>
                  <a:gd name="connsiteY40" fmla="*/ 609600 h 1455057"/>
                  <a:gd name="connsiteX41" fmla="*/ 664028 w 1164771"/>
                  <a:gd name="connsiteY41" fmla="*/ 602343 h 1455057"/>
                  <a:gd name="connsiteX42" fmla="*/ 660400 w 1164771"/>
                  <a:gd name="connsiteY42" fmla="*/ 573315 h 1455057"/>
                  <a:gd name="connsiteX43" fmla="*/ 656771 w 1164771"/>
                  <a:gd name="connsiteY43" fmla="*/ 562429 h 1455057"/>
                  <a:gd name="connsiteX44" fmla="*/ 660400 w 1164771"/>
                  <a:gd name="connsiteY44" fmla="*/ 551543 h 1455057"/>
                  <a:gd name="connsiteX45" fmla="*/ 664028 w 1164771"/>
                  <a:gd name="connsiteY45" fmla="*/ 533400 h 1455057"/>
                  <a:gd name="connsiteX46" fmla="*/ 667657 w 1164771"/>
                  <a:gd name="connsiteY46" fmla="*/ 504372 h 1455057"/>
                  <a:gd name="connsiteX47" fmla="*/ 671286 w 1164771"/>
                  <a:gd name="connsiteY47" fmla="*/ 468086 h 1455057"/>
                  <a:gd name="connsiteX48" fmla="*/ 674914 w 1164771"/>
                  <a:gd name="connsiteY48" fmla="*/ 457200 h 1455057"/>
                  <a:gd name="connsiteX49" fmla="*/ 678543 w 1164771"/>
                  <a:gd name="connsiteY49" fmla="*/ 439057 h 1455057"/>
                  <a:gd name="connsiteX50" fmla="*/ 674914 w 1164771"/>
                  <a:gd name="connsiteY50" fmla="*/ 366486 h 1455057"/>
                  <a:gd name="connsiteX51" fmla="*/ 660400 w 1164771"/>
                  <a:gd name="connsiteY51" fmla="*/ 359229 h 1455057"/>
                  <a:gd name="connsiteX52" fmla="*/ 638628 w 1164771"/>
                  <a:gd name="connsiteY52" fmla="*/ 344715 h 1455057"/>
                  <a:gd name="connsiteX53" fmla="*/ 635000 w 1164771"/>
                  <a:gd name="connsiteY53" fmla="*/ 330200 h 1455057"/>
                  <a:gd name="connsiteX54" fmla="*/ 627743 w 1164771"/>
                  <a:gd name="connsiteY54" fmla="*/ 315686 h 1455057"/>
                  <a:gd name="connsiteX55" fmla="*/ 613228 w 1164771"/>
                  <a:gd name="connsiteY55" fmla="*/ 297543 h 1455057"/>
                  <a:gd name="connsiteX56" fmla="*/ 591457 w 1164771"/>
                  <a:gd name="connsiteY56" fmla="*/ 283029 h 1455057"/>
                  <a:gd name="connsiteX57" fmla="*/ 580571 w 1164771"/>
                  <a:gd name="connsiteY57" fmla="*/ 275772 h 1455057"/>
                  <a:gd name="connsiteX58" fmla="*/ 569686 w 1164771"/>
                  <a:gd name="connsiteY58" fmla="*/ 268515 h 1455057"/>
                  <a:gd name="connsiteX59" fmla="*/ 537028 w 1164771"/>
                  <a:gd name="connsiteY59" fmla="*/ 261257 h 1455057"/>
                  <a:gd name="connsiteX60" fmla="*/ 526143 w 1164771"/>
                  <a:gd name="connsiteY60" fmla="*/ 254000 h 1455057"/>
                  <a:gd name="connsiteX61" fmla="*/ 508000 w 1164771"/>
                  <a:gd name="connsiteY61" fmla="*/ 235857 h 1455057"/>
                  <a:gd name="connsiteX62" fmla="*/ 497114 w 1164771"/>
                  <a:gd name="connsiteY62" fmla="*/ 214086 h 1455057"/>
                  <a:gd name="connsiteX63" fmla="*/ 493486 w 1164771"/>
                  <a:gd name="connsiteY63" fmla="*/ 203200 h 1455057"/>
                  <a:gd name="connsiteX64" fmla="*/ 489857 w 1164771"/>
                  <a:gd name="connsiteY64" fmla="*/ 130629 h 1455057"/>
                  <a:gd name="connsiteX65" fmla="*/ 482600 w 1164771"/>
                  <a:gd name="connsiteY65" fmla="*/ 119743 h 1455057"/>
                  <a:gd name="connsiteX66" fmla="*/ 478971 w 1164771"/>
                  <a:gd name="connsiteY66" fmla="*/ 105229 h 1455057"/>
                  <a:gd name="connsiteX67" fmla="*/ 471714 w 1164771"/>
                  <a:gd name="connsiteY67" fmla="*/ 90715 h 1455057"/>
                  <a:gd name="connsiteX68" fmla="*/ 468086 w 1164771"/>
                  <a:gd name="connsiteY68" fmla="*/ 79829 h 1455057"/>
                  <a:gd name="connsiteX69" fmla="*/ 453571 w 1164771"/>
                  <a:gd name="connsiteY69" fmla="*/ 58057 h 1455057"/>
                  <a:gd name="connsiteX70" fmla="*/ 439057 w 1164771"/>
                  <a:gd name="connsiteY70" fmla="*/ 32657 h 1455057"/>
                  <a:gd name="connsiteX71" fmla="*/ 431800 w 1164771"/>
                  <a:gd name="connsiteY71" fmla="*/ 7257 h 1455057"/>
                  <a:gd name="connsiteX72" fmla="*/ 417286 w 1164771"/>
                  <a:gd name="connsiteY72" fmla="*/ 0 h 1455057"/>
                  <a:gd name="connsiteX73" fmla="*/ 319314 w 1164771"/>
                  <a:gd name="connsiteY73" fmla="*/ 3629 h 1455057"/>
                  <a:gd name="connsiteX74" fmla="*/ 301171 w 1164771"/>
                  <a:gd name="connsiteY74" fmla="*/ 7257 h 1455057"/>
                  <a:gd name="connsiteX75" fmla="*/ 297543 w 1164771"/>
                  <a:gd name="connsiteY75" fmla="*/ 18143 h 1455057"/>
                  <a:gd name="connsiteX76" fmla="*/ 283028 w 1164771"/>
                  <a:gd name="connsiteY76" fmla="*/ 36286 h 1455057"/>
                  <a:gd name="connsiteX77" fmla="*/ 279400 w 1164771"/>
                  <a:gd name="connsiteY77" fmla="*/ 83457 h 1455057"/>
                  <a:gd name="connsiteX78" fmla="*/ 261257 w 1164771"/>
                  <a:gd name="connsiteY78" fmla="*/ 101600 h 1455057"/>
                  <a:gd name="connsiteX79" fmla="*/ 250371 w 1164771"/>
                  <a:gd name="connsiteY79" fmla="*/ 112486 h 1455057"/>
                  <a:gd name="connsiteX80" fmla="*/ 228600 w 1164771"/>
                  <a:gd name="connsiteY80" fmla="*/ 119743 h 1455057"/>
                  <a:gd name="connsiteX81" fmla="*/ 217714 w 1164771"/>
                  <a:gd name="connsiteY81" fmla="*/ 123372 h 1455057"/>
                  <a:gd name="connsiteX82" fmla="*/ 166914 w 1164771"/>
                  <a:gd name="connsiteY82" fmla="*/ 134257 h 1455057"/>
                  <a:gd name="connsiteX83" fmla="*/ 152400 w 1164771"/>
                  <a:gd name="connsiteY83" fmla="*/ 156029 h 1455057"/>
                  <a:gd name="connsiteX84" fmla="*/ 134257 w 1164771"/>
                  <a:gd name="connsiteY84" fmla="*/ 177800 h 1455057"/>
                  <a:gd name="connsiteX85" fmla="*/ 130628 w 1164771"/>
                  <a:gd name="connsiteY85" fmla="*/ 192315 h 1455057"/>
                  <a:gd name="connsiteX86" fmla="*/ 108857 w 1164771"/>
                  <a:gd name="connsiteY86" fmla="*/ 206829 h 1455057"/>
                  <a:gd name="connsiteX87" fmla="*/ 97971 w 1164771"/>
                  <a:gd name="connsiteY87" fmla="*/ 217715 h 1455057"/>
                  <a:gd name="connsiteX88" fmla="*/ 72571 w 1164771"/>
                  <a:gd name="connsiteY88" fmla="*/ 228600 h 1455057"/>
                  <a:gd name="connsiteX89" fmla="*/ 58057 w 1164771"/>
                  <a:gd name="connsiteY89" fmla="*/ 250372 h 1455057"/>
                  <a:gd name="connsiteX90" fmla="*/ 39914 w 1164771"/>
                  <a:gd name="connsiteY90" fmla="*/ 254000 h 1455057"/>
                  <a:gd name="connsiteX91" fmla="*/ 36286 w 1164771"/>
                  <a:gd name="connsiteY91" fmla="*/ 268515 h 1455057"/>
                  <a:gd name="connsiteX92" fmla="*/ 29028 w 1164771"/>
                  <a:gd name="connsiteY92" fmla="*/ 275772 h 1455057"/>
                  <a:gd name="connsiteX93" fmla="*/ 21771 w 1164771"/>
                  <a:gd name="connsiteY93" fmla="*/ 286657 h 1455057"/>
                  <a:gd name="connsiteX94" fmla="*/ 10886 w 1164771"/>
                  <a:gd name="connsiteY94" fmla="*/ 293915 h 1455057"/>
                  <a:gd name="connsiteX95" fmla="*/ 3628 w 1164771"/>
                  <a:gd name="connsiteY95" fmla="*/ 301172 h 1455057"/>
                  <a:gd name="connsiteX96" fmla="*/ 0 w 1164771"/>
                  <a:gd name="connsiteY96" fmla="*/ 312057 h 1455057"/>
                  <a:gd name="connsiteX97" fmla="*/ 10886 w 1164771"/>
                  <a:gd name="connsiteY97" fmla="*/ 333829 h 1455057"/>
                  <a:gd name="connsiteX98" fmla="*/ 14514 w 1164771"/>
                  <a:gd name="connsiteY98" fmla="*/ 344715 h 1455057"/>
                  <a:gd name="connsiteX99" fmla="*/ 7257 w 1164771"/>
                  <a:gd name="connsiteY99" fmla="*/ 381000 h 1455057"/>
                  <a:gd name="connsiteX100" fmla="*/ 14514 w 1164771"/>
                  <a:gd name="connsiteY100" fmla="*/ 391886 h 1455057"/>
                  <a:gd name="connsiteX101" fmla="*/ 43543 w 1164771"/>
                  <a:gd name="connsiteY101" fmla="*/ 395515 h 1455057"/>
                  <a:gd name="connsiteX102" fmla="*/ 54428 w 1164771"/>
                  <a:gd name="connsiteY102" fmla="*/ 399143 h 1455057"/>
                  <a:gd name="connsiteX103" fmla="*/ 39914 w 1164771"/>
                  <a:gd name="connsiteY103" fmla="*/ 402772 h 1455057"/>
                  <a:gd name="connsiteX104" fmla="*/ 36286 w 1164771"/>
                  <a:gd name="connsiteY104" fmla="*/ 413657 h 1455057"/>
                  <a:gd name="connsiteX105" fmla="*/ 29028 w 1164771"/>
                  <a:gd name="connsiteY105" fmla="*/ 424543 h 1455057"/>
                  <a:gd name="connsiteX106" fmla="*/ 50800 w 1164771"/>
                  <a:gd name="connsiteY106" fmla="*/ 439057 h 1455057"/>
                  <a:gd name="connsiteX107" fmla="*/ 61686 w 1164771"/>
                  <a:gd name="connsiteY107" fmla="*/ 442686 h 1455057"/>
                  <a:gd name="connsiteX108" fmla="*/ 72571 w 1164771"/>
                  <a:gd name="connsiteY108" fmla="*/ 449943 h 1455057"/>
                  <a:gd name="connsiteX109" fmla="*/ 123371 w 1164771"/>
                  <a:gd name="connsiteY109" fmla="*/ 435429 h 1455057"/>
                  <a:gd name="connsiteX110" fmla="*/ 145143 w 1164771"/>
                  <a:gd name="connsiteY110" fmla="*/ 424543 h 1455057"/>
                  <a:gd name="connsiteX111" fmla="*/ 141514 w 1164771"/>
                  <a:gd name="connsiteY111" fmla="*/ 439057 h 1455057"/>
                  <a:gd name="connsiteX112" fmla="*/ 137886 w 1164771"/>
                  <a:gd name="connsiteY112" fmla="*/ 449943 h 1455057"/>
                  <a:gd name="connsiteX113" fmla="*/ 123371 w 1164771"/>
                  <a:gd name="connsiteY113" fmla="*/ 453572 h 1455057"/>
                  <a:gd name="connsiteX114" fmla="*/ 108857 w 1164771"/>
                  <a:gd name="connsiteY114" fmla="*/ 478972 h 1455057"/>
                  <a:gd name="connsiteX115" fmla="*/ 105228 w 1164771"/>
                  <a:gd name="connsiteY115" fmla="*/ 493486 h 1455057"/>
                  <a:gd name="connsiteX116" fmla="*/ 119743 w 1164771"/>
                  <a:gd name="connsiteY116" fmla="*/ 497115 h 1455057"/>
                  <a:gd name="connsiteX117" fmla="*/ 134257 w 1164771"/>
                  <a:gd name="connsiteY117" fmla="*/ 489857 h 1455057"/>
                  <a:gd name="connsiteX118" fmla="*/ 159657 w 1164771"/>
                  <a:gd name="connsiteY118" fmla="*/ 482600 h 1455057"/>
                  <a:gd name="connsiteX119" fmla="*/ 159657 w 1164771"/>
                  <a:gd name="connsiteY119" fmla="*/ 468086 h 1455057"/>
                  <a:gd name="connsiteX120" fmla="*/ 163286 w 1164771"/>
                  <a:gd name="connsiteY120" fmla="*/ 446315 h 1455057"/>
                  <a:gd name="connsiteX121" fmla="*/ 181428 w 1164771"/>
                  <a:gd name="connsiteY121" fmla="*/ 449943 h 1455057"/>
                  <a:gd name="connsiteX122" fmla="*/ 188686 w 1164771"/>
                  <a:gd name="connsiteY122" fmla="*/ 457200 h 1455057"/>
                  <a:gd name="connsiteX123" fmla="*/ 203200 w 1164771"/>
                  <a:gd name="connsiteY123" fmla="*/ 464457 h 1455057"/>
                  <a:gd name="connsiteX124" fmla="*/ 206828 w 1164771"/>
                  <a:gd name="connsiteY124" fmla="*/ 478972 h 1455057"/>
                  <a:gd name="connsiteX125" fmla="*/ 210457 w 1164771"/>
                  <a:gd name="connsiteY125" fmla="*/ 511629 h 1455057"/>
                  <a:gd name="connsiteX126" fmla="*/ 221343 w 1164771"/>
                  <a:gd name="connsiteY126" fmla="*/ 515257 h 1455057"/>
                  <a:gd name="connsiteX127" fmla="*/ 246743 w 1164771"/>
                  <a:gd name="connsiteY127" fmla="*/ 522515 h 1455057"/>
                  <a:gd name="connsiteX128" fmla="*/ 275771 w 1164771"/>
                  <a:gd name="connsiteY128" fmla="*/ 544286 h 1455057"/>
                  <a:gd name="connsiteX129" fmla="*/ 279400 w 1164771"/>
                  <a:gd name="connsiteY129" fmla="*/ 555172 h 1455057"/>
                  <a:gd name="connsiteX130" fmla="*/ 315686 w 1164771"/>
                  <a:gd name="connsiteY130" fmla="*/ 566057 h 1455057"/>
                  <a:gd name="connsiteX131" fmla="*/ 355600 w 1164771"/>
                  <a:gd name="connsiteY131" fmla="*/ 566057 h 1455057"/>
                  <a:gd name="connsiteX132" fmla="*/ 377371 w 1164771"/>
                  <a:gd name="connsiteY132" fmla="*/ 580572 h 1455057"/>
                  <a:gd name="connsiteX133" fmla="*/ 381000 w 1164771"/>
                  <a:gd name="connsiteY133" fmla="*/ 591457 h 1455057"/>
                  <a:gd name="connsiteX134" fmla="*/ 388257 w 1164771"/>
                  <a:gd name="connsiteY134" fmla="*/ 602343 h 1455057"/>
                  <a:gd name="connsiteX135" fmla="*/ 391886 w 1164771"/>
                  <a:gd name="connsiteY135" fmla="*/ 616857 h 1455057"/>
                  <a:gd name="connsiteX136" fmla="*/ 399143 w 1164771"/>
                  <a:gd name="connsiteY136" fmla="*/ 624115 h 1455057"/>
                  <a:gd name="connsiteX137" fmla="*/ 413657 w 1164771"/>
                  <a:gd name="connsiteY137" fmla="*/ 645886 h 1455057"/>
                  <a:gd name="connsiteX138" fmla="*/ 424543 w 1164771"/>
                  <a:gd name="connsiteY138" fmla="*/ 667657 h 1455057"/>
                  <a:gd name="connsiteX139" fmla="*/ 435428 w 1164771"/>
                  <a:gd name="connsiteY139" fmla="*/ 703943 h 1455057"/>
                  <a:gd name="connsiteX140" fmla="*/ 417286 w 1164771"/>
                  <a:gd name="connsiteY140" fmla="*/ 718457 h 1455057"/>
                  <a:gd name="connsiteX141" fmla="*/ 410028 w 1164771"/>
                  <a:gd name="connsiteY141" fmla="*/ 711200 h 1455057"/>
                  <a:gd name="connsiteX142" fmla="*/ 417286 w 1164771"/>
                  <a:gd name="connsiteY142" fmla="*/ 743857 h 1455057"/>
                  <a:gd name="connsiteX143" fmla="*/ 420914 w 1164771"/>
                  <a:gd name="connsiteY143" fmla="*/ 754743 h 1455057"/>
                  <a:gd name="connsiteX144" fmla="*/ 435428 w 1164771"/>
                  <a:gd name="connsiteY144" fmla="*/ 758372 h 1455057"/>
                  <a:gd name="connsiteX145" fmla="*/ 449943 w 1164771"/>
                  <a:gd name="connsiteY145" fmla="*/ 776515 h 1455057"/>
                  <a:gd name="connsiteX146" fmla="*/ 457200 w 1164771"/>
                  <a:gd name="connsiteY146" fmla="*/ 787400 h 1455057"/>
                  <a:gd name="connsiteX147" fmla="*/ 468086 w 1164771"/>
                  <a:gd name="connsiteY147" fmla="*/ 794657 h 1455057"/>
                  <a:gd name="connsiteX148" fmla="*/ 471714 w 1164771"/>
                  <a:gd name="connsiteY148" fmla="*/ 805543 h 1455057"/>
                  <a:gd name="connsiteX149" fmla="*/ 489857 w 1164771"/>
                  <a:gd name="connsiteY149" fmla="*/ 823686 h 1455057"/>
                  <a:gd name="connsiteX150" fmla="*/ 511628 w 1164771"/>
                  <a:gd name="connsiteY150" fmla="*/ 830943 h 1455057"/>
                  <a:gd name="connsiteX151" fmla="*/ 515257 w 1164771"/>
                  <a:gd name="connsiteY151" fmla="*/ 820057 h 1455057"/>
                  <a:gd name="connsiteX152" fmla="*/ 569686 w 1164771"/>
                  <a:gd name="connsiteY152" fmla="*/ 798286 h 1455057"/>
                  <a:gd name="connsiteX153" fmla="*/ 551543 w 1164771"/>
                  <a:gd name="connsiteY153" fmla="*/ 834572 h 1455057"/>
                  <a:gd name="connsiteX154" fmla="*/ 540657 w 1164771"/>
                  <a:gd name="connsiteY154" fmla="*/ 838200 h 1455057"/>
                  <a:gd name="connsiteX155" fmla="*/ 544286 w 1164771"/>
                  <a:gd name="connsiteY155" fmla="*/ 852715 h 1455057"/>
                  <a:gd name="connsiteX156" fmla="*/ 566057 w 1164771"/>
                  <a:gd name="connsiteY156" fmla="*/ 859972 h 1455057"/>
                  <a:gd name="connsiteX157" fmla="*/ 580571 w 1164771"/>
                  <a:gd name="connsiteY157" fmla="*/ 892629 h 1455057"/>
                  <a:gd name="connsiteX158" fmla="*/ 584200 w 1164771"/>
                  <a:gd name="connsiteY158" fmla="*/ 903515 h 1455057"/>
                  <a:gd name="connsiteX159" fmla="*/ 609600 w 1164771"/>
                  <a:gd name="connsiteY159" fmla="*/ 914400 h 1455057"/>
                  <a:gd name="connsiteX160" fmla="*/ 620486 w 1164771"/>
                  <a:gd name="connsiteY160" fmla="*/ 918029 h 1455057"/>
                  <a:gd name="connsiteX161" fmla="*/ 660400 w 1164771"/>
                  <a:gd name="connsiteY161" fmla="*/ 925286 h 1455057"/>
                  <a:gd name="connsiteX162" fmla="*/ 671286 w 1164771"/>
                  <a:gd name="connsiteY162" fmla="*/ 936172 h 1455057"/>
                  <a:gd name="connsiteX163" fmla="*/ 682171 w 1164771"/>
                  <a:gd name="connsiteY163" fmla="*/ 939800 h 1455057"/>
                  <a:gd name="connsiteX164" fmla="*/ 689428 w 1164771"/>
                  <a:gd name="connsiteY164" fmla="*/ 950686 h 1455057"/>
                  <a:gd name="connsiteX165" fmla="*/ 696686 w 1164771"/>
                  <a:gd name="connsiteY165" fmla="*/ 957943 h 1455057"/>
                  <a:gd name="connsiteX166" fmla="*/ 711200 w 1164771"/>
                  <a:gd name="connsiteY166" fmla="*/ 990600 h 1455057"/>
                  <a:gd name="connsiteX167" fmla="*/ 714828 w 1164771"/>
                  <a:gd name="connsiteY167" fmla="*/ 1001486 h 1455057"/>
                  <a:gd name="connsiteX168" fmla="*/ 722086 w 1164771"/>
                  <a:gd name="connsiteY168" fmla="*/ 1012372 h 1455057"/>
                  <a:gd name="connsiteX169" fmla="*/ 725714 w 1164771"/>
                  <a:gd name="connsiteY169" fmla="*/ 1030515 h 1455057"/>
                  <a:gd name="connsiteX170" fmla="*/ 743857 w 1164771"/>
                  <a:gd name="connsiteY170" fmla="*/ 1063172 h 1455057"/>
                  <a:gd name="connsiteX171" fmla="*/ 754743 w 1164771"/>
                  <a:gd name="connsiteY171" fmla="*/ 1070429 h 1455057"/>
                  <a:gd name="connsiteX172" fmla="*/ 758371 w 1164771"/>
                  <a:gd name="connsiteY172" fmla="*/ 1081315 h 1455057"/>
                  <a:gd name="connsiteX173" fmla="*/ 783771 w 1164771"/>
                  <a:gd name="connsiteY173" fmla="*/ 1113972 h 1455057"/>
                  <a:gd name="connsiteX174" fmla="*/ 791028 w 1164771"/>
                  <a:gd name="connsiteY174" fmla="*/ 1135743 h 1455057"/>
                  <a:gd name="connsiteX175" fmla="*/ 794657 w 1164771"/>
                  <a:gd name="connsiteY175" fmla="*/ 1150257 h 1455057"/>
                  <a:gd name="connsiteX176" fmla="*/ 834571 w 1164771"/>
                  <a:gd name="connsiteY176" fmla="*/ 1182915 h 1455057"/>
                  <a:gd name="connsiteX177" fmla="*/ 841828 w 1164771"/>
                  <a:gd name="connsiteY177" fmla="*/ 1193800 h 1455057"/>
                  <a:gd name="connsiteX178" fmla="*/ 845457 w 1164771"/>
                  <a:gd name="connsiteY178" fmla="*/ 1204686 h 1455057"/>
                  <a:gd name="connsiteX179" fmla="*/ 867228 w 1164771"/>
                  <a:gd name="connsiteY179" fmla="*/ 1226457 h 1455057"/>
                  <a:gd name="connsiteX180" fmla="*/ 874486 w 1164771"/>
                  <a:gd name="connsiteY180" fmla="*/ 1233715 h 1455057"/>
                  <a:gd name="connsiteX181" fmla="*/ 885371 w 1164771"/>
                  <a:gd name="connsiteY181" fmla="*/ 1237343 h 1455057"/>
                  <a:gd name="connsiteX182" fmla="*/ 896257 w 1164771"/>
                  <a:gd name="connsiteY182" fmla="*/ 1244600 h 1455057"/>
                  <a:gd name="connsiteX183" fmla="*/ 907143 w 1164771"/>
                  <a:gd name="connsiteY183" fmla="*/ 1248229 h 1455057"/>
                  <a:gd name="connsiteX184" fmla="*/ 914400 w 1164771"/>
                  <a:gd name="connsiteY184" fmla="*/ 1259115 h 1455057"/>
                  <a:gd name="connsiteX185" fmla="*/ 918028 w 1164771"/>
                  <a:gd name="connsiteY185" fmla="*/ 1270000 h 1455057"/>
                  <a:gd name="connsiteX186" fmla="*/ 925286 w 1164771"/>
                  <a:gd name="connsiteY186" fmla="*/ 1299029 h 1455057"/>
                  <a:gd name="connsiteX187" fmla="*/ 943428 w 1164771"/>
                  <a:gd name="connsiteY187" fmla="*/ 1320800 h 1455057"/>
                  <a:gd name="connsiteX188" fmla="*/ 954314 w 1164771"/>
                  <a:gd name="connsiteY188" fmla="*/ 1328057 h 1455057"/>
                  <a:gd name="connsiteX189" fmla="*/ 961571 w 1164771"/>
                  <a:gd name="connsiteY189" fmla="*/ 1338943 h 1455057"/>
                  <a:gd name="connsiteX190" fmla="*/ 972457 w 1164771"/>
                  <a:gd name="connsiteY190" fmla="*/ 1349829 h 1455057"/>
                  <a:gd name="connsiteX191" fmla="*/ 986971 w 1164771"/>
                  <a:gd name="connsiteY191" fmla="*/ 1375229 h 1455057"/>
                  <a:gd name="connsiteX192" fmla="*/ 997857 w 1164771"/>
                  <a:gd name="connsiteY192" fmla="*/ 1382486 h 1455057"/>
                  <a:gd name="connsiteX193" fmla="*/ 1001486 w 1164771"/>
                  <a:gd name="connsiteY193" fmla="*/ 1393372 h 1455057"/>
                  <a:gd name="connsiteX194" fmla="*/ 1023257 w 1164771"/>
                  <a:gd name="connsiteY194" fmla="*/ 1404257 h 1455057"/>
                  <a:gd name="connsiteX195" fmla="*/ 1030514 w 1164771"/>
                  <a:gd name="connsiteY195" fmla="*/ 1415143 h 1455057"/>
                  <a:gd name="connsiteX196" fmla="*/ 1041400 w 1164771"/>
                  <a:gd name="connsiteY196" fmla="*/ 1422400 h 1455057"/>
                  <a:gd name="connsiteX197" fmla="*/ 1055914 w 1164771"/>
                  <a:gd name="connsiteY197" fmla="*/ 1440543 h 1455057"/>
                  <a:gd name="connsiteX198" fmla="*/ 1084943 w 1164771"/>
                  <a:gd name="connsiteY198" fmla="*/ 1422400 h 1455057"/>
                  <a:gd name="connsiteX199" fmla="*/ 1103086 w 1164771"/>
                  <a:gd name="connsiteY199" fmla="*/ 1426029 h 1455057"/>
                  <a:gd name="connsiteX200" fmla="*/ 1117600 w 1164771"/>
                  <a:gd name="connsiteY200" fmla="*/ 1447800 h 1455057"/>
                  <a:gd name="connsiteX201" fmla="*/ 1128486 w 1164771"/>
                  <a:gd name="connsiteY201" fmla="*/ 1455057 h 1455057"/>
                  <a:gd name="connsiteX202" fmla="*/ 1150257 w 1164771"/>
                  <a:gd name="connsiteY202" fmla="*/ 1451429 h 1455057"/>
                  <a:gd name="connsiteX203" fmla="*/ 1146628 w 1164771"/>
                  <a:gd name="connsiteY203" fmla="*/ 1440543 h 1455057"/>
                  <a:gd name="connsiteX204" fmla="*/ 1124857 w 1164771"/>
                  <a:gd name="connsiteY204" fmla="*/ 1422400 h 1455057"/>
                  <a:gd name="connsiteX205" fmla="*/ 1128486 w 1164771"/>
                  <a:gd name="connsiteY205" fmla="*/ 1346200 h 1455057"/>
                  <a:gd name="connsiteX206" fmla="*/ 1143000 w 1164771"/>
                  <a:gd name="connsiteY206" fmla="*/ 1342572 h 1455057"/>
                  <a:gd name="connsiteX207" fmla="*/ 1153886 w 1164771"/>
                  <a:gd name="connsiteY207" fmla="*/ 1280886 h 1455057"/>
                  <a:gd name="connsiteX208" fmla="*/ 1150257 w 1164771"/>
                  <a:gd name="connsiteY208" fmla="*/ 1288143 h 145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</a:cxnLst>
                <a:rect l="l" t="t" r="r" b="b"/>
                <a:pathLst>
                  <a:path w="1164771" h="1455057">
                    <a:moveTo>
                      <a:pt x="1150257" y="1288143"/>
                    </a:moveTo>
                    <a:cubicBezTo>
                      <a:pt x="1150257" y="1286329"/>
                      <a:pt x="1150826" y="1275355"/>
                      <a:pt x="1153886" y="1270000"/>
                    </a:cubicBezTo>
                    <a:cubicBezTo>
                      <a:pt x="1156050" y="1266214"/>
                      <a:pt x="1164771" y="1267104"/>
                      <a:pt x="1164771" y="1262743"/>
                    </a:cubicBezTo>
                    <a:cubicBezTo>
                      <a:pt x="1164771" y="1258382"/>
                      <a:pt x="1157291" y="1258210"/>
                      <a:pt x="1153886" y="1255486"/>
                    </a:cubicBezTo>
                    <a:cubicBezTo>
                      <a:pt x="1137492" y="1242372"/>
                      <a:pt x="1158460" y="1250201"/>
                      <a:pt x="1124857" y="1244600"/>
                    </a:cubicBezTo>
                    <a:cubicBezTo>
                      <a:pt x="1121562" y="1239658"/>
                      <a:pt x="1116086" y="1229903"/>
                      <a:pt x="1110343" y="1226457"/>
                    </a:cubicBezTo>
                    <a:cubicBezTo>
                      <a:pt x="1107063" y="1224489"/>
                      <a:pt x="1103086" y="1224038"/>
                      <a:pt x="1099457" y="1222829"/>
                    </a:cubicBezTo>
                    <a:cubicBezTo>
                      <a:pt x="1074839" y="1206417"/>
                      <a:pt x="1083853" y="1214482"/>
                      <a:pt x="1070428" y="1201057"/>
                    </a:cubicBezTo>
                    <a:lnTo>
                      <a:pt x="1063171" y="1179286"/>
                    </a:lnTo>
                    <a:lnTo>
                      <a:pt x="1059543" y="1168400"/>
                    </a:lnTo>
                    <a:cubicBezTo>
                      <a:pt x="1058333" y="1153886"/>
                      <a:pt x="1057720" y="1139309"/>
                      <a:pt x="1055914" y="1124857"/>
                    </a:cubicBezTo>
                    <a:cubicBezTo>
                      <a:pt x="1055295" y="1119909"/>
                      <a:pt x="1055052" y="1114492"/>
                      <a:pt x="1052286" y="1110343"/>
                    </a:cubicBezTo>
                    <a:cubicBezTo>
                      <a:pt x="1047542" y="1103227"/>
                      <a:pt x="1038887" y="1099316"/>
                      <a:pt x="1034143" y="1092200"/>
                    </a:cubicBezTo>
                    <a:cubicBezTo>
                      <a:pt x="1024988" y="1078468"/>
                      <a:pt x="1029970" y="1084399"/>
                      <a:pt x="1019628" y="1074057"/>
                    </a:cubicBezTo>
                    <a:cubicBezTo>
                      <a:pt x="1010992" y="1048149"/>
                      <a:pt x="1016614" y="1058651"/>
                      <a:pt x="1005114" y="1041400"/>
                    </a:cubicBezTo>
                    <a:cubicBezTo>
                      <a:pt x="1002695" y="1034143"/>
                      <a:pt x="996908" y="1027219"/>
                      <a:pt x="997857" y="1019629"/>
                    </a:cubicBezTo>
                    <a:cubicBezTo>
                      <a:pt x="1002105" y="985652"/>
                      <a:pt x="999121" y="1000061"/>
                      <a:pt x="1005114" y="976086"/>
                    </a:cubicBezTo>
                    <a:cubicBezTo>
                      <a:pt x="1003905" y="962781"/>
                      <a:pt x="1004285" y="949235"/>
                      <a:pt x="1001486" y="936172"/>
                    </a:cubicBezTo>
                    <a:cubicBezTo>
                      <a:pt x="1000572" y="931908"/>
                      <a:pt x="996392" y="929073"/>
                      <a:pt x="994228" y="925286"/>
                    </a:cubicBezTo>
                    <a:cubicBezTo>
                      <a:pt x="982895" y="905454"/>
                      <a:pt x="993185" y="914915"/>
                      <a:pt x="976086" y="903515"/>
                    </a:cubicBezTo>
                    <a:cubicBezTo>
                      <a:pt x="967328" y="890380"/>
                      <a:pt x="969744" y="891387"/>
                      <a:pt x="954314" y="881743"/>
                    </a:cubicBezTo>
                    <a:cubicBezTo>
                      <a:pt x="949727" y="878876"/>
                      <a:pt x="944202" y="877630"/>
                      <a:pt x="939800" y="874486"/>
                    </a:cubicBezTo>
                    <a:cubicBezTo>
                      <a:pt x="916018" y="857499"/>
                      <a:pt x="941378" y="867754"/>
                      <a:pt x="918028" y="859972"/>
                    </a:cubicBezTo>
                    <a:cubicBezTo>
                      <a:pt x="914237" y="857444"/>
                      <a:pt x="902266" y="848085"/>
                      <a:pt x="896257" y="849086"/>
                    </a:cubicBezTo>
                    <a:cubicBezTo>
                      <a:pt x="891955" y="849803"/>
                      <a:pt x="889000" y="853924"/>
                      <a:pt x="885371" y="856343"/>
                    </a:cubicBezTo>
                    <a:cubicBezTo>
                      <a:pt x="884330" y="860507"/>
                      <a:pt x="882925" y="876708"/>
                      <a:pt x="874486" y="878115"/>
                    </a:cubicBezTo>
                    <a:cubicBezTo>
                      <a:pt x="873040" y="878356"/>
                      <a:pt x="851835" y="872384"/>
                      <a:pt x="849086" y="870857"/>
                    </a:cubicBezTo>
                    <a:cubicBezTo>
                      <a:pt x="841462" y="866621"/>
                      <a:pt x="827314" y="856343"/>
                      <a:pt x="827314" y="856343"/>
                    </a:cubicBezTo>
                    <a:cubicBezTo>
                      <a:pt x="819365" y="844419"/>
                      <a:pt x="820183" y="847714"/>
                      <a:pt x="816428" y="834572"/>
                    </a:cubicBezTo>
                    <a:cubicBezTo>
                      <a:pt x="815822" y="832449"/>
                      <a:pt x="811349" y="812439"/>
                      <a:pt x="809171" y="809172"/>
                    </a:cubicBezTo>
                    <a:cubicBezTo>
                      <a:pt x="806325" y="804902"/>
                      <a:pt x="801571" y="802228"/>
                      <a:pt x="798286" y="798286"/>
                    </a:cubicBezTo>
                    <a:cubicBezTo>
                      <a:pt x="783168" y="780145"/>
                      <a:pt x="800097" y="793446"/>
                      <a:pt x="780143" y="780143"/>
                    </a:cubicBezTo>
                    <a:cubicBezTo>
                      <a:pt x="777724" y="776514"/>
                      <a:pt x="774836" y="773158"/>
                      <a:pt x="772886" y="769257"/>
                    </a:cubicBezTo>
                    <a:cubicBezTo>
                      <a:pt x="766714" y="756914"/>
                      <a:pt x="771444" y="757814"/>
                      <a:pt x="765628" y="743857"/>
                    </a:cubicBezTo>
                    <a:cubicBezTo>
                      <a:pt x="762875" y="737250"/>
                      <a:pt x="751587" y="713219"/>
                      <a:pt x="743857" y="703943"/>
                    </a:cubicBezTo>
                    <a:cubicBezTo>
                      <a:pt x="731030" y="688550"/>
                      <a:pt x="735576" y="696071"/>
                      <a:pt x="718457" y="685800"/>
                    </a:cubicBezTo>
                    <a:cubicBezTo>
                      <a:pt x="697944" y="673492"/>
                      <a:pt x="701244" y="675843"/>
                      <a:pt x="689428" y="664029"/>
                    </a:cubicBezTo>
                    <a:cubicBezTo>
                      <a:pt x="688219" y="660400"/>
                      <a:pt x="687510" y="656564"/>
                      <a:pt x="685800" y="653143"/>
                    </a:cubicBezTo>
                    <a:cubicBezTo>
                      <a:pt x="683850" y="649242"/>
                      <a:pt x="680261" y="646265"/>
                      <a:pt x="678543" y="642257"/>
                    </a:cubicBezTo>
                    <a:cubicBezTo>
                      <a:pt x="676579" y="637673"/>
                      <a:pt x="675996" y="632611"/>
                      <a:pt x="674914" y="627743"/>
                    </a:cubicBezTo>
                    <a:cubicBezTo>
                      <a:pt x="673576" y="621722"/>
                      <a:pt x="673716" y="615269"/>
                      <a:pt x="671286" y="609600"/>
                    </a:cubicBezTo>
                    <a:cubicBezTo>
                      <a:pt x="669938" y="606455"/>
                      <a:pt x="666447" y="604762"/>
                      <a:pt x="664028" y="602343"/>
                    </a:cubicBezTo>
                    <a:cubicBezTo>
                      <a:pt x="662819" y="592667"/>
                      <a:pt x="662144" y="582909"/>
                      <a:pt x="660400" y="573315"/>
                    </a:cubicBezTo>
                    <a:cubicBezTo>
                      <a:pt x="659716" y="569552"/>
                      <a:pt x="656771" y="566254"/>
                      <a:pt x="656771" y="562429"/>
                    </a:cubicBezTo>
                    <a:cubicBezTo>
                      <a:pt x="656771" y="558604"/>
                      <a:pt x="659472" y="555254"/>
                      <a:pt x="660400" y="551543"/>
                    </a:cubicBezTo>
                    <a:cubicBezTo>
                      <a:pt x="661896" y="545560"/>
                      <a:pt x="663090" y="539496"/>
                      <a:pt x="664028" y="533400"/>
                    </a:cubicBezTo>
                    <a:cubicBezTo>
                      <a:pt x="665511" y="523762"/>
                      <a:pt x="666580" y="514064"/>
                      <a:pt x="667657" y="504372"/>
                    </a:cubicBezTo>
                    <a:cubicBezTo>
                      <a:pt x="669000" y="492291"/>
                      <a:pt x="669438" y="480100"/>
                      <a:pt x="671286" y="468086"/>
                    </a:cubicBezTo>
                    <a:cubicBezTo>
                      <a:pt x="671868" y="464306"/>
                      <a:pt x="673986" y="460911"/>
                      <a:pt x="674914" y="457200"/>
                    </a:cubicBezTo>
                    <a:cubicBezTo>
                      <a:pt x="676410" y="451217"/>
                      <a:pt x="677333" y="445105"/>
                      <a:pt x="678543" y="439057"/>
                    </a:cubicBezTo>
                    <a:cubicBezTo>
                      <a:pt x="677333" y="414867"/>
                      <a:pt x="680282" y="390104"/>
                      <a:pt x="674914" y="366486"/>
                    </a:cubicBezTo>
                    <a:cubicBezTo>
                      <a:pt x="673715" y="361211"/>
                      <a:pt x="665038" y="362012"/>
                      <a:pt x="660400" y="359229"/>
                    </a:cubicBezTo>
                    <a:cubicBezTo>
                      <a:pt x="652921" y="354742"/>
                      <a:pt x="638628" y="344715"/>
                      <a:pt x="638628" y="344715"/>
                    </a:cubicBezTo>
                    <a:cubicBezTo>
                      <a:pt x="637419" y="339877"/>
                      <a:pt x="636751" y="334870"/>
                      <a:pt x="635000" y="330200"/>
                    </a:cubicBezTo>
                    <a:cubicBezTo>
                      <a:pt x="633101" y="325135"/>
                      <a:pt x="630427" y="320382"/>
                      <a:pt x="627743" y="315686"/>
                    </a:cubicBezTo>
                    <a:cubicBezTo>
                      <a:pt x="624171" y="309434"/>
                      <a:pt x="619191" y="302015"/>
                      <a:pt x="613228" y="297543"/>
                    </a:cubicBezTo>
                    <a:cubicBezTo>
                      <a:pt x="606250" y="292310"/>
                      <a:pt x="598714" y="287867"/>
                      <a:pt x="591457" y="283029"/>
                    </a:cubicBezTo>
                    <a:lnTo>
                      <a:pt x="580571" y="275772"/>
                    </a:lnTo>
                    <a:cubicBezTo>
                      <a:pt x="576943" y="273353"/>
                      <a:pt x="573823" y="269894"/>
                      <a:pt x="569686" y="268515"/>
                    </a:cubicBezTo>
                    <a:cubicBezTo>
                      <a:pt x="551820" y="262559"/>
                      <a:pt x="562573" y="265515"/>
                      <a:pt x="537028" y="261257"/>
                    </a:cubicBezTo>
                    <a:cubicBezTo>
                      <a:pt x="533400" y="258838"/>
                      <a:pt x="529425" y="256872"/>
                      <a:pt x="526143" y="254000"/>
                    </a:cubicBezTo>
                    <a:cubicBezTo>
                      <a:pt x="519706" y="248368"/>
                      <a:pt x="508000" y="235857"/>
                      <a:pt x="508000" y="235857"/>
                    </a:cubicBezTo>
                    <a:cubicBezTo>
                      <a:pt x="498875" y="208488"/>
                      <a:pt x="511186" y="242233"/>
                      <a:pt x="497114" y="214086"/>
                    </a:cubicBezTo>
                    <a:cubicBezTo>
                      <a:pt x="495404" y="210665"/>
                      <a:pt x="494695" y="206829"/>
                      <a:pt x="493486" y="203200"/>
                    </a:cubicBezTo>
                    <a:cubicBezTo>
                      <a:pt x="492276" y="179010"/>
                      <a:pt x="492990" y="154646"/>
                      <a:pt x="489857" y="130629"/>
                    </a:cubicBezTo>
                    <a:cubicBezTo>
                      <a:pt x="489293" y="126305"/>
                      <a:pt x="484318" y="123751"/>
                      <a:pt x="482600" y="119743"/>
                    </a:cubicBezTo>
                    <a:cubicBezTo>
                      <a:pt x="480636" y="115159"/>
                      <a:pt x="480722" y="109898"/>
                      <a:pt x="478971" y="105229"/>
                    </a:cubicBezTo>
                    <a:cubicBezTo>
                      <a:pt x="477072" y="100164"/>
                      <a:pt x="473845" y="95687"/>
                      <a:pt x="471714" y="90715"/>
                    </a:cubicBezTo>
                    <a:cubicBezTo>
                      <a:pt x="470207" y="87199"/>
                      <a:pt x="469943" y="83173"/>
                      <a:pt x="468086" y="79829"/>
                    </a:cubicBezTo>
                    <a:cubicBezTo>
                      <a:pt x="463850" y="72204"/>
                      <a:pt x="457472" y="65858"/>
                      <a:pt x="453571" y="58057"/>
                    </a:cubicBezTo>
                    <a:cubicBezTo>
                      <a:pt x="444364" y="39642"/>
                      <a:pt x="449314" y="48044"/>
                      <a:pt x="439057" y="32657"/>
                    </a:cubicBezTo>
                    <a:cubicBezTo>
                      <a:pt x="439026" y="32534"/>
                      <a:pt x="433533" y="8990"/>
                      <a:pt x="431800" y="7257"/>
                    </a:cubicBezTo>
                    <a:cubicBezTo>
                      <a:pt x="427975" y="3432"/>
                      <a:pt x="422124" y="2419"/>
                      <a:pt x="417286" y="0"/>
                    </a:cubicBezTo>
                    <a:cubicBezTo>
                      <a:pt x="384629" y="1210"/>
                      <a:pt x="351930" y="1591"/>
                      <a:pt x="319314" y="3629"/>
                    </a:cubicBezTo>
                    <a:cubicBezTo>
                      <a:pt x="313159" y="4014"/>
                      <a:pt x="306303" y="3836"/>
                      <a:pt x="301171" y="7257"/>
                    </a:cubicBezTo>
                    <a:cubicBezTo>
                      <a:pt x="297989" y="9379"/>
                      <a:pt x="299253" y="14722"/>
                      <a:pt x="297543" y="18143"/>
                    </a:cubicBezTo>
                    <a:cubicBezTo>
                      <a:pt x="292965" y="27299"/>
                      <a:pt x="289779" y="29536"/>
                      <a:pt x="283028" y="36286"/>
                    </a:cubicBezTo>
                    <a:cubicBezTo>
                      <a:pt x="281819" y="52010"/>
                      <a:pt x="284387" y="68496"/>
                      <a:pt x="279400" y="83457"/>
                    </a:cubicBezTo>
                    <a:cubicBezTo>
                      <a:pt x="276695" y="91571"/>
                      <a:pt x="267305" y="95552"/>
                      <a:pt x="261257" y="101600"/>
                    </a:cubicBezTo>
                    <a:cubicBezTo>
                      <a:pt x="257628" y="105229"/>
                      <a:pt x="255239" y="110863"/>
                      <a:pt x="250371" y="112486"/>
                    </a:cubicBezTo>
                    <a:lnTo>
                      <a:pt x="228600" y="119743"/>
                    </a:lnTo>
                    <a:cubicBezTo>
                      <a:pt x="224971" y="120953"/>
                      <a:pt x="221465" y="122622"/>
                      <a:pt x="217714" y="123372"/>
                    </a:cubicBezTo>
                    <a:cubicBezTo>
                      <a:pt x="176538" y="131607"/>
                      <a:pt x="193395" y="127638"/>
                      <a:pt x="166914" y="134257"/>
                    </a:cubicBezTo>
                    <a:cubicBezTo>
                      <a:pt x="153980" y="147193"/>
                      <a:pt x="164116" y="135526"/>
                      <a:pt x="152400" y="156029"/>
                    </a:cubicBezTo>
                    <a:cubicBezTo>
                      <a:pt x="145663" y="167818"/>
                      <a:pt x="144265" y="167793"/>
                      <a:pt x="134257" y="177800"/>
                    </a:cubicBezTo>
                    <a:cubicBezTo>
                      <a:pt x="133047" y="182638"/>
                      <a:pt x="133912" y="188562"/>
                      <a:pt x="130628" y="192315"/>
                    </a:cubicBezTo>
                    <a:cubicBezTo>
                      <a:pt x="124885" y="198879"/>
                      <a:pt x="115024" y="200662"/>
                      <a:pt x="108857" y="206829"/>
                    </a:cubicBezTo>
                    <a:cubicBezTo>
                      <a:pt x="105228" y="210458"/>
                      <a:pt x="102147" y="214732"/>
                      <a:pt x="97971" y="217715"/>
                    </a:cubicBezTo>
                    <a:cubicBezTo>
                      <a:pt x="90123" y="223321"/>
                      <a:pt x="81456" y="225639"/>
                      <a:pt x="72571" y="228600"/>
                    </a:cubicBezTo>
                    <a:cubicBezTo>
                      <a:pt x="69346" y="238277"/>
                      <a:pt x="68930" y="244936"/>
                      <a:pt x="58057" y="250372"/>
                    </a:cubicBezTo>
                    <a:cubicBezTo>
                      <a:pt x="52541" y="253130"/>
                      <a:pt x="45962" y="252791"/>
                      <a:pt x="39914" y="254000"/>
                    </a:cubicBezTo>
                    <a:cubicBezTo>
                      <a:pt x="38705" y="258838"/>
                      <a:pt x="38516" y="264054"/>
                      <a:pt x="36286" y="268515"/>
                    </a:cubicBezTo>
                    <a:cubicBezTo>
                      <a:pt x="34756" y="271575"/>
                      <a:pt x="31165" y="273101"/>
                      <a:pt x="29028" y="275772"/>
                    </a:cubicBezTo>
                    <a:cubicBezTo>
                      <a:pt x="26304" y="279177"/>
                      <a:pt x="24854" y="283573"/>
                      <a:pt x="21771" y="286657"/>
                    </a:cubicBezTo>
                    <a:cubicBezTo>
                      <a:pt x="18687" y="289741"/>
                      <a:pt x="14291" y="291191"/>
                      <a:pt x="10886" y="293915"/>
                    </a:cubicBezTo>
                    <a:cubicBezTo>
                      <a:pt x="8215" y="296052"/>
                      <a:pt x="6047" y="298753"/>
                      <a:pt x="3628" y="301172"/>
                    </a:cubicBezTo>
                    <a:cubicBezTo>
                      <a:pt x="2419" y="304800"/>
                      <a:pt x="0" y="308232"/>
                      <a:pt x="0" y="312057"/>
                    </a:cubicBezTo>
                    <a:cubicBezTo>
                      <a:pt x="0" y="319571"/>
                      <a:pt x="7215" y="328323"/>
                      <a:pt x="10886" y="333829"/>
                    </a:cubicBezTo>
                    <a:cubicBezTo>
                      <a:pt x="12095" y="337458"/>
                      <a:pt x="14514" y="340890"/>
                      <a:pt x="14514" y="344715"/>
                    </a:cubicBezTo>
                    <a:cubicBezTo>
                      <a:pt x="14514" y="361397"/>
                      <a:pt x="11727" y="367593"/>
                      <a:pt x="7257" y="381000"/>
                    </a:cubicBezTo>
                    <a:cubicBezTo>
                      <a:pt x="9676" y="384629"/>
                      <a:pt x="10465" y="390266"/>
                      <a:pt x="14514" y="391886"/>
                    </a:cubicBezTo>
                    <a:cubicBezTo>
                      <a:pt x="23568" y="395508"/>
                      <a:pt x="33949" y="393771"/>
                      <a:pt x="43543" y="395515"/>
                    </a:cubicBezTo>
                    <a:cubicBezTo>
                      <a:pt x="47306" y="396199"/>
                      <a:pt x="50800" y="397934"/>
                      <a:pt x="54428" y="399143"/>
                    </a:cubicBezTo>
                    <a:cubicBezTo>
                      <a:pt x="49590" y="400353"/>
                      <a:pt x="43808" y="399657"/>
                      <a:pt x="39914" y="402772"/>
                    </a:cubicBezTo>
                    <a:cubicBezTo>
                      <a:pt x="36928" y="405161"/>
                      <a:pt x="37996" y="410236"/>
                      <a:pt x="36286" y="413657"/>
                    </a:cubicBezTo>
                    <a:cubicBezTo>
                      <a:pt x="34336" y="417558"/>
                      <a:pt x="31447" y="420914"/>
                      <a:pt x="29028" y="424543"/>
                    </a:cubicBezTo>
                    <a:cubicBezTo>
                      <a:pt x="62364" y="432877"/>
                      <a:pt x="28019" y="420833"/>
                      <a:pt x="50800" y="439057"/>
                    </a:cubicBezTo>
                    <a:cubicBezTo>
                      <a:pt x="53787" y="441446"/>
                      <a:pt x="58265" y="440975"/>
                      <a:pt x="61686" y="442686"/>
                    </a:cubicBezTo>
                    <a:cubicBezTo>
                      <a:pt x="65586" y="444636"/>
                      <a:pt x="68943" y="447524"/>
                      <a:pt x="72571" y="449943"/>
                    </a:cubicBezTo>
                    <a:cubicBezTo>
                      <a:pt x="81394" y="423476"/>
                      <a:pt x="71533" y="441909"/>
                      <a:pt x="123371" y="435429"/>
                    </a:cubicBezTo>
                    <a:cubicBezTo>
                      <a:pt x="132615" y="434274"/>
                      <a:pt x="137664" y="429529"/>
                      <a:pt x="145143" y="424543"/>
                    </a:cubicBezTo>
                    <a:cubicBezTo>
                      <a:pt x="143933" y="429381"/>
                      <a:pt x="142884" y="434262"/>
                      <a:pt x="141514" y="439057"/>
                    </a:cubicBezTo>
                    <a:cubicBezTo>
                      <a:pt x="140463" y="442735"/>
                      <a:pt x="140873" y="447554"/>
                      <a:pt x="137886" y="449943"/>
                    </a:cubicBezTo>
                    <a:cubicBezTo>
                      <a:pt x="133992" y="453059"/>
                      <a:pt x="128209" y="452362"/>
                      <a:pt x="123371" y="453572"/>
                    </a:cubicBezTo>
                    <a:cubicBezTo>
                      <a:pt x="117353" y="462598"/>
                      <a:pt x="112804" y="468446"/>
                      <a:pt x="108857" y="478972"/>
                    </a:cubicBezTo>
                    <a:cubicBezTo>
                      <a:pt x="107106" y="483641"/>
                      <a:pt x="106438" y="488648"/>
                      <a:pt x="105228" y="493486"/>
                    </a:cubicBezTo>
                    <a:cubicBezTo>
                      <a:pt x="110066" y="494696"/>
                      <a:pt x="114794" y="497734"/>
                      <a:pt x="119743" y="497115"/>
                    </a:cubicBezTo>
                    <a:cubicBezTo>
                      <a:pt x="125110" y="496444"/>
                      <a:pt x="129285" y="491988"/>
                      <a:pt x="134257" y="489857"/>
                    </a:cubicBezTo>
                    <a:cubicBezTo>
                      <a:pt x="141538" y="486737"/>
                      <a:pt x="152302" y="484439"/>
                      <a:pt x="159657" y="482600"/>
                    </a:cubicBezTo>
                    <a:cubicBezTo>
                      <a:pt x="184539" y="466012"/>
                      <a:pt x="163804" y="484674"/>
                      <a:pt x="159657" y="468086"/>
                    </a:cubicBezTo>
                    <a:cubicBezTo>
                      <a:pt x="157873" y="460949"/>
                      <a:pt x="162076" y="453572"/>
                      <a:pt x="163286" y="446315"/>
                    </a:cubicBezTo>
                    <a:cubicBezTo>
                      <a:pt x="169333" y="447524"/>
                      <a:pt x="175760" y="447514"/>
                      <a:pt x="181428" y="449943"/>
                    </a:cubicBezTo>
                    <a:cubicBezTo>
                      <a:pt x="184573" y="451291"/>
                      <a:pt x="185839" y="455302"/>
                      <a:pt x="188686" y="457200"/>
                    </a:cubicBezTo>
                    <a:cubicBezTo>
                      <a:pt x="193187" y="460200"/>
                      <a:pt x="198362" y="462038"/>
                      <a:pt x="203200" y="464457"/>
                    </a:cubicBezTo>
                    <a:cubicBezTo>
                      <a:pt x="204409" y="469295"/>
                      <a:pt x="206070" y="474043"/>
                      <a:pt x="206828" y="478972"/>
                    </a:cubicBezTo>
                    <a:cubicBezTo>
                      <a:pt x="208493" y="489797"/>
                      <a:pt x="206389" y="501460"/>
                      <a:pt x="210457" y="511629"/>
                    </a:cubicBezTo>
                    <a:cubicBezTo>
                      <a:pt x="211878" y="515180"/>
                      <a:pt x="217665" y="514206"/>
                      <a:pt x="221343" y="515257"/>
                    </a:cubicBezTo>
                    <a:cubicBezTo>
                      <a:pt x="253211" y="524362"/>
                      <a:pt x="220662" y="513821"/>
                      <a:pt x="246743" y="522515"/>
                    </a:cubicBezTo>
                    <a:cubicBezTo>
                      <a:pt x="267591" y="543361"/>
                      <a:pt x="256773" y="537952"/>
                      <a:pt x="275771" y="544286"/>
                    </a:cubicBezTo>
                    <a:cubicBezTo>
                      <a:pt x="276981" y="547915"/>
                      <a:pt x="277010" y="552185"/>
                      <a:pt x="279400" y="555172"/>
                    </a:cubicBezTo>
                    <a:cubicBezTo>
                      <a:pt x="287917" y="565818"/>
                      <a:pt x="304570" y="564469"/>
                      <a:pt x="315686" y="566057"/>
                    </a:cubicBezTo>
                    <a:cubicBezTo>
                      <a:pt x="330805" y="563897"/>
                      <a:pt x="341662" y="559088"/>
                      <a:pt x="355600" y="566057"/>
                    </a:cubicBezTo>
                    <a:cubicBezTo>
                      <a:pt x="363401" y="569958"/>
                      <a:pt x="377371" y="580572"/>
                      <a:pt x="377371" y="580572"/>
                    </a:cubicBezTo>
                    <a:cubicBezTo>
                      <a:pt x="378581" y="584200"/>
                      <a:pt x="379289" y="588036"/>
                      <a:pt x="381000" y="591457"/>
                    </a:cubicBezTo>
                    <a:cubicBezTo>
                      <a:pt x="382950" y="595358"/>
                      <a:pt x="386539" y="598335"/>
                      <a:pt x="388257" y="602343"/>
                    </a:cubicBezTo>
                    <a:cubicBezTo>
                      <a:pt x="390221" y="606927"/>
                      <a:pt x="389656" y="612397"/>
                      <a:pt x="391886" y="616857"/>
                    </a:cubicBezTo>
                    <a:cubicBezTo>
                      <a:pt x="393416" y="619917"/>
                      <a:pt x="397090" y="621378"/>
                      <a:pt x="399143" y="624115"/>
                    </a:cubicBezTo>
                    <a:cubicBezTo>
                      <a:pt x="404376" y="631093"/>
                      <a:pt x="410899" y="637612"/>
                      <a:pt x="413657" y="645886"/>
                    </a:cubicBezTo>
                    <a:cubicBezTo>
                      <a:pt x="418665" y="660909"/>
                      <a:pt x="415164" y="653589"/>
                      <a:pt x="424543" y="667657"/>
                    </a:cubicBezTo>
                    <a:cubicBezTo>
                      <a:pt x="433377" y="694160"/>
                      <a:pt x="429945" y="682007"/>
                      <a:pt x="435428" y="703943"/>
                    </a:cubicBezTo>
                    <a:cubicBezTo>
                      <a:pt x="431423" y="709951"/>
                      <a:pt x="427596" y="720519"/>
                      <a:pt x="417286" y="718457"/>
                    </a:cubicBezTo>
                    <a:cubicBezTo>
                      <a:pt x="413931" y="717786"/>
                      <a:pt x="412447" y="713619"/>
                      <a:pt x="410028" y="711200"/>
                    </a:cubicBezTo>
                    <a:cubicBezTo>
                      <a:pt x="418196" y="735701"/>
                      <a:pt x="408774" y="705551"/>
                      <a:pt x="417286" y="743857"/>
                    </a:cubicBezTo>
                    <a:cubicBezTo>
                      <a:pt x="418116" y="747591"/>
                      <a:pt x="417927" y="752353"/>
                      <a:pt x="420914" y="754743"/>
                    </a:cubicBezTo>
                    <a:cubicBezTo>
                      <a:pt x="424808" y="757858"/>
                      <a:pt x="430590" y="757162"/>
                      <a:pt x="435428" y="758372"/>
                    </a:cubicBezTo>
                    <a:cubicBezTo>
                      <a:pt x="457776" y="791887"/>
                      <a:pt x="429254" y="750652"/>
                      <a:pt x="449943" y="776515"/>
                    </a:cubicBezTo>
                    <a:cubicBezTo>
                      <a:pt x="452667" y="779920"/>
                      <a:pt x="454116" y="784317"/>
                      <a:pt x="457200" y="787400"/>
                    </a:cubicBezTo>
                    <a:cubicBezTo>
                      <a:pt x="460284" y="790484"/>
                      <a:pt x="464457" y="792238"/>
                      <a:pt x="468086" y="794657"/>
                    </a:cubicBezTo>
                    <a:cubicBezTo>
                      <a:pt x="469295" y="798286"/>
                      <a:pt x="470004" y="802122"/>
                      <a:pt x="471714" y="805543"/>
                    </a:cubicBezTo>
                    <a:cubicBezTo>
                      <a:pt x="476206" y="814529"/>
                      <a:pt x="480526" y="819539"/>
                      <a:pt x="489857" y="823686"/>
                    </a:cubicBezTo>
                    <a:cubicBezTo>
                      <a:pt x="496847" y="826793"/>
                      <a:pt x="511628" y="830943"/>
                      <a:pt x="511628" y="830943"/>
                    </a:cubicBezTo>
                    <a:cubicBezTo>
                      <a:pt x="512838" y="827314"/>
                      <a:pt x="514251" y="823747"/>
                      <a:pt x="515257" y="820057"/>
                    </a:cubicBezTo>
                    <a:cubicBezTo>
                      <a:pt x="527343" y="775744"/>
                      <a:pt x="511109" y="789274"/>
                      <a:pt x="569686" y="798286"/>
                    </a:cubicBezTo>
                    <a:cubicBezTo>
                      <a:pt x="563461" y="823185"/>
                      <a:pt x="569813" y="825437"/>
                      <a:pt x="551543" y="834572"/>
                    </a:cubicBezTo>
                    <a:cubicBezTo>
                      <a:pt x="548122" y="836282"/>
                      <a:pt x="544286" y="836991"/>
                      <a:pt x="540657" y="838200"/>
                    </a:cubicBezTo>
                    <a:cubicBezTo>
                      <a:pt x="541867" y="843038"/>
                      <a:pt x="540499" y="849469"/>
                      <a:pt x="544286" y="852715"/>
                    </a:cubicBezTo>
                    <a:cubicBezTo>
                      <a:pt x="550094" y="857693"/>
                      <a:pt x="566057" y="859972"/>
                      <a:pt x="566057" y="859972"/>
                    </a:cubicBezTo>
                    <a:cubicBezTo>
                      <a:pt x="584778" y="916134"/>
                      <a:pt x="563322" y="858130"/>
                      <a:pt x="580571" y="892629"/>
                    </a:cubicBezTo>
                    <a:cubicBezTo>
                      <a:pt x="582282" y="896050"/>
                      <a:pt x="581810" y="900528"/>
                      <a:pt x="584200" y="903515"/>
                    </a:cubicBezTo>
                    <a:cubicBezTo>
                      <a:pt x="590747" y="911699"/>
                      <a:pt x="600561" y="911817"/>
                      <a:pt x="609600" y="914400"/>
                    </a:cubicBezTo>
                    <a:cubicBezTo>
                      <a:pt x="613278" y="915451"/>
                      <a:pt x="616735" y="917279"/>
                      <a:pt x="620486" y="918029"/>
                    </a:cubicBezTo>
                    <a:cubicBezTo>
                      <a:pt x="685476" y="931027"/>
                      <a:pt x="617383" y="914530"/>
                      <a:pt x="660400" y="925286"/>
                    </a:cubicBezTo>
                    <a:cubicBezTo>
                      <a:pt x="664029" y="928915"/>
                      <a:pt x="667016" y="933325"/>
                      <a:pt x="671286" y="936172"/>
                    </a:cubicBezTo>
                    <a:cubicBezTo>
                      <a:pt x="674468" y="938293"/>
                      <a:pt x="679185" y="937411"/>
                      <a:pt x="682171" y="939800"/>
                    </a:cubicBezTo>
                    <a:cubicBezTo>
                      <a:pt x="685576" y="942524"/>
                      <a:pt x="686704" y="947281"/>
                      <a:pt x="689428" y="950686"/>
                    </a:cubicBezTo>
                    <a:cubicBezTo>
                      <a:pt x="691565" y="953357"/>
                      <a:pt x="694267" y="955524"/>
                      <a:pt x="696686" y="957943"/>
                    </a:cubicBezTo>
                    <a:cubicBezTo>
                      <a:pt x="705322" y="983852"/>
                      <a:pt x="699699" y="973350"/>
                      <a:pt x="711200" y="990600"/>
                    </a:cubicBezTo>
                    <a:cubicBezTo>
                      <a:pt x="712409" y="994229"/>
                      <a:pt x="713117" y="998065"/>
                      <a:pt x="714828" y="1001486"/>
                    </a:cubicBezTo>
                    <a:cubicBezTo>
                      <a:pt x="716778" y="1005387"/>
                      <a:pt x="720555" y="1008288"/>
                      <a:pt x="722086" y="1012372"/>
                    </a:cubicBezTo>
                    <a:cubicBezTo>
                      <a:pt x="724252" y="1018147"/>
                      <a:pt x="724218" y="1024532"/>
                      <a:pt x="725714" y="1030515"/>
                    </a:cubicBezTo>
                    <a:cubicBezTo>
                      <a:pt x="728360" y="1041101"/>
                      <a:pt x="735753" y="1057770"/>
                      <a:pt x="743857" y="1063172"/>
                    </a:cubicBezTo>
                    <a:lnTo>
                      <a:pt x="754743" y="1070429"/>
                    </a:lnTo>
                    <a:cubicBezTo>
                      <a:pt x="755952" y="1074058"/>
                      <a:pt x="756249" y="1078133"/>
                      <a:pt x="758371" y="1081315"/>
                    </a:cubicBezTo>
                    <a:cubicBezTo>
                      <a:pt x="770897" y="1100104"/>
                      <a:pt x="774106" y="1084978"/>
                      <a:pt x="783771" y="1113972"/>
                    </a:cubicBezTo>
                    <a:cubicBezTo>
                      <a:pt x="786190" y="1121229"/>
                      <a:pt x="789172" y="1128322"/>
                      <a:pt x="791028" y="1135743"/>
                    </a:cubicBezTo>
                    <a:cubicBezTo>
                      <a:pt x="792238" y="1140581"/>
                      <a:pt x="791373" y="1146504"/>
                      <a:pt x="794657" y="1150257"/>
                    </a:cubicBezTo>
                    <a:cubicBezTo>
                      <a:pt x="827355" y="1187627"/>
                      <a:pt x="806523" y="1140846"/>
                      <a:pt x="834571" y="1182915"/>
                    </a:cubicBezTo>
                    <a:cubicBezTo>
                      <a:pt x="836990" y="1186543"/>
                      <a:pt x="839878" y="1189900"/>
                      <a:pt x="841828" y="1193800"/>
                    </a:cubicBezTo>
                    <a:cubicBezTo>
                      <a:pt x="843539" y="1197221"/>
                      <a:pt x="843109" y="1201667"/>
                      <a:pt x="845457" y="1204686"/>
                    </a:cubicBezTo>
                    <a:cubicBezTo>
                      <a:pt x="851758" y="1212787"/>
                      <a:pt x="859971" y="1219200"/>
                      <a:pt x="867228" y="1226457"/>
                    </a:cubicBezTo>
                    <a:cubicBezTo>
                      <a:pt x="869647" y="1228876"/>
                      <a:pt x="871240" y="1232633"/>
                      <a:pt x="874486" y="1233715"/>
                    </a:cubicBezTo>
                    <a:lnTo>
                      <a:pt x="885371" y="1237343"/>
                    </a:lnTo>
                    <a:cubicBezTo>
                      <a:pt x="889000" y="1239762"/>
                      <a:pt x="892356" y="1242650"/>
                      <a:pt x="896257" y="1244600"/>
                    </a:cubicBezTo>
                    <a:cubicBezTo>
                      <a:pt x="899678" y="1246311"/>
                      <a:pt x="904156" y="1245839"/>
                      <a:pt x="907143" y="1248229"/>
                    </a:cubicBezTo>
                    <a:cubicBezTo>
                      <a:pt x="910548" y="1250953"/>
                      <a:pt x="911981" y="1255486"/>
                      <a:pt x="914400" y="1259115"/>
                    </a:cubicBezTo>
                    <a:cubicBezTo>
                      <a:pt x="915609" y="1262743"/>
                      <a:pt x="917100" y="1266290"/>
                      <a:pt x="918028" y="1270000"/>
                    </a:cubicBezTo>
                    <a:cubicBezTo>
                      <a:pt x="920099" y="1278283"/>
                      <a:pt x="921138" y="1290734"/>
                      <a:pt x="925286" y="1299029"/>
                    </a:cubicBezTo>
                    <a:cubicBezTo>
                      <a:pt x="929364" y="1307184"/>
                      <a:pt x="936549" y="1315068"/>
                      <a:pt x="943428" y="1320800"/>
                    </a:cubicBezTo>
                    <a:cubicBezTo>
                      <a:pt x="946778" y="1323592"/>
                      <a:pt x="950685" y="1325638"/>
                      <a:pt x="954314" y="1328057"/>
                    </a:cubicBezTo>
                    <a:cubicBezTo>
                      <a:pt x="956733" y="1331686"/>
                      <a:pt x="958779" y="1335593"/>
                      <a:pt x="961571" y="1338943"/>
                    </a:cubicBezTo>
                    <a:cubicBezTo>
                      <a:pt x="964856" y="1342885"/>
                      <a:pt x="969474" y="1345653"/>
                      <a:pt x="972457" y="1349829"/>
                    </a:cubicBezTo>
                    <a:cubicBezTo>
                      <a:pt x="979571" y="1359788"/>
                      <a:pt x="978402" y="1366660"/>
                      <a:pt x="986971" y="1375229"/>
                    </a:cubicBezTo>
                    <a:cubicBezTo>
                      <a:pt x="990055" y="1378313"/>
                      <a:pt x="994228" y="1380067"/>
                      <a:pt x="997857" y="1382486"/>
                    </a:cubicBezTo>
                    <a:cubicBezTo>
                      <a:pt x="999067" y="1386115"/>
                      <a:pt x="999097" y="1390385"/>
                      <a:pt x="1001486" y="1393372"/>
                    </a:cubicBezTo>
                    <a:cubicBezTo>
                      <a:pt x="1006602" y="1399768"/>
                      <a:pt x="1016085" y="1401867"/>
                      <a:pt x="1023257" y="1404257"/>
                    </a:cubicBezTo>
                    <a:cubicBezTo>
                      <a:pt x="1025676" y="1407886"/>
                      <a:pt x="1027430" y="1412059"/>
                      <a:pt x="1030514" y="1415143"/>
                    </a:cubicBezTo>
                    <a:cubicBezTo>
                      <a:pt x="1033598" y="1418227"/>
                      <a:pt x="1038676" y="1418995"/>
                      <a:pt x="1041400" y="1422400"/>
                    </a:cubicBezTo>
                    <a:cubicBezTo>
                      <a:pt x="1061430" y="1447438"/>
                      <a:pt x="1024716" y="1419745"/>
                      <a:pt x="1055914" y="1440543"/>
                    </a:cubicBezTo>
                    <a:cubicBezTo>
                      <a:pt x="1081823" y="1431907"/>
                      <a:pt x="1073443" y="1439651"/>
                      <a:pt x="1084943" y="1422400"/>
                    </a:cubicBezTo>
                    <a:cubicBezTo>
                      <a:pt x="1090991" y="1423610"/>
                      <a:pt x="1097570" y="1423271"/>
                      <a:pt x="1103086" y="1426029"/>
                    </a:cubicBezTo>
                    <a:cubicBezTo>
                      <a:pt x="1124054" y="1436514"/>
                      <a:pt x="1106848" y="1434362"/>
                      <a:pt x="1117600" y="1447800"/>
                    </a:cubicBezTo>
                    <a:cubicBezTo>
                      <a:pt x="1120324" y="1451205"/>
                      <a:pt x="1124857" y="1452638"/>
                      <a:pt x="1128486" y="1455057"/>
                    </a:cubicBezTo>
                    <a:cubicBezTo>
                      <a:pt x="1135743" y="1453848"/>
                      <a:pt x="1144512" y="1456025"/>
                      <a:pt x="1150257" y="1451429"/>
                    </a:cubicBezTo>
                    <a:cubicBezTo>
                      <a:pt x="1153244" y="1449040"/>
                      <a:pt x="1148135" y="1444059"/>
                      <a:pt x="1146628" y="1440543"/>
                    </a:cubicBezTo>
                    <a:cubicBezTo>
                      <a:pt x="1138659" y="1421948"/>
                      <a:pt x="1143219" y="1426991"/>
                      <a:pt x="1124857" y="1422400"/>
                    </a:cubicBezTo>
                    <a:cubicBezTo>
                      <a:pt x="1126067" y="1397000"/>
                      <a:pt x="1122850" y="1370996"/>
                      <a:pt x="1128486" y="1346200"/>
                    </a:cubicBezTo>
                    <a:cubicBezTo>
                      <a:pt x="1129591" y="1341337"/>
                      <a:pt x="1141513" y="1347332"/>
                      <a:pt x="1143000" y="1342572"/>
                    </a:cubicBezTo>
                    <a:cubicBezTo>
                      <a:pt x="1154524" y="1305694"/>
                      <a:pt x="1132327" y="1297055"/>
                      <a:pt x="1153886" y="1280886"/>
                    </a:cubicBezTo>
                    <a:cubicBezTo>
                      <a:pt x="1156050" y="1279263"/>
                      <a:pt x="1150257" y="1289957"/>
                      <a:pt x="1150257" y="1288143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18 Forma libre"/>
              <p:cNvSpPr/>
              <p:nvPr/>
            </p:nvSpPr>
            <p:spPr>
              <a:xfrm>
                <a:off x="2998844" y="2867743"/>
                <a:ext cx="1246091" cy="1381125"/>
              </a:xfrm>
              <a:custGeom>
                <a:avLst/>
                <a:gdLst>
                  <a:gd name="connsiteX0" fmla="*/ 947057 w 1353457"/>
                  <a:gd name="connsiteY0" fmla="*/ 1008743 h 1451429"/>
                  <a:gd name="connsiteX1" fmla="*/ 965200 w 1353457"/>
                  <a:gd name="connsiteY1" fmla="*/ 1034143 h 1451429"/>
                  <a:gd name="connsiteX2" fmla="*/ 976086 w 1353457"/>
                  <a:gd name="connsiteY2" fmla="*/ 1026886 h 1451429"/>
                  <a:gd name="connsiteX3" fmla="*/ 983343 w 1353457"/>
                  <a:gd name="connsiteY3" fmla="*/ 1016000 h 1451429"/>
                  <a:gd name="connsiteX4" fmla="*/ 972457 w 1353457"/>
                  <a:gd name="connsiteY4" fmla="*/ 994229 h 1451429"/>
                  <a:gd name="connsiteX5" fmla="*/ 976086 w 1353457"/>
                  <a:gd name="connsiteY5" fmla="*/ 885372 h 1451429"/>
                  <a:gd name="connsiteX6" fmla="*/ 986972 w 1353457"/>
                  <a:gd name="connsiteY6" fmla="*/ 867229 h 1451429"/>
                  <a:gd name="connsiteX7" fmla="*/ 997857 w 1353457"/>
                  <a:gd name="connsiteY7" fmla="*/ 863600 h 1451429"/>
                  <a:gd name="connsiteX8" fmla="*/ 1008743 w 1353457"/>
                  <a:gd name="connsiteY8" fmla="*/ 856343 h 1451429"/>
                  <a:gd name="connsiteX9" fmla="*/ 1034143 w 1353457"/>
                  <a:gd name="connsiteY9" fmla="*/ 845457 h 1451429"/>
                  <a:gd name="connsiteX10" fmla="*/ 1045029 w 1353457"/>
                  <a:gd name="connsiteY10" fmla="*/ 834572 h 1451429"/>
                  <a:gd name="connsiteX11" fmla="*/ 1063172 w 1353457"/>
                  <a:gd name="connsiteY11" fmla="*/ 820057 h 1451429"/>
                  <a:gd name="connsiteX12" fmla="*/ 1070429 w 1353457"/>
                  <a:gd name="connsiteY12" fmla="*/ 787400 h 1451429"/>
                  <a:gd name="connsiteX13" fmla="*/ 1074057 w 1353457"/>
                  <a:gd name="connsiteY13" fmla="*/ 776514 h 1451429"/>
                  <a:gd name="connsiteX14" fmla="*/ 1081314 w 1353457"/>
                  <a:gd name="connsiteY14" fmla="*/ 765629 h 1451429"/>
                  <a:gd name="connsiteX15" fmla="*/ 1132114 w 1353457"/>
                  <a:gd name="connsiteY15" fmla="*/ 762000 h 1451429"/>
                  <a:gd name="connsiteX16" fmla="*/ 1150257 w 1353457"/>
                  <a:gd name="connsiteY16" fmla="*/ 747486 h 1451429"/>
                  <a:gd name="connsiteX17" fmla="*/ 1168400 w 1353457"/>
                  <a:gd name="connsiteY17" fmla="*/ 743857 h 1451429"/>
                  <a:gd name="connsiteX18" fmla="*/ 1233714 w 1353457"/>
                  <a:gd name="connsiteY18" fmla="*/ 747486 h 1451429"/>
                  <a:gd name="connsiteX19" fmla="*/ 1273629 w 1353457"/>
                  <a:gd name="connsiteY19" fmla="*/ 751114 h 1451429"/>
                  <a:gd name="connsiteX20" fmla="*/ 1335314 w 1353457"/>
                  <a:gd name="connsiteY20" fmla="*/ 747486 h 1451429"/>
                  <a:gd name="connsiteX21" fmla="*/ 1349829 w 1353457"/>
                  <a:gd name="connsiteY21" fmla="*/ 729343 h 1451429"/>
                  <a:gd name="connsiteX22" fmla="*/ 1353457 w 1353457"/>
                  <a:gd name="connsiteY22" fmla="*/ 718457 h 1451429"/>
                  <a:gd name="connsiteX23" fmla="*/ 1346200 w 1353457"/>
                  <a:gd name="connsiteY23" fmla="*/ 638629 h 1451429"/>
                  <a:gd name="connsiteX24" fmla="*/ 1342572 w 1353457"/>
                  <a:gd name="connsiteY24" fmla="*/ 620486 h 1451429"/>
                  <a:gd name="connsiteX25" fmla="*/ 1324429 w 1353457"/>
                  <a:gd name="connsiteY25" fmla="*/ 566057 h 1451429"/>
                  <a:gd name="connsiteX26" fmla="*/ 1309914 w 1353457"/>
                  <a:gd name="connsiteY26" fmla="*/ 558800 h 1451429"/>
                  <a:gd name="connsiteX27" fmla="*/ 1306286 w 1353457"/>
                  <a:gd name="connsiteY27" fmla="*/ 613229 h 1451429"/>
                  <a:gd name="connsiteX28" fmla="*/ 1288143 w 1353457"/>
                  <a:gd name="connsiteY28" fmla="*/ 631372 h 1451429"/>
                  <a:gd name="connsiteX29" fmla="*/ 1277257 w 1353457"/>
                  <a:gd name="connsiteY29" fmla="*/ 638629 h 1451429"/>
                  <a:gd name="connsiteX30" fmla="*/ 1259114 w 1353457"/>
                  <a:gd name="connsiteY30" fmla="*/ 642257 h 1451429"/>
                  <a:gd name="connsiteX31" fmla="*/ 1248229 w 1353457"/>
                  <a:gd name="connsiteY31" fmla="*/ 645886 h 1451429"/>
                  <a:gd name="connsiteX32" fmla="*/ 1211943 w 1353457"/>
                  <a:gd name="connsiteY32" fmla="*/ 642257 h 1451429"/>
                  <a:gd name="connsiteX33" fmla="*/ 1193800 w 1353457"/>
                  <a:gd name="connsiteY33" fmla="*/ 624114 h 1451429"/>
                  <a:gd name="connsiteX34" fmla="*/ 1182914 w 1353457"/>
                  <a:gd name="connsiteY34" fmla="*/ 613229 h 1451429"/>
                  <a:gd name="connsiteX35" fmla="*/ 1164772 w 1353457"/>
                  <a:gd name="connsiteY35" fmla="*/ 595086 h 1451429"/>
                  <a:gd name="connsiteX36" fmla="*/ 1157514 w 1353457"/>
                  <a:gd name="connsiteY36" fmla="*/ 584200 h 1451429"/>
                  <a:gd name="connsiteX37" fmla="*/ 1132114 w 1353457"/>
                  <a:gd name="connsiteY37" fmla="*/ 576943 h 1451429"/>
                  <a:gd name="connsiteX38" fmla="*/ 1117600 w 1353457"/>
                  <a:gd name="connsiteY38" fmla="*/ 566057 h 1451429"/>
                  <a:gd name="connsiteX39" fmla="*/ 1095829 w 1353457"/>
                  <a:gd name="connsiteY39" fmla="*/ 555172 h 1451429"/>
                  <a:gd name="connsiteX40" fmla="*/ 1081314 w 1353457"/>
                  <a:gd name="connsiteY40" fmla="*/ 540657 h 1451429"/>
                  <a:gd name="connsiteX41" fmla="*/ 1077686 w 1353457"/>
                  <a:gd name="connsiteY41" fmla="*/ 526143 h 1451429"/>
                  <a:gd name="connsiteX42" fmla="*/ 1074057 w 1353457"/>
                  <a:gd name="connsiteY42" fmla="*/ 515257 h 1451429"/>
                  <a:gd name="connsiteX43" fmla="*/ 1077686 w 1353457"/>
                  <a:gd name="connsiteY43" fmla="*/ 486229 h 1451429"/>
                  <a:gd name="connsiteX44" fmla="*/ 1074057 w 1353457"/>
                  <a:gd name="connsiteY44" fmla="*/ 457200 h 1451429"/>
                  <a:gd name="connsiteX45" fmla="*/ 1066800 w 1353457"/>
                  <a:gd name="connsiteY45" fmla="*/ 442686 h 1451429"/>
                  <a:gd name="connsiteX46" fmla="*/ 1074057 w 1353457"/>
                  <a:gd name="connsiteY46" fmla="*/ 413657 h 1451429"/>
                  <a:gd name="connsiteX47" fmla="*/ 1081314 w 1353457"/>
                  <a:gd name="connsiteY47" fmla="*/ 402772 h 1451429"/>
                  <a:gd name="connsiteX48" fmla="*/ 1095829 w 1353457"/>
                  <a:gd name="connsiteY48" fmla="*/ 399143 h 1451429"/>
                  <a:gd name="connsiteX49" fmla="*/ 1106714 w 1353457"/>
                  <a:gd name="connsiteY49" fmla="*/ 395514 h 1451429"/>
                  <a:gd name="connsiteX50" fmla="*/ 1110343 w 1353457"/>
                  <a:gd name="connsiteY50" fmla="*/ 362857 h 1451429"/>
                  <a:gd name="connsiteX51" fmla="*/ 1113972 w 1353457"/>
                  <a:gd name="connsiteY51" fmla="*/ 341086 h 1451429"/>
                  <a:gd name="connsiteX52" fmla="*/ 1121229 w 1353457"/>
                  <a:gd name="connsiteY52" fmla="*/ 293914 h 1451429"/>
                  <a:gd name="connsiteX53" fmla="*/ 1128486 w 1353457"/>
                  <a:gd name="connsiteY53" fmla="*/ 283029 h 1451429"/>
                  <a:gd name="connsiteX54" fmla="*/ 1128486 w 1353457"/>
                  <a:gd name="connsiteY54" fmla="*/ 217714 h 1451429"/>
                  <a:gd name="connsiteX55" fmla="*/ 1121229 w 1353457"/>
                  <a:gd name="connsiteY55" fmla="*/ 195943 h 1451429"/>
                  <a:gd name="connsiteX56" fmla="*/ 1124857 w 1353457"/>
                  <a:gd name="connsiteY56" fmla="*/ 174172 h 1451429"/>
                  <a:gd name="connsiteX57" fmla="*/ 1128486 w 1353457"/>
                  <a:gd name="connsiteY57" fmla="*/ 163286 h 1451429"/>
                  <a:gd name="connsiteX58" fmla="*/ 1117600 w 1353457"/>
                  <a:gd name="connsiteY58" fmla="*/ 141514 h 1451429"/>
                  <a:gd name="connsiteX59" fmla="*/ 1113972 w 1353457"/>
                  <a:gd name="connsiteY59" fmla="*/ 130629 h 1451429"/>
                  <a:gd name="connsiteX60" fmla="*/ 1110343 w 1353457"/>
                  <a:gd name="connsiteY60" fmla="*/ 116114 h 1451429"/>
                  <a:gd name="connsiteX61" fmla="*/ 1088572 w 1353457"/>
                  <a:gd name="connsiteY61" fmla="*/ 101600 h 1451429"/>
                  <a:gd name="connsiteX62" fmla="*/ 1070429 w 1353457"/>
                  <a:gd name="connsiteY62" fmla="*/ 72572 h 1451429"/>
                  <a:gd name="connsiteX63" fmla="*/ 1063172 w 1353457"/>
                  <a:gd name="connsiteY63" fmla="*/ 61686 h 1451429"/>
                  <a:gd name="connsiteX64" fmla="*/ 1034143 w 1353457"/>
                  <a:gd name="connsiteY64" fmla="*/ 39914 h 1451429"/>
                  <a:gd name="connsiteX65" fmla="*/ 1023257 w 1353457"/>
                  <a:gd name="connsiteY65" fmla="*/ 36286 h 1451429"/>
                  <a:gd name="connsiteX66" fmla="*/ 990600 w 1353457"/>
                  <a:gd name="connsiteY66" fmla="*/ 10886 h 1451429"/>
                  <a:gd name="connsiteX67" fmla="*/ 979714 w 1353457"/>
                  <a:gd name="connsiteY67" fmla="*/ 7257 h 1451429"/>
                  <a:gd name="connsiteX68" fmla="*/ 918029 w 1353457"/>
                  <a:gd name="connsiteY68" fmla="*/ 14514 h 1451429"/>
                  <a:gd name="connsiteX69" fmla="*/ 903514 w 1353457"/>
                  <a:gd name="connsiteY69" fmla="*/ 18143 h 1451429"/>
                  <a:gd name="connsiteX70" fmla="*/ 870857 w 1353457"/>
                  <a:gd name="connsiteY70" fmla="*/ 25400 h 1451429"/>
                  <a:gd name="connsiteX71" fmla="*/ 859972 w 1353457"/>
                  <a:gd name="connsiteY71" fmla="*/ 36286 h 1451429"/>
                  <a:gd name="connsiteX72" fmla="*/ 841829 w 1353457"/>
                  <a:gd name="connsiteY72" fmla="*/ 47172 h 1451429"/>
                  <a:gd name="connsiteX73" fmla="*/ 830943 w 1353457"/>
                  <a:gd name="connsiteY73" fmla="*/ 68943 h 1451429"/>
                  <a:gd name="connsiteX74" fmla="*/ 805543 w 1353457"/>
                  <a:gd name="connsiteY74" fmla="*/ 87086 h 1451429"/>
                  <a:gd name="connsiteX75" fmla="*/ 783772 w 1353457"/>
                  <a:gd name="connsiteY75" fmla="*/ 97972 h 1451429"/>
                  <a:gd name="connsiteX76" fmla="*/ 765629 w 1353457"/>
                  <a:gd name="connsiteY76" fmla="*/ 116114 h 1451429"/>
                  <a:gd name="connsiteX77" fmla="*/ 758372 w 1353457"/>
                  <a:gd name="connsiteY77" fmla="*/ 123372 h 1451429"/>
                  <a:gd name="connsiteX78" fmla="*/ 740229 w 1353457"/>
                  <a:gd name="connsiteY78" fmla="*/ 137886 h 1451429"/>
                  <a:gd name="connsiteX79" fmla="*/ 711200 w 1353457"/>
                  <a:gd name="connsiteY79" fmla="*/ 130629 h 1451429"/>
                  <a:gd name="connsiteX80" fmla="*/ 689429 w 1353457"/>
                  <a:gd name="connsiteY80" fmla="*/ 116114 h 1451429"/>
                  <a:gd name="connsiteX81" fmla="*/ 667657 w 1353457"/>
                  <a:gd name="connsiteY81" fmla="*/ 101600 h 1451429"/>
                  <a:gd name="connsiteX82" fmla="*/ 638629 w 1353457"/>
                  <a:gd name="connsiteY82" fmla="*/ 94343 h 1451429"/>
                  <a:gd name="connsiteX83" fmla="*/ 627743 w 1353457"/>
                  <a:gd name="connsiteY83" fmla="*/ 83457 h 1451429"/>
                  <a:gd name="connsiteX84" fmla="*/ 609600 w 1353457"/>
                  <a:gd name="connsiteY84" fmla="*/ 79829 h 1451429"/>
                  <a:gd name="connsiteX85" fmla="*/ 595086 w 1353457"/>
                  <a:gd name="connsiteY85" fmla="*/ 76200 h 1451429"/>
                  <a:gd name="connsiteX86" fmla="*/ 551543 w 1353457"/>
                  <a:gd name="connsiteY86" fmla="*/ 79829 h 1451429"/>
                  <a:gd name="connsiteX87" fmla="*/ 522514 w 1353457"/>
                  <a:gd name="connsiteY87" fmla="*/ 87086 h 1451429"/>
                  <a:gd name="connsiteX88" fmla="*/ 500743 w 1353457"/>
                  <a:gd name="connsiteY88" fmla="*/ 79829 h 1451429"/>
                  <a:gd name="connsiteX89" fmla="*/ 475343 w 1353457"/>
                  <a:gd name="connsiteY89" fmla="*/ 61686 h 1451429"/>
                  <a:gd name="connsiteX90" fmla="*/ 468086 w 1353457"/>
                  <a:gd name="connsiteY90" fmla="*/ 47172 h 1451429"/>
                  <a:gd name="connsiteX91" fmla="*/ 453572 w 1353457"/>
                  <a:gd name="connsiteY91" fmla="*/ 43543 h 1451429"/>
                  <a:gd name="connsiteX92" fmla="*/ 442686 w 1353457"/>
                  <a:gd name="connsiteY92" fmla="*/ 39914 h 1451429"/>
                  <a:gd name="connsiteX93" fmla="*/ 417286 w 1353457"/>
                  <a:gd name="connsiteY93" fmla="*/ 25400 h 1451429"/>
                  <a:gd name="connsiteX94" fmla="*/ 391886 w 1353457"/>
                  <a:gd name="connsiteY94" fmla="*/ 21772 h 1451429"/>
                  <a:gd name="connsiteX95" fmla="*/ 362857 w 1353457"/>
                  <a:gd name="connsiteY95" fmla="*/ 0 h 1451429"/>
                  <a:gd name="connsiteX96" fmla="*/ 322943 w 1353457"/>
                  <a:gd name="connsiteY96" fmla="*/ 7257 h 1451429"/>
                  <a:gd name="connsiteX97" fmla="*/ 319314 w 1353457"/>
                  <a:gd name="connsiteY97" fmla="*/ 39914 h 1451429"/>
                  <a:gd name="connsiteX98" fmla="*/ 312057 w 1353457"/>
                  <a:gd name="connsiteY98" fmla="*/ 65314 h 1451429"/>
                  <a:gd name="connsiteX99" fmla="*/ 308429 w 1353457"/>
                  <a:gd name="connsiteY99" fmla="*/ 79829 h 1451429"/>
                  <a:gd name="connsiteX100" fmla="*/ 301172 w 1353457"/>
                  <a:gd name="connsiteY100" fmla="*/ 90714 h 1451429"/>
                  <a:gd name="connsiteX101" fmla="*/ 283029 w 1353457"/>
                  <a:gd name="connsiteY101" fmla="*/ 105229 h 1451429"/>
                  <a:gd name="connsiteX102" fmla="*/ 272143 w 1353457"/>
                  <a:gd name="connsiteY102" fmla="*/ 108857 h 1451429"/>
                  <a:gd name="connsiteX103" fmla="*/ 261257 w 1353457"/>
                  <a:gd name="connsiteY103" fmla="*/ 116114 h 1451429"/>
                  <a:gd name="connsiteX104" fmla="*/ 246743 w 1353457"/>
                  <a:gd name="connsiteY104" fmla="*/ 119743 h 1451429"/>
                  <a:gd name="connsiteX105" fmla="*/ 239486 w 1353457"/>
                  <a:gd name="connsiteY105" fmla="*/ 134257 h 1451429"/>
                  <a:gd name="connsiteX106" fmla="*/ 243114 w 1353457"/>
                  <a:gd name="connsiteY106" fmla="*/ 163286 h 1451429"/>
                  <a:gd name="connsiteX107" fmla="*/ 235857 w 1353457"/>
                  <a:gd name="connsiteY107" fmla="*/ 210457 h 1451429"/>
                  <a:gd name="connsiteX108" fmla="*/ 232229 w 1353457"/>
                  <a:gd name="connsiteY108" fmla="*/ 221343 h 1451429"/>
                  <a:gd name="connsiteX109" fmla="*/ 217714 w 1353457"/>
                  <a:gd name="connsiteY109" fmla="*/ 239486 h 1451429"/>
                  <a:gd name="connsiteX110" fmla="*/ 203200 w 1353457"/>
                  <a:gd name="connsiteY110" fmla="*/ 264886 h 1451429"/>
                  <a:gd name="connsiteX111" fmla="*/ 199572 w 1353457"/>
                  <a:gd name="connsiteY111" fmla="*/ 279400 h 1451429"/>
                  <a:gd name="connsiteX112" fmla="*/ 203200 w 1353457"/>
                  <a:gd name="connsiteY112" fmla="*/ 290286 h 1451429"/>
                  <a:gd name="connsiteX113" fmla="*/ 192314 w 1353457"/>
                  <a:gd name="connsiteY113" fmla="*/ 315686 h 1451429"/>
                  <a:gd name="connsiteX114" fmla="*/ 170543 w 1353457"/>
                  <a:gd name="connsiteY114" fmla="*/ 333829 h 1451429"/>
                  <a:gd name="connsiteX115" fmla="*/ 145143 w 1353457"/>
                  <a:gd name="connsiteY115" fmla="*/ 362857 h 1451429"/>
                  <a:gd name="connsiteX116" fmla="*/ 112486 w 1353457"/>
                  <a:gd name="connsiteY116" fmla="*/ 359229 h 1451429"/>
                  <a:gd name="connsiteX117" fmla="*/ 101600 w 1353457"/>
                  <a:gd name="connsiteY117" fmla="*/ 351972 h 1451429"/>
                  <a:gd name="connsiteX118" fmla="*/ 90714 w 1353457"/>
                  <a:gd name="connsiteY118" fmla="*/ 348343 h 1451429"/>
                  <a:gd name="connsiteX119" fmla="*/ 79829 w 1353457"/>
                  <a:gd name="connsiteY119" fmla="*/ 341086 h 1451429"/>
                  <a:gd name="connsiteX120" fmla="*/ 58057 w 1353457"/>
                  <a:gd name="connsiteY120" fmla="*/ 330200 h 1451429"/>
                  <a:gd name="connsiteX121" fmla="*/ 39914 w 1353457"/>
                  <a:gd name="connsiteY121" fmla="*/ 333829 h 1451429"/>
                  <a:gd name="connsiteX122" fmla="*/ 25400 w 1353457"/>
                  <a:gd name="connsiteY122" fmla="*/ 359229 h 1451429"/>
                  <a:gd name="connsiteX123" fmla="*/ 18143 w 1353457"/>
                  <a:gd name="connsiteY123" fmla="*/ 381000 h 1451429"/>
                  <a:gd name="connsiteX124" fmla="*/ 14514 w 1353457"/>
                  <a:gd name="connsiteY124" fmla="*/ 391886 h 1451429"/>
                  <a:gd name="connsiteX125" fmla="*/ 7257 w 1353457"/>
                  <a:gd name="connsiteY125" fmla="*/ 413657 h 1451429"/>
                  <a:gd name="connsiteX126" fmla="*/ 3629 w 1353457"/>
                  <a:gd name="connsiteY126" fmla="*/ 424543 h 1451429"/>
                  <a:gd name="connsiteX127" fmla="*/ 0 w 1353457"/>
                  <a:gd name="connsiteY127" fmla="*/ 439057 h 1451429"/>
                  <a:gd name="connsiteX128" fmla="*/ 3629 w 1353457"/>
                  <a:gd name="connsiteY128" fmla="*/ 464457 h 1451429"/>
                  <a:gd name="connsiteX129" fmla="*/ 7257 w 1353457"/>
                  <a:gd name="connsiteY129" fmla="*/ 478972 h 1451429"/>
                  <a:gd name="connsiteX130" fmla="*/ 18143 w 1353457"/>
                  <a:gd name="connsiteY130" fmla="*/ 522514 h 1451429"/>
                  <a:gd name="connsiteX131" fmla="*/ 21772 w 1353457"/>
                  <a:gd name="connsiteY131" fmla="*/ 533400 h 1451429"/>
                  <a:gd name="connsiteX132" fmla="*/ 43543 w 1353457"/>
                  <a:gd name="connsiteY132" fmla="*/ 544286 h 1451429"/>
                  <a:gd name="connsiteX133" fmla="*/ 54429 w 1353457"/>
                  <a:gd name="connsiteY133" fmla="*/ 551543 h 1451429"/>
                  <a:gd name="connsiteX134" fmla="*/ 68943 w 1353457"/>
                  <a:gd name="connsiteY134" fmla="*/ 595086 h 1451429"/>
                  <a:gd name="connsiteX135" fmla="*/ 79829 w 1353457"/>
                  <a:gd name="connsiteY135" fmla="*/ 616857 h 1451429"/>
                  <a:gd name="connsiteX136" fmla="*/ 90714 w 1353457"/>
                  <a:gd name="connsiteY136" fmla="*/ 620486 h 1451429"/>
                  <a:gd name="connsiteX137" fmla="*/ 97972 w 1353457"/>
                  <a:gd name="connsiteY137" fmla="*/ 627743 h 1451429"/>
                  <a:gd name="connsiteX138" fmla="*/ 112486 w 1353457"/>
                  <a:gd name="connsiteY138" fmla="*/ 635000 h 1451429"/>
                  <a:gd name="connsiteX139" fmla="*/ 119743 w 1353457"/>
                  <a:gd name="connsiteY139" fmla="*/ 649514 h 1451429"/>
                  <a:gd name="connsiteX140" fmla="*/ 123372 w 1353457"/>
                  <a:gd name="connsiteY140" fmla="*/ 689429 h 1451429"/>
                  <a:gd name="connsiteX141" fmla="*/ 145143 w 1353457"/>
                  <a:gd name="connsiteY141" fmla="*/ 693057 h 1451429"/>
                  <a:gd name="connsiteX142" fmla="*/ 148772 w 1353457"/>
                  <a:gd name="connsiteY142" fmla="*/ 711200 h 1451429"/>
                  <a:gd name="connsiteX143" fmla="*/ 156029 w 1353457"/>
                  <a:gd name="connsiteY143" fmla="*/ 722086 h 1451429"/>
                  <a:gd name="connsiteX144" fmla="*/ 159657 w 1353457"/>
                  <a:gd name="connsiteY144" fmla="*/ 736600 h 1451429"/>
                  <a:gd name="connsiteX145" fmla="*/ 170543 w 1353457"/>
                  <a:gd name="connsiteY145" fmla="*/ 743857 h 1451429"/>
                  <a:gd name="connsiteX146" fmla="*/ 199572 w 1353457"/>
                  <a:gd name="connsiteY146" fmla="*/ 751114 h 1451429"/>
                  <a:gd name="connsiteX147" fmla="*/ 206829 w 1353457"/>
                  <a:gd name="connsiteY147" fmla="*/ 758372 h 1451429"/>
                  <a:gd name="connsiteX148" fmla="*/ 210457 w 1353457"/>
                  <a:gd name="connsiteY148" fmla="*/ 769257 h 1451429"/>
                  <a:gd name="connsiteX149" fmla="*/ 221343 w 1353457"/>
                  <a:gd name="connsiteY149" fmla="*/ 776514 h 1451429"/>
                  <a:gd name="connsiteX150" fmla="*/ 235857 w 1353457"/>
                  <a:gd name="connsiteY150" fmla="*/ 772886 h 1451429"/>
                  <a:gd name="connsiteX151" fmla="*/ 243114 w 1353457"/>
                  <a:gd name="connsiteY151" fmla="*/ 758372 h 1451429"/>
                  <a:gd name="connsiteX152" fmla="*/ 264886 w 1353457"/>
                  <a:gd name="connsiteY152" fmla="*/ 762000 h 1451429"/>
                  <a:gd name="connsiteX153" fmla="*/ 286657 w 1353457"/>
                  <a:gd name="connsiteY153" fmla="*/ 769257 h 1451429"/>
                  <a:gd name="connsiteX154" fmla="*/ 304800 w 1353457"/>
                  <a:gd name="connsiteY154" fmla="*/ 783772 h 1451429"/>
                  <a:gd name="connsiteX155" fmla="*/ 326572 w 1353457"/>
                  <a:gd name="connsiteY155" fmla="*/ 801914 h 1451429"/>
                  <a:gd name="connsiteX156" fmla="*/ 333829 w 1353457"/>
                  <a:gd name="connsiteY156" fmla="*/ 812800 h 1451429"/>
                  <a:gd name="connsiteX157" fmla="*/ 351972 w 1353457"/>
                  <a:gd name="connsiteY157" fmla="*/ 834572 h 1451429"/>
                  <a:gd name="connsiteX158" fmla="*/ 348343 w 1353457"/>
                  <a:gd name="connsiteY158" fmla="*/ 856343 h 1451429"/>
                  <a:gd name="connsiteX159" fmla="*/ 355600 w 1353457"/>
                  <a:gd name="connsiteY159" fmla="*/ 892629 h 1451429"/>
                  <a:gd name="connsiteX160" fmla="*/ 362857 w 1353457"/>
                  <a:gd name="connsiteY160" fmla="*/ 903514 h 1451429"/>
                  <a:gd name="connsiteX161" fmla="*/ 373743 w 1353457"/>
                  <a:gd name="connsiteY161" fmla="*/ 965200 h 1451429"/>
                  <a:gd name="connsiteX162" fmla="*/ 381000 w 1353457"/>
                  <a:gd name="connsiteY162" fmla="*/ 976086 h 1451429"/>
                  <a:gd name="connsiteX163" fmla="*/ 388257 w 1353457"/>
                  <a:gd name="connsiteY163" fmla="*/ 1005114 h 1451429"/>
                  <a:gd name="connsiteX164" fmla="*/ 395514 w 1353457"/>
                  <a:gd name="connsiteY164" fmla="*/ 1016000 h 1451429"/>
                  <a:gd name="connsiteX165" fmla="*/ 399143 w 1353457"/>
                  <a:gd name="connsiteY165" fmla="*/ 1030514 h 1451429"/>
                  <a:gd name="connsiteX166" fmla="*/ 406400 w 1353457"/>
                  <a:gd name="connsiteY166" fmla="*/ 1037772 h 1451429"/>
                  <a:gd name="connsiteX167" fmla="*/ 413657 w 1353457"/>
                  <a:gd name="connsiteY167" fmla="*/ 1059543 h 1451429"/>
                  <a:gd name="connsiteX168" fmla="*/ 420914 w 1353457"/>
                  <a:gd name="connsiteY168" fmla="*/ 1121229 h 1451429"/>
                  <a:gd name="connsiteX169" fmla="*/ 428172 w 1353457"/>
                  <a:gd name="connsiteY169" fmla="*/ 1135743 h 1451429"/>
                  <a:gd name="connsiteX170" fmla="*/ 439057 w 1353457"/>
                  <a:gd name="connsiteY170" fmla="*/ 1146629 h 1451429"/>
                  <a:gd name="connsiteX171" fmla="*/ 453572 w 1353457"/>
                  <a:gd name="connsiteY171" fmla="*/ 1150257 h 1451429"/>
                  <a:gd name="connsiteX172" fmla="*/ 464457 w 1353457"/>
                  <a:gd name="connsiteY172" fmla="*/ 1157514 h 1451429"/>
                  <a:gd name="connsiteX173" fmla="*/ 489857 w 1353457"/>
                  <a:gd name="connsiteY173" fmla="*/ 1164772 h 1451429"/>
                  <a:gd name="connsiteX174" fmla="*/ 511629 w 1353457"/>
                  <a:gd name="connsiteY174" fmla="*/ 1172029 h 1451429"/>
                  <a:gd name="connsiteX175" fmla="*/ 515257 w 1353457"/>
                  <a:gd name="connsiteY175" fmla="*/ 1193800 h 1451429"/>
                  <a:gd name="connsiteX176" fmla="*/ 518886 w 1353457"/>
                  <a:gd name="connsiteY176" fmla="*/ 1204686 h 1451429"/>
                  <a:gd name="connsiteX177" fmla="*/ 540657 w 1353457"/>
                  <a:gd name="connsiteY177" fmla="*/ 1193800 h 1451429"/>
                  <a:gd name="connsiteX178" fmla="*/ 576943 w 1353457"/>
                  <a:gd name="connsiteY178" fmla="*/ 1182914 h 1451429"/>
                  <a:gd name="connsiteX179" fmla="*/ 595086 w 1353457"/>
                  <a:gd name="connsiteY179" fmla="*/ 1186543 h 1451429"/>
                  <a:gd name="connsiteX180" fmla="*/ 616857 w 1353457"/>
                  <a:gd name="connsiteY180" fmla="*/ 1201057 h 1451429"/>
                  <a:gd name="connsiteX181" fmla="*/ 631372 w 1353457"/>
                  <a:gd name="connsiteY181" fmla="*/ 1208314 h 1451429"/>
                  <a:gd name="connsiteX182" fmla="*/ 638629 w 1353457"/>
                  <a:gd name="connsiteY182" fmla="*/ 1215572 h 1451429"/>
                  <a:gd name="connsiteX183" fmla="*/ 649514 w 1353457"/>
                  <a:gd name="connsiteY183" fmla="*/ 1222829 h 1451429"/>
                  <a:gd name="connsiteX184" fmla="*/ 653143 w 1353457"/>
                  <a:gd name="connsiteY184" fmla="*/ 1237343 h 1451429"/>
                  <a:gd name="connsiteX185" fmla="*/ 638629 w 1353457"/>
                  <a:gd name="connsiteY185" fmla="*/ 1259114 h 1451429"/>
                  <a:gd name="connsiteX186" fmla="*/ 635000 w 1353457"/>
                  <a:gd name="connsiteY186" fmla="*/ 1270000 h 1451429"/>
                  <a:gd name="connsiteX187" fmla="*/ 627743 w 1353457"/>
                  <a:gd name="connsiteY187" fmla="*/ 1280886 h 1451429"/>
                  <a:gd name="connsiteX188" fmla="*/ 624114 w 1353457"/>
                  <a:gd name="connsiteY188" fmla="*/ 1317172 h 1451429"/>
                  <a:gd name="connsiteX189" fmla="*/ 620486 w 1353457"/>
                  <a:gd name="connsiteY189" fmla="*/ 1328057 h 1451429"/>
                  <a:gd name="connsiteX190" fmla="*/ 638629 w 1353457"/>
                  <a:gd name="connsiteY190" fmla="*/ 1346200 h 1451429"/>
                  <a:gd name="connsiteX191" fmla="*/ 653143 w 1353457"/>
                  <a:gd name="connsiteY191" fmla="*/ 1342572 h 1451429"/>
                  <a:gd name="connsiteX192" fmla="*/ 664029 w 1353457"/>
                  <a:gd name="connsiteY192" fmla="*/ 1324429 h 1451429"/>
                  <a:gd name="connsiteX193" fmla="*/ 674914 w 1353457"/>
                  <a:gd name="connsiteY193" fmla="*/ 1317172 h 1451429"/>
                  <a:gd name="connsiteX194" fmla="*/ 725714 w 1353457"/>
                  <a:gd name="connsiteY194" fmla="*/ 1320800 h 1451429"/>
                  <a:gd name="connsiteX195" fmla="*/ 747486 w 1353457"/>
                  <a:gd name="connsiteY195" fmla="*/ 1342572 h 1451429"/>
                  <a:gd name="connsiteX196" fmla="*/ 754743 w 1353457"/>
                  <a:gd name="connsiteY196" fmla="*/ 1364343 h 1451429"/>
                  <a:gd name="connsiteX197" fmla="*/ 765629 w 1353457"/>
                  <a:gd name="connsiteY197" fmla="*/ 1375229 h 1451429"/>
                  <a:gd name="connsiteX198" fmla="*/ 783772 w 1353457"/>
                  <a:gd name="connsiteY198" fmla="*/ 1389743 h 1451429"/>
                  <a:gd name="connsiteX199" fmla="*/ 791029 w 1353457"/>
                  <a:gd name="connsiteY199" fmla="*/ 1404257 h 1451429"/>
                  <a:gd name="connsiteX200" fmla="*/ 798286 w 1353457"/>
                  <a:gd name="connsiteY200" fmla="*/ 1451429 h 1451429"/>
                  <a:gd name="connsiteX201" fmla="*/ 827314 w 1353457"/>
                  <a:gd name="connsiteY201" fmla="*/ 1447800 h 1451429"/>
                  <a:gd name="connsiteX202" fmla="*/ 834572 w 1353457"/>
                  <a:gd name="connsiteY202" fmla="*/ 1440543 h 1451429"/>
                  <a:gd name="connsiteX203" fmla="*/ 838200 w 1353457"/>
                  <a:gd name="connsiteY203" fmla="*/ 1386114 h 1451429"/>
                  <a:gd name="connsiteX204" fmla="*/ 845457 w 1353457"/>
                  <a:gd name="connsiteY204" fmla="*/ 1364343 h 1451429"/>
                  <a:gd name="connsiteX205" fmla="*/ 849086 w 1353457"/>
                  <a:gd name="connsiteY205" fmla="*/ 1291772 h 1451429"/>
                  <a:gd name="connsiteX206" fmla="*/ 841829 w 1353457"/>
                  <a:gd name="connsiteY206" fmla="*/ 1222829 h 1451429"/>
                  <a:gd name="connsiteX207" fmla="*/ 849086 w 1353457"/>
                  <a:gd name="connsiteY207" fmla="*/ 1164772 h 1451429"/>
                  <a:gd name="connsiteX208" fmla="*/ 863600 w 1353457"/>
                  <a:gd name="connsiteY208" fmla="*/ 1161143 h 1451429"/>
                  <a:gd name="connsiteX209" fmla="*/ 870857 w 1353457"/>
                  <a:gd name="connsiteY209" fmla="*/ 1150257 h 1451429"/>
                  <a:gd name="connsiteX210" fmla="*/ 881743 w 1353457"/>
                  <a:gd name="connsiteY210" fmla="*/ 1106714 h 1451429"/>
                  <a:gd name="connsiteX211" fmla="*/ 889000 w 1353457"/>
                  <a:gd name="connsiteY211" fmla="*/ 1095829 h 1451429"/>
                  <a:gd name="connsiteX212" fmla="*/ 892629 w 1353457"/>
                  <a:gd name="connsiteY212" fmla="*/ 1081314 h 1451429"/>
                  <a:gd name="connsiteX213" fmla="*/ 896257 w 1353457"/>
                  <a:gd name="connsiteY213" fmla="*/ 1063172 h 1451429"/>
                  <a:gd name="connsiteX214" fmla="*/ 903514 w 1353457"/>
                  <a:gd name="connsiteY214" fmla="*/ 1052286 h 1451429"/>
                  <a:gd name="connsiteX215" fmla="*/ 910772 w 1353457"/>
                  <a:gd name="connsiteY215" fmla="*/ 1045029 h 1451429"/>
                  <a:gd name="connsiteX216" fmla="*/ 925286 w 1353457"/>
                  <a:gd name="connsiteY216" fmla="*/ 1041400 h 1451429"/>
                  <a:gd name="connsiteX217" fmla="*/ 936172 w 1353457"/>
                  <a:gd name="connsiteY217" fmla="*/ 1037772 h 1451429"/>
                  <a:gd name="connsiteX218" fmla="*/ 947057 w 1353457"/>
                  <a:gd name="connsiteY218" fmla="*/ 1030514 h 1451429"/>
                  <a:gd name="connsiteX219" fmla="*/ 947057 w 1353457"/>
                  <a:gd name="connsiteY219" fmla="*/ 1008743 h 1451429"/>
                  <a:gd name="connsiteX0" fmla="*/ 947057 w 1353457"/>
                  <a:gd name="connsiteY0" fmla="*/ 1008743 h 1451429"/>
                  <a:gd name="connsiteX1" fmla="*/ 965200 w 1353457"/>
                  <a:gd name="connsiteY1" fmla="*/ 1034143 h 1451429"/>
                  <a:gd name="connsiteX2" fmla="*/ 976086 w 1353457"/>
                  <a:gd name="connsiteY2" fmla="*/ 1026886 h 1451429"/>
                  <a:gd name="connsiteX3" fmla="*/ 983343 w 1353457"/>
                  <a:gd name="connsiteY3" fmla="*/ 1016000 h 1451429"/>
                  <a:gd name="connsiteX4" fmla="*/ 972457 w 1353457"/>
                  <a:gd name="connsiteY4" fmla="*/ 994229 h 1451429"/>
                  <a:gd name="connsiteX5" fmla="*/ 976086 w 1353457"/>
                  <a:gd name="connsiteY5" fmla="*/ 885372 h 1451429"/>
                  <a:gd name="connsiteX6" fmla="*/ 986972 w 1353457"/>
                  <a:gd name="connsiteY6" fmla="*/ 867229 h 1451429"/>
                  <a:gd name="connsiteX7" fmla="*/ 997857 w 1353457"/>
                  <a:gd name="connsiteY7" fmla="*/ 863600 h 1451429"/>
                  <a:gd name="connsiteX8" fmla="*/ 1008743 w 1353457"/>
                  <a:gd name="connsiteY8" fmla="*/ 856343 h 1451429"/>
                  <a:gd name="connsiteX9" fmla="*/ 1034143 w 1353457"/>
                  <a:gd name="connsiteY9" fmla="*/ 845457 h 1451429"/>
                  <a:gd name="connsiteX10" fmla="*/ 1045029 w 1353457"/>
                  <a:gd name="connsiteY10" fmla="*/ 834572 h 1451429"/>
                  <a:gd name="connsiteX11" fmla="*/ 1063172 w 1353457"/>
                  <a:gd name="connsiteY11" fmla="*/ 820057 h 1451429"/>
                  <a:gd name="connsiteX12" fmla="*/ 1070429 w 1353457"/>
                  <a:gd name="connsiteY12" fmla="*/ 787400 h 1451429"/>
                  <a:gd name="connsiteX13" fmla="*/ 1074057 w 1353457"/>
                  <a:gd name="connsiteY13" fmla="*/ 776514 h 1451429"/>
                  <a:gd name="connsiteX14" fmla="*/ 1081314 w 1353457"/>
                  <a:gd name="connsiteY14" fmla="*/ 765629 h 1451429"/>
                  <a:gd name="connsiteX15" fmla="*/ 1132114 w 1353457"/>
                  <a:gd name="connsiteY15" fmla="*/ 762000 h 1451429"/>
                  <a:gd name="connsiteX16" fmla="*/ 1150257 w 1353457"/>
                  <a:gd name="connsiteY16" fmla="*/ 747486 h 1451429"/>
                  <a:gd name="connsiteX17" fmla="*/ 1168400 w 1353457"/>
                  <a:gd name="connsiteY17" fmla="*/ 743857 h 1451429"/>
                  <a:gd name="connsiteX18" fmla="*/ 1233714 w 1353457"/>
                  <a:gd name="connsiteY18" fmla="*/ 747486 h 1451429"/>
                  <a:gd name="connsiteX19" fmla="*/ 1273629 w 1353457"/>
                  <a:gd name="connsiteY19" fmla="*/ 751114 h 1451429"/>
                  <a:gd name="connsiteX20" fmla="*/ 1335314 w 1353457"/>
                  <a:gd name="connsiteY20" fmla="*/ 747486 h 1451429"/>
                  <a:gd name="connsiteX21" fmla="*/ 1349829 w 1353457"/>
                  <a:gd name="connsiteY21" fmla="*/ 729343 h 1451429"/>
                  <a:gd name="connsiteX22" fmla="*/ 1353457 w 1353457"/>
                  <a:gd name="connsiteY22" fmla="*/ 718457 h 1451429"/>
                  <a:gd name="connsiteX23" fmla="*/ 1346200 w 1353457"/>
                  <a:gd name="connsiteY23" fmla="*/ 638629 h 1451429"/>
                  <a:gd name="connsiteX24" fmla="*/ 1342572 w 1353457"/>
                  <a:gd name="connsiteY24" fmla="*/ 620486 h 1451429"/>
                  <a:gd name="connsiteX25" fmla="*/ 1324429 w 1353457"/>
                  <a:gd name="connsiteY25" fmla="*/ 566057 h 1451429"/>
                  <a:gd name="connsiteX26" fmla="*/ 1309914 w 1353457"/>
                  <a:gd name="connsiteY26" fmla="*/ 558800 h 1451429"/>
                  <a:gd name="connsiteX27" fmla="*/ 1306286 w 1353457"/>
                  <a:gd name="connsiteY27" fmla="*/ 613229 h 1451429"/>
                  <a:gd name="connsiteX28" fmla="*/ 1288143 w 1353457"/>
                  <a:gd name="connsiteY28" fmla="*/ 631372 h 1451429"/>
                  <a:gd name="connsiteX29" fmla="*/ 1277257 w 1353457"/>
                  <a:gd name="connsiteY29" fmla="*/ 638629 h 1451429"/>
                  <a:gd name="connsiteX30" fmla="*/ 1259114 w 1353457"/>
                  <a:gd name="connsiteY30" fmla="*/ 642257 h 1451429"/>
                  <a:gd name="connsiteX31" fmla="*/ 1248229 w 1353457"/>
                  <a:gd name="connsiteY31" fmla="*/ 645886 h 1451429"/>
                  <a:gd name="connsiteX32" fmla="*/ 1211943 w 1353457"/>
                  <a:gd name="connsiteY32" fmla="*/ 642257 h 1451429"/>
                  <a:gd name="connsiteX33" fmla="*/ 1193800 w 1353457"/>
                  <a:gd name="connsiteY33" fmla="*/ 624114 h 1451429"/>
                  <a:gd name="connsiteX34" fmla="*/ 1182914 w 1353457"/>
                  <a:gd name="connsiteY34" fmla="*/ 613229 h 1451429"/>
                  <a:gd name="connsiteX35" fmla="*/ 1164772 w 1353457"/>
                  <a:gd name="connsiteY35" fmla="*/ 595086 h 1451429"/>
                  <a:gd name="connsiteX36" fmla="*/ 1157514 w 1353457"/>
                  <a:gd name="connsiteY36" fmla="*/ 584200 h 1451429"/>
                  <a:gd name="connsiteX37" fmla="*/ 1132114 w 1353457"/>
                  <a:gd name="connsiteY37" fmla="*/ 576943 h 1451429"/>
                  <a:gd name="connsiteX38" fmla="*/ 1117600 w 1353457"/>
                  <a:gd name="connsiteY38" fmla="*/ 566057 h 1451429"/>
                  <a:gd name="connsiteX39" fmla="*/ 1095829 w 1353457"/>
                  <a:gd name="connsiteY39" fmla="*/ 555172 h 1451429"/>
                  <a:gd name="connsiteX40" fmla="*/ 1081314 w 1353457"/>
                  <a:gd name="connsiteY40" fmla="*/ 540657 h 1451429"/>
                  <a:gd name="connsiteX41" fmla="*/ 1077686 w 1353457"/>
                  <a:gd name="connsiteY41" fmla="*/ 526143 h 1451429"/>
                  <a:gd name="connsiteX42" fmla="*/ 1074057 w 1353457"/>
                  <a:gd name="connsiteY42" fmla="*/ 515257 h 1451429"/>
                  <a:gd name="connsiteX43" fmla="*/ 1077686 w 1353457"/>
                  <a:gd name="connsiteY43" fmla="*/ 486229 h 1451429"/>
                  <a:gd name="connsiteX44" fmla="*/ 1074057 w 1353457"/>
                  <a:gd name="connsiteY44" fmla="*/ 457200 h 1451429"/>
                  <a:gd name="connsiteX45" fmla="*/ 1066800 w 1353457"/>
                  <a:gd name="connsiteY45" fmla="*/ 442686 h 1451429"/>
                  <a:gd name="connsiteX46" fmla="*/ 1074057 w 1353457"/>
                  <a:gd name="connsiteY46" fmla="*/ 413657 h 1451429"/>
                  <a:gd name="connsiteX47" fmla="*/ 1081314 w 1353457"/>
                  <a:gd name="connsiteY47" fmla="*/ 402772 h 1451429"/>
                  <a:gd name="connsiteX48" fmla="*/ 1095829 w 1353457"/>
                  <a:gd name="connsiteY48" fmla="*/ 399143 h 1451429"/>
                  <a:gd name="connsiteX49" fmla="*/ 1106714 w 1353457"/>
                  <a:gd name="connsiteY49" fmla="*/ 395514 h 1451429"/>
                  <a:gd name="connsiteX50" fmla="*/ 1110343 w 1353457"/>
                  <a:gd name="connsiteY50" fmla="*/ 362857 h 1451429"/>
                  <a:gd name="connsiteX51" fmla="*/ 1113972 w 1353457"/>
                  <a:gd name="connsiteY51" fmla="*/ 341086 h 1451429"/>
                  <a:gd name="connsiteX52" fmla="*/ 1121229 w 1353457"/>
                  <a:gd name="connsiteY52" fmla="*/ 293914 h 1451429"/>
                  <a:gd name="connsiteX53" fmla="*/ 1128486 w 1353457"/>
                  <a:gd name="connsiteY53" fmla="*/ 283029 h 1451429"/>
                  <a:gd name="connsiteX54" fmla="*/ 1128486 w 1353457"/>
                  <a:gd name="connsiteY54" fmla="*/ 217714 h 1451429"/>
                  <a:gd name="connsiteX55" fmla="*/ 1121229 w 1353457"/>
                  <a:gd name="connsiteY55" fmla="*/ 195943 h 1451429"/>
                  <a:gd name="connsiteX56" fmla="*/ 1124857 w 1353457"/>
                  <a:gd name="connsiteY56" fmla="*/ 174172 h 1451429"/>
                  <a:gd name="connsiteX57" fmla="*/ 1128486 w 1353457"/>
                  <a:gd name="connsiteY57" fmla="*/ 163286 h 1451429"/>
                  <a:gd name="connsiteX58" fmla="*/ 1117600 w 1353457"/>
                  <a:gd name="connsiteY58" fmla="*/ 141514 h 1451429"/>
                  <a:gd name="connsiteX59" fmla="*/ 1113972 w 1353457"/>
                  <a:gd name="connsiteY59" fmla="*/ 130629 h 1451429"/>
                  <a:gd name="connsiteX60" fmla="*/ 1110343 w 1353457"/>
                  <a:gd name="connsiteY60" fmla="*/ 116114 h 1451429"/>
                  <a:gd name="connsiteX61" fmla="*/ 1088572 w 1353457"/>
                  <a:gd name="connsiteY61" fmla="*/ 101600 h 1451429"/>
                  <a:gd name="connsiteX62" fmla="*/ 1070429 w 1353457"/>
                  <a:gd name="connsiteY62" fmla="*/ 72572 h 1451429"/>
                  <a:gd name="connsiteX63" fmla="*/ 1063172 w 1353457"/>
                  <a:gd name="connsiteY63" fmla="*/ 61686 h 1451429"/>
                  <a:gd name="connsiteX64" fmla="*/ 1034143 w 1353457"/>
                  <a:gd name="connsiteY64" fmla="*/ 39914 h 1451429"/>
                  <a:gd name="connsiteX65" fmla="*/ 1023257 w 1353457"/>
                  <a:gd name="connsiteY65" fmla="*/ 36286 h 1451429"/>
                  <a:gd name="connsiteX66" fmla="*/ 990600 w 1353457"/>
                  <a:gd name="connsiteY66" fmla="*/ 10886 h 1451429"/>
                  <a:gd name="connsiteX67" fmla="*/ 979714 w 1353457"/>
                  <a:gd name="connsiteY67" fmla="*/ 7257 h 1451429"/>
                  <a:gd name="connsiteX68" fmla="*/ 918029 w 1353457"/>
                  <a:gd name="connsiteY68" fmla="*/ 14514 h 1451429"/>
                  <a:gd name="connsiteX69" fmla="*/ 903514 w 1353457"/>
                  <a:gd name="connsiteY69" fmla="*/ 18143 h 1451429"/>
                  <a:gd name="connsiteX70" fmla="*/ 870857 w 1353457"/>
                  <a:gd name="connsiteY70" fmla="*/ 25400 h 1451429"/>
                  <a:gd name="connsiteX71" fmla="*/ 859972 w 1353457"/>
                  <a:gd name="connsiteY71" fmla="*/ 36286 h 1451429"/>
                  <a:gd name="connsiteX72" fmla="*/ 841829 w 1353457"/>
                  <a:gd name="connsiteY72" fmla="*/ 47172 h 1451429"/>
                  <a:gd name="connsiteX73" fmla="*/ 830943 w 1353457"/>
                  <a:gd name="connsiteY73" fmla="*/ 68943 h 1451429"/>
                  <a:gd name="connsiteX74" fmla="*/ 805543 w 1353457"/>
                  <a:gd name="connsiteY74" fmla="*/ 87086 h 1451429"/>
                  <a:gd name="connsiteX75" fmla="*/ 783772 w 1353457"/>
                  <a:gd name="connsiteY75" fmla="*/ 97972 h 1451429"/>
                  <a:gd name="connsiteX76" fmla="*/ 765629 w 1353457"/>
                  <a:gd name="connsiteY76" fmla="*/ 116114 h 1451429"/>
                  <a:gd name="connsiteX77" fmla="*/ 758372 w 1353457"/>
                  <a:gd name="connsiteY77" fmla="*/ 123372 h 1451429"/>
                  <a:gd name="connsiteX78" fmla="*/ 740229 w 1353457"/>
                  <a:gd name="connsiteY78" fmla="*/ 137886 h 1451429"/>
                  <a:gd name="connsiteX79" fmla="*/ 711200 w 1353457"/>
                  <a:gd name="connsiteY79" fmla="*/ 130629 h 1451429"/>
                  <a:gd name="connsiteX80" fmla="*/ 689429 w 1353457"/>
                  <a:gd name="connsiteY80" fmla="*/ 116114 h 1451429"/>
                  <a:gd name="connsiteX81" fmla="*/ 674914 w 1353457"/>
                  <a:gd name="connsiteY81" fmla="*/ 72571 h 1451429"/>
                  <a:gd name="connsiteX82" fmla="*/ 638629 w 1353457"/>
                  <a:gd name="connsiteY82" fmla="*/ 94343 h 1451429"/>
                  <a:gd name="connsiteX83" fmla="*/ 627743 w 1353457"/>
                  <a:gd name="connsiteY83" fmla="*/ 83457 h 1451429"/>
                  <a:gd name="connsiteX84" fmla="*/ 609600 w 1353457"/>
                  <a:gd name="connsiteY84" fmla="*/ 79829 h 1451429"/>
                  <a:gd name="connsiteX85" fmla="*/ 595086 w 1353457"/>
                  <a:gd name="connsiteY85" fmla="*/ 76200 h 1451429"/>
                  <a:gd name="connsiteX86" fmla="*/ 551543 w 1353457"/>
                  <a:gd name="connsiteY86" fmla="*/ 79829 h 1451429"/>
                  <a:gd name="connsiteX87" fmla="*/ 522514 w 1353457"/>
                  <a:gd name="connsiteY87" fmla="*/ 87086 h 1451429"/>
                  <a:gd name="connsiteX88" fmla="*/ 500743 w 1353457"/>
                  <a:gd name="connsiteY88" fmla="*/ 79829 h 1451429"/>
                  <a:gd name="connsiteX89" fmla="*/ 475343 w 1353457"/>
                  <a:gd name="connsiteY89" fmla="*/ 61686 h 1451429"/>
                  <a:gd name="connsiteX90" fmla="*/ 468086 w 1353457"/>
                  <a:gd name="connsiteY90" fmla="*/ 47172 h 1451429"/>
                  <a:gd name="connsiteX91" fmla="*/ 453572 w 1353457"/>
                  <a:gd name="connsiteY91" fmla="*/ 43543 h 1451429"/>
                  <a:gd name="connsiteX92" fmla="*/ 442686 w 1353457"/>
                  <a:gd name="connsiteY92" fmla="*/ 39914 h 1451429"/>
                  <a:gd name="connsiteX93" fmla="*/ 417286 w 1353457"/>
                  <a:gd name="connsiteY93" fmla="*/ 25400 h 1451429"/>
                  <a:gd name="connsiteX94" fmla="*/ 391886 w 1353457"/>
                  <a:gd name="connsiteY94" fmla="*/ 21772 h 1451429"/>
                  <a:gd name="connsiteX95" fmla="*/ 362857 w 1353457"/>
                  <a:gd name="connsiteY95" fmla="*/ 0 h 1451429"/>
                  <a:gd name="connsiteX96" fmla="*/ 322943 w 1353457"/>
                  <a:gd name="connsiteY96" fmla="*/ 7257 h 1451429"/>
                  <a:gd name="connsiteX97" fmla="*/ 319314 w 1353457"/>
                  <a:gd name="connsiteY97" fmla="*/ 39914 h 1451429"/>
                  <a:gd name="connsiteX98" fmla="*/ 312057 w 1353457"/>
                  <a:gd name="connsiteY98" fmla="*/ 65314 h 1451429"/>
                  <a:gd name="connsiteX99" fmla="*/ 308429 w 1353457"/>
                  <a:gd name="connsiteY99" fmla="*/ 79829 h 1451429"/>
                  <a:gd name="connsiteX100" fmla="*/ 301172 w 1353457"/>
                  <a:gd name="connsiteY100" fmla="*/ 90714 h 1451429"/>
                  <a:gd name="connsiteX101" fmla="*/ 283029 w 1353457"/>
                  <a:gd name="connsiteY101" fmla="*/ 105229 h 1451429"/>
                  <a:gd name="connsiteX102" fmla="*/ 272143 w 1353457"/>
                  <a:gd name="connsiteY102" fmla="*/ 108857 h 1451429"/>
                  <a:gd name="connsiteX103" fmla="*/ 261257 w 1353457"/>
                  <a:gd name="connsiteY103" fmla="*/ 116114 h 1451429"/>
                  <a:gd name="connsiteX104" fmla="*/ 246743 w 1353457"/>
                  <a:gd name="connsiteY104" fmla="*/ 119743 h 1451429"/>
                  <a:gd name="connsiteX105" fmla="*/ 239486 w 1353457"/>
                  <a:gd name="connsiteY105" fmla="*/ 134257 h 1451429"/>
                  <a:gd name="connsiteX106" fmla="*/ 243114 w 1353457"/>
                  <a:gd name="connsiteY106" fmla="*/ 163286 h 1451429"/>
                  <a:gd name="connsiteX107" fmla="*/ 235857 w 1353457"/>
                  <a:gd name="connsiteY107" fmla="*/ 210457 h 1451429"/>
                  <a:gd name="connsiteX108" fmla="*/ 232229 w 1353457"/>
                  <a:gd name="connsiteY108" fmla="*/ 221343 h 1451429"/>
                  <a:gd name="connsiteX109" fmla="*/ 217714 w 1353457"/>
                  <a:gd name="connsiteY109" fmla="*/ 239486 h 1451429"/>
                  <a:gd name="connsiteX110" fmla="*/ 203200 w 1353457"/>
                  <a:gd name="connsiteY110" fmla="*/ 264886 h 1451429"/>
                  <a:gd name="connsiteX111" fmla="*/ 199572 w 1353457"/>
                  <a:gd name="connsiteY111" fmla="*/ 279400 h 1451429"/>
                  <a:gd name="connsiteX112" fmla="*/ 203200 w 1353457"/>
                  <a:gd name="connsiteY112" fmla="*/ 290286 h 1451429"/>
                  <a:gd name="connsiteX113" fmla="*/ 192314 w 1353457"/>
                  <a:gd name="connsiteY113" fmla="*/ 315686 h 1451429"/>
                  <a:gd name="connsiteX114" fmla="*/ 170543 w 1353457"/>
                  <a:gd name="connsiteY114" fmla="*/ 333829 h 1451429"/>
                  <a:gd name="connsiteX115" fmla="*/ 145143 w 1353457"/>
                  <a:gd name="connsiteY115" fmla="*/ 362857 h 1451429"/>
                  <a:gd name="connsiteX116" fmla="*/ 112486 w 1353457"/>
                  <a:gd name="connsiteY116" fmla="*/ 359229 h 1451429"/>
                  <a:gd name="connsiteX117" fmla="*/ 101600 w 1353457"/>
                  <a:gd name="connsiteY117" fmla="*/ 351972 h 1451429"/>
                  <a:gd name="connsiteX118" fmla="*/ 90714 w 1353457"/>
                  <a:gd name="connsiteY118" fmla="*/ 348343 h 1451429"/>
                  <a:gd name="connsiteX119" fmla="*/ 79829 w 1353457"/>
                  <a:gd name="connsiteY119" fmla="*/ 341086 h 1451429"/>
                  <a:gd name="connsiteX120" fmla="*/ 58057 w 1353457"/>
                  <a:gd name="connsiteY120" fmla="*/ 330200 h 1451429"/>
                  <a:gd name="connsiteX121" fmla="*/ 39914 w 1353457"/>
                  <a:gd name="connsiteY121" fmla="*/ 333829 h 1451429"/>
                  <a:gd name="connsiteX122" fmla="*/ 25400 w 1353457"/>
                  <a:gd name="connsiteY122" fmla="*/ 359229 h 1451429"/>
                  <a:gd name="connsiteX123" fmla="*/ 18143 w 1353457"/>
                  <a:gd name="connsiteY123" fmla="*/ 381000 h 1451429"/>
                  <a:gd name="connsiteX124" fmla="*/ 14514 w 1353457"/>
                  <a:gd name="connsiteY124" fmla="*/ 391886 h 1451429"/>
                  <a:gd name="connsiteX125" fmla="*/ 7257 w 1353457"/>
                  <a:gd name="connsiteY125" fmla="*/ 413657 h 1451429"/>
                  <a:gd name="connsiteX126" fmla="*/ 3629 w 1353457"/>
                  <a:gd name="connsiteY126" fmla="*/ 424543 h 1451429"/>
                  <a:gd name="connsiteX127" fmla="*/ 0 w 1353457"/>
                  <a:gd name="connsiteY127" fmla="*/ 439057 h 1451429"/>
                  <a:gd name="connsiteX128" fmla="*/ 3629 w 1353457"/>
                  <a:gd name="connsiteY128" fmla="*/ 464457 h 1451429"/>
                  <a:gd name="connsiteX129" fmla="*/ 7257 w 1353457"/>
                  <a:gd name="connsiteY129" fmla="*/ 478972 h 1451429"/>
                  <a:gd name="connsiteX130" fmla="*/ 18143 w 1353457"/>
                  <a:gd name="connsiteY130" fmla="*/ 522514 h 1451429"/>
                  <a:gd name="connsiteX131" fmla="*/ 21772 w 1353457"/>
                  <a:gd name="connsiteY131" fmla="*/ 533400 h 1451429"/>
                  <a:gd name="connsiteX132" fmla="*/ 43543 w 1353457"/>
                  <a:gd name="connsiteY132" fmla="*/ 544286 h 1451429"/>
                  <a:gd name="connsiteX133" fmla="*/ 54429 w 1353457"/>
                  <a:gd name="connsiteY133" fmla="*/ 551543 h 1451429"/>
                  <a:gd name="connsiteX134" fmla="*/ 68943 w 1353457"/>
                  <a:gd name="connsiteY134" fmla="*/ 595086 h 1451429"/>
                  <a:gd name="connsiteX135" fmla="*/ 79829 w 1353457"/>
                  <a:gd name="connsiteY135" fmla="*/ 616857 h 1451429"/>
                  <a:gd name="connsiteX136" fmla="*/ 90714 w 1353457"/>
                  <a:gd name="connsiteY136" fmla="*/ 620486 h 1451429"/>
                  <a:gd name="connsiteX137" fmla="*/ 97972 w 1353457"/>
                  <a:gd name="connsiteY137" fmla="*/ 627743 h 1451429"/>
                  <a:gd name="connsiteX138" fmla="*/ 112486 w 1353457"/>
                  <a:gd name="connsiteY138" fmla="*/ 635000 h 1451429"/>
                  <a:gd name="connsiteX139" fmla="*/ 119743 w 1353457"/>
                  <a:gd name="connsiteY139" fmla="*/ 649514 h 1451429"/>
                  <a:gd name="connsiteX140" fmla="*/ 123372 w 1353457"/>
                  <a:gd name="connsiteY140" fmla="*/ 689429 h 1451429"/>
                  <a:gd name="connsiteX141" fmla="*/ 145143 w 1353457"/>
                  <a:gd name="connsiteY141" fmla="*/ 693057 h 1451429"/>
                  <a:gd name="connsiteX142" fmla="*/ 148772 w 1353457"/>
                  <a:gd name="connsiteY142" fmla="*/ 711200 h 1451429"/>
                  <a:gd name="connsiteX143" fmla="*/ 156029 w 1353457"/>
                  <a:gd name="connsiteY143" fmla="*/ 722086 h 1451429"/>
                  <a:gd name="connsiteX144" fmla="*/ 159657 w 1353457"/>
                  <a:gd name="connsiteY144" fmla="*/ 736600 h 1451429"/>
                  <a:gd name="connsiteX145" fmla="*/ 170543 w 1353457"/>
                  <a:gd name="connsiteY145" fmla="*/ 743857 h 1451429"/>
                  <a:gd name="connsiteX146" fmla="*/ 199572 w 1353457"/>
                  <a:gd name="connsiteY146" fmla="*/ 751114 h 1451429"/>
                  <a:gd name="connsiteX147" fmla="*/ 206829 w 1353457"/>
                  <a:gd name="connsiteY147" fmla="*/ 758372 h 1451429"/>
                  <a:gd name="connsiteX148" fmla="*/ 210457 w 1353457"/>
                  <a:gd name="connsiteY148" fmla="*/ 769257 h 1451429"/>
                  <a:gd name="connsiteX149" fmla="*/ 221343 w 1353457"/>
                  <a:gd name="connsiteY149" fmla="*/ 776514 h 1451429"/>
                  <a:gd name="connsiteX150" fmla="*/ 235857 w 1353457"/>
                  <a:gd name="connsiteY150" fmla="*/ 772886 h 1451429"/>
                  <a:gd name="connsiteX151" fmla="*/ 243114 w 1353457"/>
                  <a:gd name="connsiteY151" fmla="*/ 758372 h 1451429"/>
                  <a:gd name="connsiteX152" fmla="*/ 264886 w 1353457"/>
                  <a:gd name="connsiteY152" fmla="*/ 762000 h 1451429"/>
                  <a:gd name="connsiteX153" fmla="*/ 286657 w 1353457"/>
                  <a:gd name="connsiteY153" fmla="*/ 769257 h 1451429"/>
                  <a:gd name="connsiteX154" fmla="*/ 304800 w 1353457"/>
                  <a:gd name="connsiteY154" fmla="*/ 783772 h 1451429"/>
                  <a:gd name="connsiteX155" fmla="*/ 326572 w 1353457"/>
                  <a:gd name="connsiteY155" fmla="*/ 801914 h 1451429"/>
                  <a:gd name="connsiteX156" fmla="*/ 333829 w 1353457"/>
                  <a:gd name="connsiteY156" fmla="*/ 812800 h 1451429"/>
                  <a:gd name="connsiteX157" fmla="*/ 351972 w 1353457"/>
                  <a:gd name="connsiteY157" fmla="*/ 834572 h 1451429"/>
                  <a:gd name="connsiteX158" fmla="*/ 348343 w 1353457"/>
                  <a:gd name="connsiteY158" fmla="*/ 856343 h 1451429"/>
                  <a:gd name="connsiteX159" fmla="*/ 355600 w 1353457"/>
                  <a:gd name="connsiteY159" fmla="*/ 892629 h 1451429"/>
                  <a:gd name="connsiteX160" fmla="*/ 362857 w 1353457"/>
                  <a:gd name="connsiteY160" fmla="*/ 903514 h 1451429"/>
                  <a:gd name="connsiteX161" fmla="*/ 373743 w 1353457"/>
                  <a:gd name="connsiteY161" fmla="*/ 965200 h 1451429"/>
                  <a:gd name="connsiteX162" fmla="*/ 381000 w 1353457"/>
                  <a:gd name="connsiteY162" fmla="*/ 976086 h 1451429"/>
                  <a:gd name="connsiteX163" fmla="*/ 388257 w 1353457"/>
                  <a:gd name="connsiteY163" fmla="*/ 1005114 h 1451429"/>
                  <a:gd name="connsiteX164" fmla="*/ 395514 w 1353457"/>
                  <a:gd name="connsiteY164" fmla="*/ 1016000 h 1451429"/>
                  <a:gd name="connsiteX165" fmla="*/ 399143 w 1353457"/>
                  <a:gd name="connsiteY165" fmla="*/ 1030514 h 1451429"/>
                  <a:gd name="connsiteX166" fmla="*/ 406400 w 1353457"/>
                  <a:gd name="connsiteY166" fmla="*/ 1037772 h 1451429"/>
                  <a:gd name="connsiteX167" fmla="*/ 413657 w 1353457"/>
                  <a:gd name="connsiteY167" fmla="*/ 1059543 h 1451429"/>
                  <a:gd name="connsiteX168" fmla="*/ 420914 w 1353457"/>
                  <a:gd name="connsiteY168" fmla="*/ 1121229 h 1451429"/>
                  <a:gd name="connsiteX169" fmla="*/ 428172 w 1353457"/>
                  <a:gd name="connsiteY169" fmla="*/ 1135743 h 1451429"/>
                  <a:gd name="connsiteX170" fmla="*/ 439057 w 1353457"/>
                  <a:gd name="connsiteY170" fmla="*/ 1146629 h 1451429"/>
                  <a:gd name="connsiteX171" fmla="*/ 453572 w 1353457"/>
                  <a:gd name="connsiteY171" fmla="*/ 1150257 h 1451429"/>
                  <a:gd name="connsiteX172" fmla="*/ 464457 w 1353457"/>
                  <a:gd name="connsiteY172" fmla="*/ 1157514 h 1451429"/>
                  <a:gd name="connsiteX173" fmla="*/ 489857 w 1353457"/>
                  <a:gd name="connsiteY173" fmla="*/ 1164772 h 1451429"/>
                  <a:gd name="connsiteX174" fmla="*/ 511629 w 1353457"/>
                  <a:gd name="connsiteY174" fmla="*/ 1172029 h 1451429"/>
                  <a:gd name="connsiteX175" fmla="*/ 515257 w 1353457"/>
                  <a:gd name="connsiteY175" fmla="*/ 1193800 h 1451429"/>
                  <a:gd name="connsiteX176" fmla="*/ 518886 w 1353457"/>
                  <a:gd name="connsiteY176" fmla="*/ 1204686 h 1451429"/>
                  <a:gd name="connsiteX177" fmla="*/ 540657 w 1353457"/>
                  <a:gd name="connsiteY177" fmla="*/ 1193800 h 1451429"/>
                  <a:gd name="connsiteX178" fmla="*/ 576943 w 1353457"/>
                  <a:gd name="connsiteY178" fmla="*/ 1182914 h 1451429"/>
                  <a:gd name="connsiteX179" fmla="*/ 595086 w 1353457"/>
                  <a:gd name="connsiteY179" fmla="*/ 1186543 h 1451429"/>
                  <a:gd name="connsiteX180" fmla="*/ 616857 w 1353457"/>
                  <a:gd name="connsiteY180" fmla="*/ 1201057 h 1451429"/>
                  <a:gd name="connsiteX181" fmla="*/ 631372 w 1353457"/>
                  <a:gd name="connsiteY181" fmla="*/ 1208314 h 1451429"/>
                  <a:gd name="connsiteX182" fmla="*/ 638629 w 1353457"/>
                  <a:gd name="connsiteY182" fmla="*/ 1215572 h 1451429"/>
                  <a:gd name="connsiteX183" fmla="*/ 649514 w 1353457"/>
                  <a:gd name="connsiteY183" fmla="*/ 1222829 h 1451429"/>
                  <a:gd name="connsiteX184" fmla="*/ 653143 w 1353457"/>
                  <a:gd name="connsiteY184" fmla="*/ 1237343 h 1451429"/>
                  <a:gd name="connsiteX185" fmla="*/ 638629 w 1353457"/>
                  <a:gd name="connsiteY185" fmla="*/ 1259114 h 1451429"/>
                  <a:gd name="connsiteX186" fmla="*/ 635000 w 1353457"/>
                  <a:gd name="connsiteY186" fmla="*/ 1270000 h 1451429"/>
                  <a:gd name="connsiteX187" fmla="*/ 627743 w 1353457"/>
                  <a:gd name="connsiteY187" fmla="*/ 1280886 h 1451429"/>
                  <a:gd name="connsiteX188" fmla="*/ 624114 w 1353457"/>
                  <a:gd name="connsiteY188" fmla="*/ 1317172 h 1451429"/>
                  <a:gd name="connsiteX189" fmla="*/ 620486 w 1353457"/>
                  <a:gd name="connsiteY189" fmla="*/ 1328057 h 1451429"/>
                  <a:gd name="connsiteX190" fmla="*/ 638629 w 1353457"/>
                  <a:gd name="connsiteY190" fmla="*/ 1346200 h 1451429"/>
                  <a:gd name="connsiteX191" fmla="*/ 653143 w 1353457"/>
                  <a:gd name="connsiteY191" fmla="*/ 1342572 h 1451429"/>
                  <a:gd name="connsiteX192" fmla="*/ 664029 w 1353457"/>
                  <a:gd name="connsiteY192" fmla="*/ 1324429 h 1451429"/>
                  <a:gd name="connsiteX193" fmla="*/ 674914 w 1353457"/>
                  <a:gd name="connsiteY193" fmla="*/ 1317172 h 1451429"/>
                  <a:gd name="connsiteX194" fmla="*/ 725714 w 1353457"/>
                  <a:gd name="connsiteY194" fmla="*/ 1320800 h 1451429"/>
                  <a:gd name="connsiteX195" fmla="*/ 747486 w 1353457"/>
                  <a:gd name="connsiteY195" fmla="*/ 1342572 h 1451429"/>
                  <a:gd name="connsiteX196" fmla="*/ 754743 w 1353457"/>
                  <a:gd name="connsiteY196" fmla="*/ 1364343 h 1451429"/>
                  <a:gd name="connsiteX197" fmla="*/ 765629 w 1353457"/>
                  <a:gd name="connsiteY197" fmla="*/ 1375229 h 1451429"/>
                  <a:gd name="connsiteX198" fmla="*/ 783772 w 1353457"/>
                  <a:gd name="connsiteY198" fmla="*/ 1389743 h 1451429"/>
                  <a:gd name="connsiteX199" fmla="*/ 791029 w 1353457"/>
                  <a:gd name="connsiteY199" fmla="*/ 1404257 h 1451429"/>
                  <a:gd name="connsiteX200" fmla="*/ 798286 w 1353457"/>
                  <a:gd name="connsiteY200" fmla="*/ 1451429 h 1451429"/>
                  <a:gd name="connsiteX201" fmla="*/ 827314 w 1353457"/>
                  <a:gd name="connsiteY201" fmla="*/ 1447800 h 1451429"/>
                  <a:gd name="connsiteX202" fmla="*/ 834572 w 1353457"/>
                  <a:gd name="connsiteY202" fmla="*/ 1440543 h 1451429"/>
                  <a:gd name="connsiteX203" fmla="*/ 838200 w 1353457"/>
                  <a:gd name="connsiteY203" fmla="*/ 1386114 h 1451429"/>
                  <a:gd name="connsiteX204" fmla="*/ 845457 w 1353457"/>
                  <a:gd name="connsiteY204" fmla="*/ 1364343 h 1451429"/>
                  <a:gd name="connsiteX205" fmla="*/ 849086 w 1353457"/>
                  <a:gd name="connsiteY205" fmla="*/ 1291772 h 1451429"/>
                  <a:gd name="connsiteX206" fmla="*/ 841829 w 1353457"/>
                  <a:gd name="connsiteY206" fmla="*/ 1222829 h 1451429"/>
                  <a:gd name="connsiteX207" fmla="*/ 849086 w 1353457"/>
                  <a:gd name="connsiteY207" fmla="*/ 1164772 h 1451429"/>
                  <a:gd name="connsiteX208" fmla="*/ 863600 w 1353457"/>
                  <a:gd name="connsiteY208" fmla="*/ 1161143 h 1451429"/>
                  <a:gd name="connsiteX209" fmla="*/ 870857 w 1353457"/>
                  <a:gd name="connsiteY209" fmla="*/ 1150257 h 1451429"/>
                  <a:gd name="connsiteX210" fmla="*/ 881743 w 1353457"/>
                  <a:gd name="connsiteY210" fmla="*/ 1106714 h 1451429"/>
                  <a:gd name="connsiteX211" fmla="*/ 889000 w 1353457"/>
                  <a:gd name="connsiteY211" fmla="*/ 1095829 h 1451429"/>
                  <a:gd name="connsiteX212" fmla="*/ 892629 w 1353457"/>
                  <a:gd name="connsiteY212" fmla="*/ 1081314 h 1451429"/>
                  <a:gd name="connsiteX213" fmla="*/ 896257 w 1353457"/>
                  <a:gd name="connsiteY213" fmla="*/ 1063172 h 1451429"/>
                  <a:gd name="connsiteX214" fmla="*/ 903514 w 1353457"/>
                  <a:gd name="connsiteY214" fmla="*/ 1052286 h 1451429"/>
                  <a:gd name="connsiteX215" fmla="*/ 910772 w 1353457"/>
                  <a:gd name="connsiteY215" fmla="*/ 1045029 h 1451429"/>
                  <a:gd name="connsiteX216" fmla="*/ 925286 w 1353457"/>
                  <a:gd name="connsiteY216" fmla="*/ 1041400 h 1451429"/>
                  <a:gd name="connsiteX217" fmla="*/ 936172 w 1353457"/>
                  <a:gd name="connsiteY217" fmla="*/ 1037772 h 1451429"/>
                  <a:gd name="connsiteX218" fmla="*/ 947057 w 1353457"/>
                  <a:gd name="connsiteY218" fmla="*/ 1030514 h 1451429"/>
                  <a:gd name="connsiteX219" fmla="*/ 947057 w 1353457"/>
                  <a:gd name="connsiteY219" fmla="*/ 1008743 h 1451429"/>
                  <a:gd name="connsiteX0" fmla="*/ 947057 w 1353457"/>
                  <a:gd name="connsiteY0" fmla="*/ 1008743 h 1451429"/>
                  <a:gd name="connsiteX1" fmla="*/ 965200 w 1353457"/>
                  <a:gd name="connsiteY1" fmla="*/ 1034143 h 1451429"/>
                  <a:gd name="connsiteX2" fmla="*/ 976086 w 1353457"/>
                  <a:gd name="connsiteY2" fmla="*/ 1026886 h 1451429"/>
                  <a:gd name="connsiteX3" fmla="*/ 983343 w 1353457"/>
                  <a:gd name="connsiteY3" fmla="*/ 1016000 h 1451429"/>
                  <a:gd name="connsiteX4" fmla="*/ 972457 w 1353457"/>
                  <a:gd name="connsiteY4" fmla="*/ 994229 h 1451429"/>
                  <a:gd name="connsiteX5" fmla="*/ 976086 w 1353457"/>
                  <a:gd name="connsiteY5" fmla="*/ 885372 h 1451429"/>
                  <a:gd name="connsiteX6" fmla="*/ 986972 w 1353457"/>
                  <a:gd name="connsiteY6" fmla="*/ 867229 h 1451429"/>
                  <a:gd name="connsiteX7" fmla="*/ 997857 w 1353457"/>
                  <a:gd name="connsiteY7" fmla="*/ 863600 h 1451429"/>
                  <a:gd name="connsiteX8" fmla="*/ 1008743 w 1353457"/>
                  <a:gd name="connsiteY8" fmla="*/ 856343 h 1451429"/>
                  <a:gd name="connsiteX9" fmla="*/ 1034143 w 1353457"/>
                  <a:gd name="connsiteY9" fmla="*/ 845457 h 1451429"/>
                  <a:gd name="connsiteX10" fmla="*/ 1045029 w 1353457"/>
                  <a:gd name="connsiteY10" fmla="*/ 834572 h 1451429"/>
                  <a:gd name="connsiteX11" fmla="*/ 1063172 w 1353457"/>
                  <a:gd name="connsiteY11" fmla="*/ 820057 h 1451429"/>
                  <a:gd name="connsiteX12" fmla="*/ 1070429 w 1353457"/>
                  <a:gd name="connsiteY12" fmla="*/ 787400 h 1451429"/>
                  <a:gd name="connsiteX13" fmla="*/ 1074057 w 1353457"/>
                  <a:gd name="connsiteY13" fmla="*/ 776514 h 1451429"/>
                  <a:gd name="connsiteX14" fmla="*/ 1081314 w 1353457"/>
                  <a:gd name="connsiteY14" fmla="*/ 765629 h 1451429"/>
                  <a:gd name="connsiteX15" fmla="*/ 1132114 w 1353457"/>
                  <a:gd name="connsiteY15" fmla="*/ 762000 h 1451429"/>
                  <a:gd name="connsiteX16" fmla="*/ 1150257 w 1353457"/>
                  <a:gd name="connsiteY16" fmla="*/ 747486 h 1451429"/>
                  <a:gd name="connsiteX17" fmla="*/ 1168400 w 1353457"/>
                  <a:gd name="connsiteY17" fmla="*/ 743857 h 1451429"/>
                  <a:gd name="connsiteX18" fmla="*/ 1233714 w 1353457"/>
                  <a:gd name="connsiteY18" fmla="*/ 747486 h 1451429"/>
                  <a:gd name="connsiteX19" fmla="*/ 1273629 w 1353457"/>
                  <a:gd name="connsiteY19" fmla="*/ 751114 h 1451429"/>
                  <a:gd name="connsiteX20" fmla="*/ 1335314 w 1353457"/>
                  <a:gd name="connsiteY20" fmla="*/ 747486 h 1451429"/>
                  <a:gd name="connsiteX21" fmla="*/ 1349829 w 1353457"/>
                  <a:gd name="connsiteY21" fmla="*/ 729343 h 1451429"/>
                  <a:gd name="connsiteX22" fmla="*/ 1353457 w 1353457"/>
                  <a:gd name="connsiteY22" fmla="*/ 718457 h 1451429"/>
                  <a:gd name="connsiteX23" fmla="*/ 1346200 w 1353457"/>
                  <a:gd name="connsiteY23" fmla="*/ 638629 h 1451429"/>
                  <a:gd name="connsiteX24" fmla="*/ 1342572 w 1353457"/>
                  <a:gd name="connsiteY24" fmla="*/ 620486 h 1451429"/>
                  <a:gd name="connsiteX25" fmla="*/ 1324429 w 1353457"/>
                  <a:gd name="connsiteY25" fmla="*/ 566057 h 1451429"/>
                  <a:gd name="connsiteX26" fmla="*/ 1309914 w 1353457"/>
                  <a:gd name="connsiteY26" fmla="*/ 558800 h 1451429"/>
                  <a:gd name="connsiteX27" fmla="*/ 1306286 w 1353457"/>
                  <a:gd name="connsiteY27" fmla="*/ 613229 h 1451429"/>
                  <a:gd name="connsiteX28" fmla="*/ 1288143 w 1353457"/>
                  <a:gd name="connsiteY28" fmla="*/ 631372 h 1451429"/>
                  <a:gd name="connsiteX29" fmla="*/ 1277257 w 1353457"/>
                  <a:gd name="connsiteY29" fmla="*/ 638629 h 1451429"/>
                  <a:gd name="connsiteX30" fmla="*/ 1259114 w 1353457"/>
                  <a:gd name="connsiteY30" fmla="*/ 642257 h 1451429"/>
                  <a:gd name="connsiteX31" fmla="*/ 1248229 w 1353457"/>
                  <a:gd name="connsiteY31" fmla="*/ 645886 h 1451429"/>
                  <a:gd name="connsiteX32" fmla="*/ 1211943 w 1353457"/>
                  <a:gd name="connsiteY32" fmla="*/ 642257 h 1451429"/>
                  <a:gd name="connsiteX33" fmla="*/ 1193800 w 1353457"/>
                  <a:gd name="connsiteY33" fmla="*/ 624114 h 1451429"/>
                  <a:gd name="connsiteX34" fmla="*/ 1182914 w 1353457"/>
                  <a:gd name="connsiteY34" fmla="*/ 613229 h 1451429"/>
                  <a:gd name="connsiteX35" fmla="*/ 1164772 w 1353457"/>
                  <a:gd name="connsiteY35" fmla="*/ 595086 h 1451429"/>
                  <a:gd name="connsiteX36" fmla="*/ 1157514 w 1353457"/>
                  <a:gd name="connsiteY36" fmla="*/ 584200 h 1451429"/>
                  <a:gd name="connsiteX37" fmla="*/ 1132114 w 1353457"/>
                  <a:gd name="connsiteY37" fmla="*/ 576943 h 1451429"/>
                  <a:gd name="connsiteX38" fmla="*/ 1117600 w 1353457"/>
                  <a:gd name="connsiteY38" fmla="*/ 566057 h 1451429"/>
                  <a:gd name="connsiteX39" fmla="*/ 1095829 w 1353457"/>
                  <a:gd name="connsiteY39" fmla="*/ 555172 h 1451429"/>
                  <a:gd name="connsiteX40" fmla="*/ 1081314 w 1353457"/>
                  <a:gd name="connsiteY40" fmla="*/ 540657 h 1451429"/>
                  <a:gd name="connsiteX41" fmla="*/ 1077686 w 1353457"/>
                  <a:gd name="connsiteY41" fmla="*/ 526143 h 1451429"/>
                  <a:gd name="connsiteX42" fmla="*/ 1074057 w 1353457"/>
                  <a:gd name="connsiteY42" fmla="*/ 515257 h 1451429"/>
                  <a:gd name="connsiteX43" fmla="*/ 1077686 w 1353457"/>
                  <a:gd name="connsiteY43" fmla="*/ 486229 h 1451429"/>
                  <a:gd name="connsiteX44" fmla="*/ 1074057 w 1353457"/>
                  <a:gd name="connsiteY44" fmla="*/ 457200 h 1451429"/>
                  <a:gd name="connsiteX45" fmla="*/ 1066800 w 1353457"/>
                  <a:gd name="connsiteY45" fmla="*/ 442686 h 1451429"/>
                  <a:gd name="connsiteX46" fmla="*/ 1074057 w 1353457"/>
                  <a:gd name="connsiteY46" fmla="*/ 413657 h 1451429"/>
                  <a:gd name="connsiteX47" fmla="*/ 1081314 w 1353457"/>
                  <a:gd name="connsiteY47" fmla="*/ 402772 h 1451429"/>
                  <a:gd name="connsiteX48" fmla="*/ 1095829 w 1353457"/>
                  <a:gd name="connsiteY48" fmla="*/ 399143 h 1451429"/>
                  <a:gd name="connsiteX49" fmla="*/ 1106714 w 1353457"/>
                  <a:gd name="connsiteY49" fmla="*/ 395514 h 1451429"/>
                  <a:gd name="connsiteX50" fmla="*/ 1110343 w 1353457"/>
                  <a:gd name="connsiteY50" fmla="*/ 362857 h 1451429"/>
                  <a:gd name="connsiteX51" fmla="*/ 1113972 w 1353457"/>
                  <a:gd name="connsiteY51" fmla="*/ 341086 h 1451429"/>
                  <a:gd name="connsiteX52" fmla="*/ 1121229 w 1353457"/>
                  <a:gd name="connsiteY52" fmla="*/ 293914 h 1451429"/>
                  <a:gd name="connsiteX53" fmla="*/ 1128486 w 1353457"/>
                  <a:gd name="connsiteY53" fmla="*/ 283029 h 1451429"/>
                  <a:gd name="connsiteX54" fmla="*/ 1128486 w 1353457"/>
                  <a:gd name="connsiteY54" fmla="*/ 217714 h 1451429"/>
                  <a:gd name="connsiteX55" fmla="*/ 1121229 w 1353457"/>
                  <a:gd name="connsiteY55" fmla="*/ 195943 h 1451429"/>
                  <a:gd name="connsiteX56" fmla="*/ 1124857 w 1353457"/>
                  <a:gd name="connsiteY56" fmla="*/ 174172 h 1451429"/>
                  <a:gd name="connsiteX57" fmla="*/ 1128486 w 1353457"/>
                  <a:gd name="connsiteY57" fmla="*/ 163286 h 1451429"/>
                  <a:gd name="connsiteX58" fmla="*/ 1117600 w 1353457"/>
                  <a:gd name="connsiteY58" fmla="*/ 141514 h 1451429"/>
                  <a:gd name="connsiteX59" fmla="*/ 1113972 w 1353457"/>
                  <a:gd name="connsiteY59" fmla="*/ 130629 h 1451429"/>
                  <a:gd name="connsiteX60" fmla="*/ 1110343 w 1353457"/>
                  <a:gd name="connsiteY60" fmla="*/ 116114 h 1451429"/>
                  <a:gd name="connsiteX61" fmla="*/ 1088572 w 1353457"/>
                  <a:gd name="connsiteY61" fmla="*/ 101600 h 1451429"/>
                  <a:gd name="connsiteX62" fmla="*/ 1070429 w 1353457"/>
                  <a:gd name="connsiteY62" fmla="*/ 72572 h 1451429"/>
                  <a:gd name="connsiteX63" fmla="*/ 1063172 w 1353457"/>
                  <a:gd name="connsiteY63" fmla="*/ 61686 h 1451429"/>
                  <a:gd name="connsiteX64" fmla="*/ 1034143 w 1353457"/>
                  <a:gd name="connsiteY64" fmla="*/ 39914 h 1451429"/>
                  <a:gd name="connsiteX65" fmla="*/ 1023257 w 1353457"/>
                  <a:gd name="connsiteY65" fmla="*/ 36286 h 1451429"/>
                  <a:gd name="connsiteX66" fmla="*/ 990600 w 1353457"/>
                  <a:gd name="connsiteY66" fmla="*/ 10886 h 1451429"/>
                  <a:gd name="connsiteX67" fmla="*/ 979714 w 1353457"/>
                  <a:gd name="connsiteY67" fmla="*/ 7257 h 1451429"/>
                  <a:gd name="connsiteX68" fmla="*/ 918029 w 1353457"/>
                  <a:gd name="connsiteY68" fmla="*/ 14514 h 1451429"/>
                  <a:gd name="connsiteX69" fmla="*/ 903514 w 1353457"/>
                  <a:gd name="connsiteY69" fmla="*/ 18143 h 1451429"/>
                  <a:gd name="connsiteX70" fmla="*/ 870857 w 1353457"/>
                  <a:gd name="connsiteY70" fmla="*/ 25400 h 1451429"/>
                  <a:gd name="connsiteX71" fmla="*/ 859972 w 1353457"/>
                  <a:gd name="connsiteY71" fmla="*/ 36286 h 1451429"/>
                  <a:gd name="connsiteX72" fmla="*/ 841829 w 1353457"/>
                  <a:gd name="connsiteY72" fmla="*/ 47172 h 1451429"/>
                  <a:gd name="connsiteX73" fmla="*/ 830943 w 1353457"/>
                  <a:gd name="connsiteY73" fmla="*/ 68943 h 1451429"/>
                  <a:gd name="connsiteX74" fmla="*/ 805543 w 1353457"/>
                  <a:gd name="connsiteY74" fmla="*/ 87086 h 1451429"/>
                  <a:gd name="connsiteX75" fmla="*/ 783772 w 1353457"/>
                  <a:gd name="connsiteY75" fmla="*/ 97972 h 1451429"/>
                  <a:gd name="connsiteX76" fmla="*/ 765629 w 1353457"/>
                  <a:gd name="connsiteY76" fmla="*/ 116114 h 1451429"/>
                  <a:gd name="connsiteX77" fmla="*/ 758372 w 1353457"/>
                  <a:gd name="connsiteY77" fmla="*/ 123372 h 1451429"/>
                  <a:gd name="connsiteX78" fmla="*/ 740229 w 1353457"/>
                  <a:gd name="connsiteY78" fmla="*/ 137886 h 1451429"/>
                  <a:gd name="connsiteX79" fmla="*/ 711200 w 1353457"/>
                  <a:gd name="connsiteY79" fmla="*/ 130629 h 1451429"/>
                  <a:gd name="connsiteX80" fmla="*/ 707572 w 1353457"/>
                  <a:gd name="connsiteY80" fmla="*/ 97971 h 1451429"/>
                  <a:gd name="connsiteX81" fmla="*/ 674914 w 1353457"/>
                  <a:gd name="connsiteY81" fmla="*/ 72571 h 1451429"/>
                  <a:gd name="connsiteX82" fmla="*/ 638629 w 1353457"/>
                  <a:gd name="connsiteY82" fmla="*/ 94343 h 1451429"/>
                  <a:gd name="connsiteX83" fmla="*/ 627743 w 1353457"/>
                  <a:gd name="connsiteY83" fmla="*/ 83457 h 1451429"/>
                  <a:gd name="connsiteX84" fmla="*/ 609600 w 1353457"/>
                  <a:gd name="connsiteY84" fmla="*/ 79829 h 1451429"/>
                  <a:gd name="connsiteX85" fmla="*/ 595086 w 1353457"/>
                  <a:gd name="connsiteY85" fmla="*/ 76200 h 1451429"/>
                  <a:gd name="connsiteX86" fmla="*/ 551543 w 1353457"/>
                  <a:gd name="connsiteY86" fmla="*/ 79829 h 1451429"/>
                  <a:gd name="connsiteX87" fmla="*/ 522514 w 1353457"/>
                  <a:gd name="connsiteY87" fmla="*/ 87086 h 1451429"/>
                  <a:gd name="connsiteX88" fmla="*/ 500743 w 1353457"/>
                  <a:gd name="connsiteY88" fmla="*/ 79829 h 1451429"/>
                  <a:gd name="connsiteX89" fmla="*/ 475343 w 1353457"/>
                  <a:gd name="connsiteY89" fmla="*/ 61686 h 1451429"/>
                  <a:gd name="connsiteX90" fmla="*/ 468086 w 1353457"/>
                  <a:gd name="connsiteY90" fmla="*/ 47172 h 1451429"/>
                  <a:gd name="connsiteX91" fmla="*/ 453572 w 1353457"/>
                  <a:gd name="connsiteY91" fmla="*/ 43543 h 1451429"/>
                  <a:gd name="connsiteX92" fmla="*/ 442686 w 1353457"/>
                  <a:gd name="connsiteY92" fmla="*/ 39914 h 1451429"/>
                  <a:gd name="connsiteX93" fmla="*/ 417286 w 1353457"/>
                  <a:gd name="connsiteY93" fmla="*/ 25400 h 1451429"/>
                  <a:gd name="connsiteX94" fmla="*/ 391886 w 1353457"/>
                  <a:gd name="connsiteY94" fmla="*/ 21772 h 1451429"/>
                  <a:gd name="connsiteX95" fmla="*/ 362857 w 1353457"/>
                  <a:gd name="connsiteY95" fmla="*/ 0 h 1451429"/>
                  <a:gd name="connsiteX96" fmla="*/ 322943 w 1353457"/>
                  <a:gd name="connsiteY96" fmla="*/ 7257 h 1451429"/>
                  <a:gd name="connsiteX97" fmla="*/ 319314 w 1353457"/>
                  <a:gd name="connsiteY97" fmla="*/ 39914 h 1451429"/>
                  <a:gd name="connsiteX98" fmla="*/ 312057 w 1353457"/>
                  <a:gd name="connsiteY98" fmla="*/ 65314 h 1451429"/>
                  <a:gd name="connsiteX99" fmla="*/ 308429 w 1353457"/>
                  <a:gd name="connsiteY99" fmla="*/ 79829 h 1451429"/>
                  <a:gd name="connsiteX100" fmla="*/ 301172 w 1353457"/>
                  <a:gd name="connsiteY100" fmla="*/ 90714 h 1451429"/>
                  <a:gd name="connsiteX101" fmla="*/ 283029 w 1353457"/>
                  <a:gd name="connsiteY101" fmla="*/ 105229 h 1451429"/>
                  <a:gd name="connsiteX102" fmla="*/ 272143 w 1353457"/>
                  <a:gd name="connsiteY102" fmla="*/ 108857 h 1451429"/>
                  <a:gd name="connsiteX103" fmla="*/ 261257 w 1353457"/>
                  <a:gd name="connsiteY103" fmla="*/ 116114 h 1451429"/>
                  <a:gd name="connsiteX104" fmla="*/ 246743 w 1353457"/>
                  <a:gd name="connsiteY104" fmla="*/ 119743 h 1451429"/>
                  <a:gd name="connsiteX105" fmla="*/ 239486 w 1353457"/>
                  <a:gd name="connsiteY105" fmla="*/ 134257 h 1451429"/>
                  <a:gd name="connsiteX106" fmla="*/ 243114 w 1353457"/>
                  <a:gd name="connsiteY106" fmla="*/ 163286 h 1451429"/>
                  <a:gd name="connsiteX107" fmla="*/ 235857 w 1353457"/>
                  <a:gd name="connsiteY107" fmla="*/ 210457 h 1451429"/>
                  <a:gd name="connsiteX108" fmla="*/ 232229 w 1353457"/>
                  <a:gd name="connsiteY108" fmla="*/ 221343 h 1451429"/>
                  <a:gd name="connsiteX109" fmla="*/ 217714 w 1353457"/>
                  <a:gd name="connsiteY109" fmla="*/ 239486 h 1451429"/>
                  <a:gd name="connsiteX110" fmla="*/ 203200 w 1353457"/>
                  <a:gd name="connsiteY110" fmla="*/ 264886 h 1451429"/>
                  <a:gd name="connsiteX111" fmla="*/ 199572 w 1353457"/>
                  <a:gd name="connsiteY111" fmla="*/ 279400 h 1451429"/>
                  <a:gd name="connsiteX112" fmla="*/ 203200 w 1353457"/>
                  <a:gd name="connsiteY112" fmla="*/ 290286 h 1451429"/>
                  <a:gd name="connsiteX113" fmla="*/ 192314 w 1353457"/>
                  <a:gd name="connsiteY113" fmla="*/ 315686 h 1451429"/>
                  <a:gd name="connsiteX114" fmla="*/ 170543 w 1353457"/>
                  <a:gd name="connsiteY114" fmla="*/ 333829 h 1451429"/>
                  <a:gd name="connsiteX115" fmla="*/ 145143 w 1353457"/>
                  <a:gd name="connsiteY115" fmla="*/ 362857 h 1451429"/>
                  <a:gd name="connsiteX116" fmla="*/ 112486 w 1353457"/>
                  <a:gd name="connsiteY116" fmla="*/ 359229 h 1451429"/>
                  <a:gd name="connsiteX117" fmla="*/ 101600 w 1353457"/>
                  <a:gd name="connsiteY117" fmla="*/ 351972 h 1451429"/>
                  <a:gd name="connsiteX118" fmla="*/ 90714 w 1353457"/>
                  <a:gd name="connsiteY118" fmla="*/ 348343 h 1451429"/>
                  <a:gd name="connsiteX119" fmla="*/ 79829 w 1353457"/>
                  <a:gd name="connsiteY119" fmla="*/ 341086 h 1451429"/>
                  <a:gd name="connsiteX120" fmla="*/ 58057 w 1353457"/>
                  <a:gd name="connsiteY120" fmla="*/ 330200 h 1451429"/>
                  <a:gd name="connsiteX121" fmla="*/ 39914 w 1353457"/>
                  <a:gd name="connsiteY121" fmla="*/ 333829 h 1451429"/>
                  <a:gd name="connsiteX122" fmla="*/ 25400 w 1353457"/>
                  <a:gd name="connsiteY122" fmla="*/ 359229 h 1451429"/>
                  <a:gd name="connsiteX123" fmla="*/ 18143 w 1353457"/>
                  <a:gd name="connsiteY123" fmla="*/ 381000 h 1451429"/>
                  <a:gd name="connsiteX124" fmla="*/ 14514 w 1353457"/>
                  <a:gd name="connsiteY124" fmla="*/ 391886 h 1451429"/>
                  <a:gd name="connsiteX125" fmla="*/ 7257 w 1353457"/>
                  <a:gd name="connsiteY125" fmla="*/ 413657 h 1451429"/>
                  <a:gd name="connsiteX126" fmla="*/ 3629 w 1353457"/>
                  <a:gd name="connsiteY126" fmla="*/ 424543 h 1451429"/>
                  <a:gd name="connsiteX127" fmla="*/ 0 w 1353457"/>
                  <a:gd name="connsiteY127" fmla="*/ 439057 h 1451429"/>
                  <a:gd name="connsiteX128" fmla="*/ 3629 w 1353457"/>
                  <a:gd name="connsiteY128" fmla="*/ 464457 h 1451429"/>
                  <a:gd name="connsiteX129" fmla="*/ 7257 w 1353457"/>
                  <a:gd name="connsiteY129" fmla="*/ 478972 h 1451429"/>
                  <a:gd name="connsiteX130" fmla="*/ 18143 w 1353457"/>
                  <a:gd name="connsiteY130" fmla="*/ 522514 h 1451429"/>
                  <a:gd name="connsiteX131" fmla="*/ 21772 w 1353457"/>
                  <a:gd name="connsiteY131" fmla="*/ 533400 h 1451429"/>
                  <a:gd name="connsiteX132" fmla="*/ 43543 w 1353457"/>
                  <a:gd name="connsiteY132" fmla="*/ 544286 h 1451429"/>
                  <a:gd name="connsiteX133" fmla="*/ 54429 w 1353457"/>
                  <a:gd name="connsiteY133" fmla="*/ 551543 h 1451429"/>
                  <a:gd name="connsiteX134" fmla="*/ 68943 w 1353457"/>
                  <a:gd name="connsiteY134" fmla="*/ 595086 h 1451429"/>
                  <a:gd name="connsiteX135" fmla="*/ 79829 w 1353457"/>
                  <a:gd name="connsiteY135" fmla="*/ 616857 h 1451429"/>
                  <a:gd name="connsiteX136" fmla="*/ 90714 w 1353457"/>
                  <a:gd name="connsiteY136" fmla="*/ 620486 h 1451429"/>
                  <a:gd name="connsiteX137" fmla="*/ 97972 w 1353457"/>
                  <a:gd name="connsiteY137" fmla="*/ 627743 h 1451429"/>
                  <a:gd name="connsiteX138" fmla="*/ 112486 w 1353457"/>
                  <a:gd name="connsiteY138" fmla="*/ 635000 h 1451429"/>
                  <a:gd name="connsiteX139" fmla="*/ 119743 w 1353457"/>
                  <a:gd name="connsiteY139" fmla="*/ 649514 h 1451429"/>
                  <a:gd name="connsiteX140" fmla="*/ 123372 w 1353457"/>
                  <a:gd name="connsiteY140" fmla="*/ 689429 h 1451429"/>
                  <a:gd name="connsiteX141" fmla="*/ 145143 w 1353457"/>
                  <a:gd name="connsiteY141" fmla="*/ 693057 h 1451429"/>
                  <a:gd name="connsiteX142" fmla="*/ 148772 w 1353457"/>
                  <a:gd name="connsiteY142" fmla="*/ 711200 h 1451429"/>
                  <a:gd name="connsiteX143" fmla="*/ 156029 w 1353457"/>
                  <a:gd name="connsiteY143" fmla="*/ 722086 h 1451429"/>
                  <a:gd name="connsiteX144" fmla="*/ 159657 w 1353457"/>
                  <a:gd name="connsiteY144" fmla="*/ 736600 h 1451429"/>
                  <a:gd name="connsiteX145" fmla="*/ 170543 w 1353457"/>
                  <a:gd name="connsiteY145" fmla="*/ 743857 h 1451429"/>
                  <a:gd name="connsiteX146" fmla="*/ 199572 w 1353457"/>
                  <a:gd name="connsiteY146" fmla="*/ 751114 h 1451429"/>
                  <a:gd name="connsiteX147" fmla="*/ 206829 w 1353457"/>
                  <a:gd name="connsiteY147" fmla="*/ 758372 h 1451429"/>
                  <a:gd name="connsiteX148" fmla="*/ 210457 w 1353457"/>
                  <a:gd name="connsiteY148" fmla="*/ 769257 h 1451429"/>
                  <a:gd name="connsiteX149" fmla="*/ 221343 w 1353457"/>
                  <a:gd name="connsiteY149" fmla="*/ 776514 h 1451429"/>
                  <a:gd name="connsiteX150" fmla="*/ 235857 w 1353457"/>
                  <a:gd name="connsiteY150" fmla="*/ 772886 h 1451429"/>
                  <a:gd name="connsiteX151" fmla="*/ 243114 w 1353457"/>
                  <a:gd name="connsiteY151" fmla="*/ 758372 h 1451429"/>
                  <a:gd name="connsiteX152" fmla="*/ 264886 w 1353457"/>
                  <a:gd name="connsiteY152" fmla="*/ 762000 h 1451429"/>
                  <a:gd name="connsiteX153" fmla="*/ 286657 w 1353457"/>
                  <a:gd name="connsiteY153" fmla="*/ 769257 h 1451429"/>
                  <a:gd name="connsiteX154" fmla="*/ 304800 w 1353457"/>
                  <a:gd name="connsiteY154" fmla="*/ 783772 h 1451429"/>
                  <a:gd name="connsiteX155" fmla="*/ 326572 w 1353457"/>
                  <a:gd name="connsiteY155" fmla="*/ 801914 h 1451429"/>
                  <a:gd name="connsiteX156" fmla="*/ 333829 w 1353457"/>
                  <a:gd name="connsiteY156" fmla="*/ 812800 h 1451429"/>
                  <a:gd name="connsiteX157" fmla="*/ 351972 w 1353457"/>
                  <a:gd name="connsiteY157" fmla="*/ 834572 h 1451429"/>
                  <a:gd name="connsiteX158" fmla="*/ 348343 w 1353457"/>
                  <a:gd name="connsiteY158" fmla="*/ 856343 h 1451429"/>
                  <a:gd name="connsiteX159" fmla="*/ 355600 w 1353457"/>
                  <a:gd name="connsiteY159" fmla="*/ 892629 h 1451429"/>
                  <a:gd name="connsiteX160" fmla="*/ 362857 w 1353457"/>
                  <a:gd name="connsiteY160" fmla="*/ 903514 h 1451429"/>
                  <a:gd name="connsiteX161" fmla="*/ 373743 w 1353457"/>
                  <a:gd name="connsiteY161" fmla="*/ 965200 h 1451429"/>
                  <a:gd name="connsiteX162" fmla="*/ 381000 w 1353457"/>
                  <a:gd name="connsiteY162" fmla="*/ 976086 h 1451429"/>
                  <a:gd name="connsiteX163" fmla="*/ 388257 w 1353457"/>
                  <a:gd name="connsiteY163" fmla="*/ 1005114 h 1451429"/>
                  <a:gd name="connsiteX164" fmla="*/ 395514 w 1353457"/>
                  <a:gd name="connsiteY164" fmla="*/ 1016000 h 1451429"/>
                  <a:gd name="connsiteX165" fmla="*/ 399143 w 1353457"/>
                  <a:gd name="connsiteY165" fmla="*/ 1030514 h 1451429"/>
                  <a:gd name="connsiteX166" fmla="*/ 406400 w 1353457"/>
                  <a:gd name="connsiteY166" fmla="*/ 1037772 h 1451429"/>
                  <a:gd name="connsiteX167" fmla="*/ 413657 w 1353457"/>
                  <a:gd name="connsiteY167" fmla="*/ 1059543 h 1451429"/>
                  <a:gd name="connsiteX168" fmla="*/ 420914 w 1353457"/>
                  <a:gd name="connsiteY168" fmla="*/ 1121229 h 1451429"/>
                  <a:gd name="connsiteX169" fmla="*/ 428172 w 1353457"/>
                  <a:gd name="connsiteY169" fmla="*/ 1135743 h 1451429"/>
                  <a:gd name="connsiteX170" fmla="*/ 439057 w 1353457"/>
                  <a:gd name="connsiteY170" fmla="*/ 1146629 h 1451429"/>
                  <a:gd name="connsiteX171" fmla="*/ 453572 w 1353457"/>
                  <a:gd name="connsiteY171" fmla="*/ 1150257 h 1451429"/>
                  <a:gd name="connsiteX172" fmla="*/ 464457 w 1353457"/>
                  <a:gd name="connsiteY172" fmla="*/ 1157514 h 1451429"/>
                  <a:gd name="connsiteX173" fmla="*/ 489857 w 1353457"/>
                  <a:gd name="connsiteY173" fmla="*/ 1164772 h 1451429"/>
                  <a:gd name="connsiteX174" fmla="*/ 511629 w 1353457"/>
                  <a:gd name="connsiteY174" fmla="*/ 1172029 h 1451429"/>
                  <a:gd name="connsiteX175" fmla="*/ 515257 w 1353457"/>
                  <a:gd name="connsiteY175" fmla="*/ 1193800 h 1451429"/>
                  <a:gd name="connsiteX176" fmla="*/ 518886 w 1353457"/>
                  <a:gd name="connsiteY176" fmla="*/ 1204686 h 1451429"/>
                  <a:gd name="connsiteX177" fmla="*/ 540657 w 1353457"/>
                  <a:gd name="connsiteY177" fmla="*/ 1193800 h 1451429"/>
                  <a:gd name="connsiteX178" fmla="*/ 576943 w 1353457"/>
                  <a:gd name="connsiteY178" fmla="*/ 1182914 h 1451429"/>
                  <a:gd name="connsiteX179" fmla="*/ 595086 w 1353457"/>
                  <a:gd name="connsiteY179" fmla="*/ 1186543 h 1451429"/>
                  <a:gd name="connsiteX180" fmla="*/ 616857 w 1353457"/>
                  <a:gd name="connsiteY180" fmla="*/ 1201057 h 1451429"/>
                  <a:gd name="connsiteX181" fmla="*/ 631372 w 1353457"/>
                  <a:gd name="connsiteY181" fmla="*/ 1208314 h 1451429"/>
                  <a:gd name="connsiteX182" fmla="*/ 638629 w 1353457"/>
                  <a:gd name="connsiteY182" fmla="*/ 1215572 h 1451429"/>
                  <a:gd name="connsiteX183" fmla="*/ 649514 w 1353457"/>
                  <a:gd name="connsiteY183" fmla="*/ 1222829 h 1451429"/>
                  <a:gd name="connsiteX184" fmla="*/ 653143 w 1353457"/>
                  <a:gd name="connsiteY184" fmla="*/ 1237343 h 1451429"/>
                  <a:gd name="connsiteX185" fmla="*/ 638629 w 1353457"/>
                  <a:gd name="connsiteY185" fmla="*/ 1259114 h 1451429"/>
                  <a:gd name="connsiteX186" fmla="*/ 635000 w 1353457"/>
                  <a:gd name="connsiteY186" fmla="*/ 1270000 h 1451429"/>
                  <a:gd name="connsiteX187" fmla="*/ 627743 w 1353457"/>
                  <a:gd name="connsiteY187" fmla="*/ 1280886 h 1451429"/>
                  <a:gd name="connsiteX188" fmla="*/ 624114 w 1353457"/>
                  <a:gd name="connsiteY188" fmla="*/ 1317172 h 1451429"/>
                  <a:gd name="connsiteX189" fmla="*/ 620486 w 1353457"/>
                  <a:gd name="connsiteY189" fmla="*/ 1328057 h 1451429"/>
                  <a:gd name="connsiteX190" fmla="*/ 638629 w 1353457"/>
                  <a:gd name="connsiteY190" fmla="*/ 1346200 h 1451429"/>
                  <a:gd name="connsiteX191" fmla="*/ 653143 w 1353457"/>
                  <a:gd name="connsiteY191" fmla="*/ 1342572 h 1451429"/>
                  <a:gd name="connsiteX192" fmla="*/ 664029 w 1353457"/>
                  <a:gd name="connsiteY192" fmla="*/ 1324429 h 1451429"/>
                  <a:gd name="connsiteX193" fmla="*/ 674914 w 1353457"/>
                  <a:gd name="connsiteY193" fmla="*/ 1317172 h 1451429"/>
                  <a:gd name="connsiteX194" fmla="*/ 725714 w 1353457"/>
                  <a:gd name="connsiteY194" fmla="*/ 1320800 h 1451429"/>
                  <a:gd name="connsiteX195" fmla="*/ 747486 w 1353457"/>
                  <a:gd name="connsiteY195" fmla="*/ 1342572 h 1451429"/>
                  <a:gd name="connsiteX196" fmla="*/ 754743 w 1353457"/>
                  <a:gd name="connsiteY196" fmla="*/ 1364343 h 1451429"/>
                  <a:gd name="connsiteX197" fmla="*/ 765629 w 1353457"/>
                  <a:gd name="connsiteY197" fmla="*/ 1375229 h 1451429"/>
                  <a:gd name="connsiteX198" fmla="*/ 783772 w 1353457"/>
                  <a:gd name="connsiteY198" fmla="*/ 1389743 h 1451429"/>
                  <a:gd name="connsiteX199" fmla="*/ 791029 w 1353457"/>
                  <a:gd name="connsiteY199" fmla="*/ 1404257 h 1451429"/>
                  <a:gd name="connsiteX200" fmla="*/ 798286 w 1353457"/>
                  <a:gd name="connsiteY200" fmla="*/ 1451429 h 1451429"/>
                  <a:gd name="connsiteX201" fmla="*/ 827314 w 1353457"/>
                  <a:gd name="connsiteY201" fmla="*/ 1447800 h 1451429"/>
                  <a:gd name="connsiteX202" fmla="*/ 834572 w 1353457"/>
                  <a:gd name="connsiteY202" fmla="*/ 1440543 h 1451429"/>
                  <a:gd name="connsiteX203" fmla="*/ 838200 w 1353457"/>
                  <a:gd name="connsiteY203" fmla="*/ 1386114 h 1451429"/>
                  <a:gd name="connsiteX204" fmla="*/ 845457 w 1353457"/>
                  <a:gd name="connsiteY204" fmla="*/ 1364343 h 1451429"/>
                  <a:gd name="connsiteX205" fmla="*/ 849086 w 1353457"/>
                  <a:gd name="connsiteY205" fmla="*/ 1291772 h 1451429"/>
                  <a:gd name="connsiteX206" fmla="*/ 841829 w 1353457"/>
                  <a:gd name="connsiteY206" fmla="*/ 1222829 h 1451429"/>
                  <a:gd name="connsiteX207" fmla="*/ 849086 w 1353457"/>
                  <a:gd name="connsiteY207" fmla="*/ 1164772 h 1451429"/>
                  <a:gd name="connsiteX208" fmla="*/ 863600 w 1353457"/>
                  <a:gd name="connsiteY208" fmla="*/ 1161143 h 1451429"/>
                  <a:gd name="connsiteX209" fmla="*/ 870857 w 1353457"/>
                  <a:gd name="connsiteY209" fmla="*/ 1150257 h 1451429"/>
                  <a:gd name="connsiteX210" fmla="*/ 881743 w 1353457"/>
                  <a:gd name="connsiteY210" fmla="*/ 1106714 h 1451429"/>
                  <a:gd name="connsiteX211" fmla="*/ 889000 w 1353457"/>
                  <a:gd name="connsiteY211" fmla="*/ 1095829 h 1451429"/>
                  <a:gd name="connsiteX212" fmla="*/ 892629 w 1353457"/>
                  <a:gd name="connsiteY212" fmla="*/ 1081314 h 1451429"/>
                  <a:gd name="connsiteX213" fmla="*/ 896257 w 1353457"/>
                  <a:gd name="connsiteY213" fmla="*/ 1063172 h 1451429"/>
                  <a:gd name="connsiteX214" fmla="*/ 903514 w 1353457"/>
                  <a:gd name="connsiteY214" fmla="*/ 1052286 h 1451429"/>
                  <a:gd name="connsiteX215" fmla="*/ 910772 w 1353457"/>
                  <a:gd name="connsiteY215" fmla="*/ 1045029 h 1451429"/>
                  <a:gd name="connsiteX216" fmla="*/ 925286 w 1353457"/>
                  <a:gd name="connsiteY216" fmla="*/ 1041400 h 1451429"/>
                  <a:gd name="connsiteX217" fmla="*/ 936172 w 1353457"/>
                  <a:gd name="connsiteY217" fmla="*/ 1037772 h 1451429"/>
                  <a:gd name="connsiteX218" fmla="*/ 947057 w 1353457"/>
                  <a:gd name="connsiteY218" fmla="*/ 1030514 h 1451429"/>
                  <a:gd name="connsiteX219" fmla="*/ 947057 w 1353457"/>
                  <a:gd name="connsiteY219" fmla="*/ 1008743 h 1451429"/>
                  <a:gd name="connsiteX0" fmla="*/ 947057 w 1353457"/>
                  <a:gd name="connsiteY0" fmla="*/ 1008743 h 1451429"/>
                  <a:gd name="connsiteX1" fmla="*/ 965200 w 1353457"/>
                  <a:gd name="connsiteY1" fmla="*/ 1034143 h 1451429"/>
                  <a:gd name="connsiteX2" fmla="*/ 976086 w 1353457"/>
                  <a:gd name="connsiteY2" fmla="*/ 1026886 h 1451429"/>
                  <a:gd name="connsiteX3" fmla="*/ 983343 w 1353457"/>
                  <a:gd name="connsiteY3" fmla="*/ 1016000 h 1451429"/>
                  <a:gd name="connsiteX4" fmla="*/ 972457 w 1353457"/>
                  <a:gd name="connsiteY4" fmla="*/ 994229 h 1451429"/>
                  <a:gd name="connsiteX5" fmla="*/ 976086 w 1353457"/>
                  <a:gd name="connsiteY5" fmla="*/ 885372 h 1451429"/>
                  <a:gd name="connsiteX6" fmla="*/ 986972 w 1353457"/>
                  <a:gd name="connsiteY6" fmla="*/ 867229 h 1451429"/>
                  <a:gd name="connsiteX7" fmla="*/ 997857 w 1353457"/>
                  <a:gd name="connsiteY7" fmla="*/ 863600 h 1451429"/>
                  <a:gd name="connsiteX8" fmla="*/ 1008743 w 1353457"/>
                  <a:gd name="connsiteY8" fmla="*/ 856343 h 1451429"/>
                  <a:gd name="connsiteX9" fmla="*/ 1034143 w 1353457"/>
                  <a:gd name="connsiteY9" fmla="*/ 845457 h 1451429"/>
                  <a:gd name="connsiteX10" fmla="*/ 1045029 w 1353457"/>
                  <a:gd name="connsiteY10" fmla="*/ 834572 h 1451429"/>
                  <a:gd name="connsiteX11" fmla="*/ 1063172 w 1353457"/>
                  <a:gd name="connsiteY11" fmla="*/ 820057 h 1451429"/>
                  <a:gd name="connsiteX12" fmla="*/ 1070429 w 1353457"/>
                  <a:gd name="connsiteY12" fmla="*/ 787400 h 1451429"/>
                  <a:gd name="connsiteX13" fmla="*/ 1074057 w 1353457"/>
                  <a:gd name="connsiteY13" fmla="*/ 776514 h 1451429"/>
                  <a:gd name="connsiteX14" fmla="*/ 1081314 w 1353457"/>
                  <a:gd name="connsiteY14" fmla="*/ 765629 h 1451429"/>
                  <a:gd name="connsiteX15" fmla="*/ 1132114 w 1353457"/>
                  <a:gd name="connsiteY15" fmla="*/ 762000 h 1451429"/>
                  <a:gd name="connsiteX16" fmla="*/ 1150257 w 1353457"/>
                  <a:gd name="connsiteY16" fmla="*/ 747486 h 1451429"/>
                  <a:gd name="connsiteX17" fmla="*/ 1168400 w 1353457"/>
                  <a:gd name="connsiteY17" fmla="*/ 743857 h 1451429"/>
                  <a:gd name="connsiteX18" fmla="*/ 1233714 w 1353457"/>
                  <a:gd name="connsiteY18" fmla="*/ 747486 h 1451429"/>
                  <a:gd name="connsiteX19" fmla="*/ 1273629 w 1353457"/>
                  <a:gd name="connsiteY19" fmla="*/ 751114 h 1451429"/>
                  <a:gd name="connsiteX20" fmla="*/ 1335314 w 1353457"/>
                  <a:gd name="connsiteY20" fmla="*/ 747486 h 1451429"/>
                  <a:gd name="connsiteX21" fmla="*/ 1349829 w 1353457"/>
                  <a:gd name="connsiteY21" fmla="*/ 729343 h 1451429"/>
                  <a:gd name="connsiteX22" fmla="*/ 1353457 w 1353457"/>
                  <a:gd name="connsiteY22" fmla="*/ 718457 h 1451429"/>
                  <a:gd name="connsiteX23" fmla="*/ 1346200 w 1353457"/>
                  <a:gd name="connsiteY23" fmla="*/ 638629 h 1451429"/>
                  <a:gd name="connsiteX24" fmla="*/ 1342572 w 1353457"/>
                  <a:gd name="connsiteY24" fmla="*/ 620486 h 1451429"/>
                  <a:gd name="connsiteX25" fmla="*/ 1324429 w 1353457"/>
                  <a:gd name="connsiteY25" fmla="*/ 566057 h 1451429"/>
                  <a:gd name="connsiteX26" fmla="*/ 1309914 w 1353457"/>
                  <a:gd name="connsiteY26" fmla="*/ 558800 h 1451429"/>
                  <a:gd name="connsiteX27" fmla="*/ 1306286 w 1353457"/>
                  <a:gd name="connsiteY27" fmla="*/ 613229 h 1451429"/>
                  <a:gd name="connsiteX28" fmla="*/ 1288143 w 1353457"/>
                  <a:gd name="connsiteY28" fmla="*/ 631372 h 1451429"/>
                  <a:gd name="connsiteX29" fmla="*/ 1277257 w 1353457"/>
                  <a:gd name="connsiteY29" fmla="*/ 638629 h 1451429"/>
                  <a:gd name="connsiteX30" fmla="*/ 1259114 w 1353457"/>
                  <a:gd name="connsiteY30" fmla="*/ 642257 h 1451429"/>
                  <a:gd name="connsiteX31" fmla="*/ 1248229 w 1353457"/>
                  <a:gd name="connsiteY31" fmla="*/ 645886 h 1451429"/>
                  <a:gd name="connsiteX32" fmla="*/ 1211943 w 1353457"/>
                  <a:gd name="connsiteY32" fmla="*/ 642257 h 1451429"/>
                  <a:gd name="connsiteX33" fmla="*/ 1193800 w 1353457"/>
                  <a:gd name="connsiteY33" fmla="*/ 624114 h 1451429"/>
                  <a:gd name="connsiteX34" fmla="*/ 1182914 w 1353457"/>
                  <a:gd name="connsiteY34" fmla="*/ 613229 h 1451429"/>
                  <a:gd name="connsiteX35" fmla="*/ 1164772 w 1353457"/>
                  <a:gd name="connsiteY35" fmla="*/ 595086 h 1451429"/>
                  <a:gd name="connsiteX36" fmla="*/ 1157514 w 1353457"/>
                  <a:gd name="connsiteY36" fmla="*/ 584200 h 1451429"/>
                  <a:gd name="connsiteX37" fmla="*/ 1132114 w 1353457"/>
                  <a:gd name="connsiteY37" fmla="*/ 576943 h 1451429"/>
                  <a:gd name="connsiteX38" fmla="*/ 1117600 w 1353457"/>
                  <a:gd name="connsiteY38" fmla="*/ 566057 h 1451429"/>
                  <a:gd name="connsiteX39" fmla="*/ 1095829 w 1353457"/>
                  <a:gd name="connsiteY39" fmla="*/ 555172 h 1451429"/>
                  <a:gd name="connsiteX40" fmla="*/ 1081314 w 1353457"/>
                  <a:gd name="connsiteY40" fmla="*/ 540657 h 1451429"/>
                  <a:gd name="connsiteX41" fmla="*/ 1077686 w 1353457"/>
                  <a:gd name="connsiteY41" fmla="*/ 526143 h 1451429"/>
                  <a:gd name="connsiteX42" fmla="*/ 1074057 w 1353457"/>
                  <a:gd name="connsiteY42" fmla="*/ 515257 h 1451429"/>
                  <a:gd name="connsiteX43" fmla="*/ 1077686 w 1353457"/>
                  <a:gd name="connsiteY43" fmla="*/ 486229 h 1451429"/>
                  <a:gd name="connsiteX44" fmla="*/ 1074057 w 1353457"/>
                  <a:gd name="connsiteY44" fmla="*/ 457200 h 1451429"/>
                  <a:gd name="connsiteX45" fmla="*/ 1066800 w 1353457"/>
                  <a:gd name="connsiteY45" fmla="*/ 442686 h 1451429"/>
                  <a:gd name="connsiteX46" fmla="*/ 1074057 w 1353457"/>
                  <a:gd name="connsiteY46" fmla="*/ 413657 h 1451429"/>
                  <a:gd name="connsiteX47" fmla="*/ 1081314 w 1353457"/>
                  <a:gd name="connsiteY47" fmla="*/ 402772 h 1451429"/>
                  <a:gd name="connsiteX48" fmla="*/ 1095829 w 1353457"/>
                  <a:gd name="connsiteY48" fmla="*/ 399143 h 1451429"/>
                  <a:gd name="connsiteX49" fmla="*/ 1106714 w 1353457"/>
                  <a:gd name="connsiteY49" fmla="*/ 395514 h 1451429"/>
                  <a:gd name="connsiteX50" fmla="*/ 1110343 w 1353457"/>
                  <a:gd name="connsiteY50" fmla="*/ 362857 h 1451429"/>
                  <a:gd name="connsiteX51" fmla="*/ 1113972 w 1353457"/>
                  <a:gd name="connsiteY51" fmla="*/ 341086 h 1451429"/>
                  <a:gd name="connsiteX52" fmla="*/ 1121229 w 1353457"/>
                  <a:gd name="connsiteY52" fmla="*/ 293914 h 1451429"/>
                  <a:gd name="connsiteX53" fmla="*/ 1128486 w 1353457"/>
                  <a:gd name="connsiteY53" fmla="*/ 283029 h 1451429"/>
                  <a:gd name="connsiteX54" fmla="*/ 1128486 w 1353457"/>
                  <a:gd name="connsiteY54" fmla="*/ 217714 h 1451429"/>
                  <a:gd name="connsiteX55" fmla="*/ 1121229 w 1353457"/>
                  <a:gd name="connsiteY55" fmla="*/ 195943 h 1451429"/>
                  <a:gd name="connsiteX56" fmla="*/ 1124857 w 1353457"/>
                  <a:gd name="connsiteY56" fmla="*/ 174172 h 1451429"/>
                  <a:gd name="connsiteX57" fmla="*/ 1128486 w 1353457"/>
                  <a:gd name="connsiteY57" fmla="*/ 163286 h 1451429"/>
                  <a:gd name="connsiteX58" fmla="*/ 1117600 w 1353457"/>
                  <a:gd name="connsiteY58" fmla="*/ 141514 h 1451429"/>
                  <a:gd name="connsiteX59" fmla="*/ 1113972 w 1353457"/>
                  <a:gd name="connsiteY59" fmla="*/ 130629 h 1451429"/>
                  <a:gd name="connsiteX60" fmla="*/ 1110343 w 1353457"/>
                  <a:gd name="connsiteY60" fmla="*/ 116114 h 1451429"/>
                  <a:gd name="connsiteX61" fmla="*/ 1088572 w 1353457"/>
                  <a:gd name="connsiteY61" fmla="*/ 101600 h 1451429"/>
                  <a:gd name="connsiteX62" fmla="*/ 1070429 w 1353457"/>
                  <a:gd name="connsiteY62" fmla="*/ 72572 h 1451429"/>
                  <a:gd name="connsiteX63" fmla="*/ 1063172 w 1353457"/>
                  <a:gd name="connsiteY63" fmla="*/ 61686 h 1451429"/>
                  <a:gd name="connsiteX64" fmla="*/ 1034143 w 1353457"/>
                  <a:gd name="connsiteY64" fmla="*/ 39914 h 1451429"/>
                  <a:gd name="connsiteX65" fmla="*/ 1023257 w 1353457"/>
                  <a:gd name="connsiteY65" fmla="*/ 36286 h 1451429"/>
                  <a:gd name="connsiteX66" fmla="*/ 990600 w 1353457"/>
                  <a:gd name="connsiteY66" fmla="*/ 10886 h 1451429"/>
                  <a:gd name="connsiteX67" fmla="*/ 979714 w 1353457"/>
                  <a:gd name="connsiteY67" fmla="*/ 7257 h 1451429"/>
                  <a:gd name="connsiteX68" fmla="*/ 918029 w 1353457"/>
                  <a:gd name="connsiteY68" fmla="*/ 14514 h 1451429"/>
                  <a:gd name="connsiteX69" fmla="*/ 903514 w 1353457"/>
                  <a:gd name="connsiteY69" fmla="*/ 18143 h 1451429"/>
                  <a:gd name="connsiteX70" fmla="*/ 870857 w 1353457"/>
                  <a:gd name="connsiteY70" fmla="*/ 25400 h 1451429"/>
                  <a:gd name="connsiteX71" fmla="*/ 859972 w 1353457"/>
                  <a:gd name="connsiteY71" fmla="*/ 36286 h 1451429"/>
                  <a:gd name="connsiteX72" fmla="*/ 841829 w 1353457"/>
                  <a:gd name="connsiteY72" fmla="*/ 47172 h 1451429"/>
                  <a:gd name="connsiteX73" fmla="*/ 830943 w 1353457"/>
                  <a:gd name="connsiteY73" fmla="*/ 68943 h 1451429"/>
                  <a:gd name="connsiteX74" fmla="*/ 805543 w 1353457"/>
                  <a:gd name="connsiteY74" fmla="*/ 87086 h 1451429"/>
                  <a:gd name="connsiteX75" fmla="*/ 783772 w 1353457"/>
                  <a:gd name="connsiteY75" fmla="*/ 97972 h 1451429"/>
                  <a:gd name="connsiteX76" fmla="*/ 765629 w 1353457"/>
                  <a:gd name="connsiteY76" fmla="*/ 116114 h 1451429"/>
                  <a:gd name="connsiteX77" fmla="*/ 758372 w 1353457"/>
                  <a:gd name="connsiteY77" fmla="*/ 123372 h 1451429"/>
                  <a:gd name="connsiteX78" fmla="*/ 740229 w 1353457"/>
                  <a:gd name="connsiteY78" fmla="*/ 137886 h 1451429"/>
                  <a:gd name="connsiteX79" fmla="*/ 743857 w 1353457"/>
                  <a:gd name="connsiteY79" fmla="*/ 108858 h 1451429"/>
                  <a:gd name="connsiteX80" fmla="*/ 707572 w 1353457"/>
                  <a:gd name="connsiteY80" fmla="*/ 97971 h 1451429"/>
                  <a:gd name="connsiteX81" fmla="*/ 674914 w 1353457"/>
                  <a:gd name="connsiteY81" fmla="*/ 72571 h 1451429"/>
                  <a:gd name="connsiteX82" fmla="*/ 638629 w 1353457"/>
                  <a:gd name="connsiteY82" fmla="*/ 94343 h 1451429"/>
                  <a:gd name="connsiteX83" fmla="*/ 627743 w 1353457"/>
                  <a:gd name="connsiteY83" fmla="*/ 83457 h 1451429"/>
                  <a:gd name="connsiteX84" fmla="*/ 609600 w 1353457"/>
                  <a:gd name="connsiteY84" fmla="*/ 79829 h 1451429"/>
                  <a:gd name="connsiteX85" fmla="*/ 595086 w 1353457"/>
                  <a:gd name="connsiteY85" fmla="*/ 76200 h 1451429"/>
                  <a:gd name="connsiteX86" fmla="*/ 551543 w 1353457"/>
                  <a:gd name="connsiteY86" fmla="*/ 79829 h 1451429"/>
                  <a:gd name="connsiteX87" fmla="*/ 522514 w 1353457"/>
                  <a:gd name="connsiteY87" fmla="*/ 87086 h 1451429"/>
                  <a:gd name="connsiteX88" fmla="*/ 500743 w 1353457"/>
                  <a:gd name="connsiteY88" fmla="*/ 79829 h 1451429"/>
                  <a:gd name="connsiteX89" fmla="*/ 475343 w 1353457"/>
                  <a:gd name="connsiteY89" fmla="*/ 61686 h 1451429"/>
                  <a:gd name="connsiteX90" fmla="*/ 468086 w 1353457"/>
                  <a:gd name="connsiteY90" fmla="*/ 47172 h 1451429"/>
                  <a:gd name="connsiteX91" fmla="*/ 453572 w 1353457"/>
                  <a:gd name="connsiteY91" fmla="*/ 43543 h 1451429"/>
                  <a:gd name="connsiteX92" fmla="*/ 442686 w 1353457"/>
                  <a:gd name="connsiteY92" fmla="*/ 39914 h 1451429"/>
                  <a:gd name="connsiteX93" fmla="*/ 417286 w 1353457"/>
                  <a:gd name="connsiteY93" fmla="*/ 25400 h 1451429"/>
                  <a:gd name="connsiteX94" fmla="*/ 391886 w 1353457"/>
                  <a:gd name="connsiteY94" fmla="*/ 21772 h 1451429"/>
                  <a:gd name="connsiteX95" fmla="*/ 362857 w 1353457"/>
                  <a:gd name="connsiteY95" fmla="*/ 0 h 1451429"/>
                  <a:gd name="connsiteX96" fmla="*/ 322943 w 1353457"/>
                  <a:gd name="connsiteY96" fmla="*/ 7257 h 1451429"/>
                  <a:gd name="connsiteX97" fmla="*/ 319314 w 1353457"/>
                  <a:gd name="connsiteY97" fmla="*/ 39914 h 1451429"/>
                  <a:gd name="connsiteX98" fmla="*/ 312057 w 1353457"/>
                  <a:gd name="connsiteY98" fmla="*/ 65314 h 1451429"/>
                  <a:gd name="connsiteX99" fmla="*/ 308429 w 1353457"/>
                  <a:gd name="connsiteY99" fmla="*/ 79829 h 1451429"/>
                  <a:gd name="connsiteX100" fmla="*/ 301172 w 1353457"/>
                  <a:gd name="connsiteY100" fmla="*/ 90714 h 1451429"/>
                  <a:gd name="connsiteX101" fmla="*/ 283029 w 1353457"/>
                  <a:gd name="connsiteY101" fmla="*/ 105229 h 1451429"/>
                  <a:gd name="connsiteX102" fmla="*/ 272143 w 1353457"/>
                  <a:gd name="connsiteY102" fmla="*/ 108857 h 1451429"/>
                  <a:gd name="connsiteX103" fmla="*/ 261257 w 1353457"/>
                  <a:gd name="connsiteY103" fmla="*/ 116114 h 1451429"/>
                  <a:gd name="connsiteX104" fmla="*/ 246743 w 1353457"/>
                  <a:gd name="connsiteY104" fmla="*/ 119743 h 1451429"/>
                  <a:gd name="connsiteX105" fmla="*/ 239486 w 1353457"/>
                  <a:gd name="connsiteY105" fmla="*/ 134257 h 1451429"/>
                  <a:gd name="connsiteX106" fmla="*/ 243114 w 1353457"/>
                  <a:gd name="connsiteY106" fmla="*/ 163286 h 1451429"/>
                  <a:gd name="connsiteX107" fmla="*/ 235857 w 1353457"/>
                  <a:gd name="connsiteY107" fmla="*/ 210457 h 1451429"/>
                  <a:gd name="connsiteX108" fmla="*/ 232229 w 1353457"/>
                  <a:gd name="connsiteY108" fmla="*/ 221343 h 1451429"/>
                  <a:gd name="connsiteX109" fmla="*/ 217714 w 1353457"/>
                  <a:gd name="connsiteY109" fmla="*/ 239486 h 1451429"/>
                  <a:gd name="connsiteX110" fmla="*/ 203200 w 1353457"/>
                  <a:gd name="connsiteY110" fmla="*/ 264886 h 1451429"/>
                  <a:gd name="connsiteX111" fmla="*/ 199572 w 1353457"/>
                  <a:gd name="connsiteY111" fmla="*/ 279400 h 1451429"/>
                  <a:gd name="connsiteX112" fmla="*/ 203200 w 1353457"/>
                  <a:gd name="connsiteY112" fmla="*/ 290286 h 1451429"/>
                  <a:gd name="connsiteX113" fmla="*/ 192314 w 1353457"/>
                  <a:gd name="connsiteY113" fmla="*/ 315686 h 1451429"/>
                  <a:gd name="connsiteX114" fmla="*/ 170543 w 1353457"/>
                  <a:gd name="connsiteY114" fmla="*/ 333829 h 1451429"/>
                  <a:gd name="connsiteX115" fmla="*/ 145143 w 1353457"/>
                  <a:gd name="connsiteY115" fmla="*/ 362857 h 1451429"/>
                  <a:gd name="connsiteX116" fmla="*/ 112486 w 1353457"/>
                  <a:gd name="connsiteY116" fmla="*/ 359229 h 1451429"/>
                  <a:gd name="connsiteX117" fmla="*/ 101600 w 1353457"/>
                  <a:gd name="connsiteY117" fmla="*/ 351972 h 1451429"/>
                  <a:gd name="connsiteX118" fmla="*/ 90714 w 1353457"/>
                  <a:gd name="connsiteY118" fmla="*/ 348343 h 1451429"/>
                  <a:gd name="connsiteX119" fmla="*/ 79829 w 1353457"/>
                  <a:gd name="connsiteY119" fmla="*/ 341086 h 1451429"/>
                  <a:gd name="connsiteX120" fmla="*/ 58057 w 1353457"/>
                  <a:gd name="connsiteY120" fmla="*/ 330200 h 1451429"/>
                  <a:gd name="connsiteX121" fmla="*/ 39914 w 1353457"/>
                  <a:gd name="connsiteY121" fmla="*/ 333829 h 1451429"/>
                  <a:gd name="connsiteX122" fmla="*/ 25400 w 1353457"/>
                  <a:gd name="connsiteY122" fmla="*/ 359229 h 1451429"/>
                  <a:gd name="connsiteX123" fmla="*/ 18143 w 1353457"/>
                  <a:gd name="connsiteY123" fmla="*/ 381000 h 1451429"/>
                  <a:gd name="connsiteX124" fmla="*/ 14514 w 1353457"/>
                  <a:gd name="connsiteY124" fmla="*/ 391886 h 1451429"/>
                  <a:gd name="connsiteX125" fmla="*/ 7257 w 1353457"/>
                  <a:gd name="connsiteY125" fmla="*/ 413657 h 1451429"/>
                  <a:gd name="connsiteX126" fmla="*/ 3629 w 1353457"/>
                  <a:gd name="connsiteY126" fmla="*/ 424543 h 1451429"/>
                  <a:gd name="connsiteX127" fmla="*/ 0 w 1353457"/>
                  <a:gd name="connsiteY127" fmla="*/ 439057 h 1451429"/>
                  <a:gd name="connsiteX128" fmla="*/ 3629 w 1353457"/>
                  <a:gd name="connsiteY128" fmla="*/ 464457 h 1451429"/>
                  <a:gd name="connsiteX129" fmla="*/ 7257 w 1353457"/>
                  <a:gd name="connsiteY129" fmla="*/ 478972 h 1451429"/>
                  <a:gd name="connsiteX130" fmla="*/ 18143 w 1353457"/>
                  <a:gd name="connsiteY130" fmla="*/ 522514 h 1451429"/>
                  <a:gd name="connsiteX131" fmla="*/ 21772 w 1353457"/>
                  <a:gd name="connsiteY131" fmla="*/ 533400 h 1451429"/>
                  <a:gd name="connsiteX132" fmla="*/ 43543 w 1353457"/>
                  <a:gd name="connsiteY132" fmla="*/ 544286 h 1451429"/>
                  <a:gd name="connsiteX133" fmla="*/ 54429 w 1353457"/>
                  <a:gd name="connsiteY133" fmla="*/ 551543 h 1451429"/>
                  <a:gd name="connsiteX134" fmla="*/ 68943 w 1353457"/>
                  <a:gd name="connsiteY134" fmla="*/ 595086 h 1451429"/>
                  <a:gd name="connsiteX135" fmla="*/ 79829 w 1353457"/>
                  <a:gd name="connsiteY135" fmla="*/ 616857 h 1451429"/>
                  <a:gd name="connsiteX136" fmla="*/ 90714 w 1353457"/>
                  <a:gd name="connsiteY136" fmla="*/ 620486 h 1451429"/>
                  <a:gd name="connsiteX137" fmla="*/ 97972 w 1353457"/>
                  <a:gd name="connsiteY137" fmla="*/ 627743 h 1451429"/>
                  <a:gd name="connsiteX138" fmla="*/ 112486 w 1353457"/>
                  <a:gd name="connsiteY138" fmla="*/ 635000 h 1451429"/>
                  <a:gd name="connsiteX139" fmla="*/ 119743 w 1353457"/>
                  <a:gd name="connsiteY139" fmla="*/ 649514 h 1451429"/>
                  <a:gd name="connsiteX140" fmla="*/ 123372 w 1353457"/>
                  <a:gd name="connsiteY140" fmla="*/ 689429 h 1451429"/>
                  <a:gd name="connsiteX141" fmla="*/ 145143 w 1353457"/>
                  <a:gd name="connsiteY141" fmla="*/ 693057 h 1451429"/>
                  <a:gd name="connsiteX142" fmla="*/ 148772 w 1353457"/>
                  <a:gd name="connsiteY142" fmla="*/ 711200 h 1451429"/>
                  <a:gd name="connsiteX143" fmla="*/ 156029 w 1353457"/>
                  <a:gd name="connsiteY143" fmla="*/ 722086 h 1451429"/>
                  <a:gd name="connsiteX144" fmla="*/ 159657 w 1353457"/>
                  <a:gd name="connsiteY144" fmla="*/ 736600 h 1451429"/>
                  <a:gd name="connsiteX145" fmla="*/ 170543 w 1353457"/>
                  <a:gd name="connsiteY145" fmla="*/ 743857 h 1451429"/>
                  <a:gd name="connsiteX146" fmla="*/ 199572 w 1353457"/>
                  <a:gd name="connsiteY146" fmla="*/ 751114 h 1451429"/>
                  <a:gd name="connsiteX147" fmla="*/ 206829 w 1353457"/>
                  <a:gd name="connsiteY147" fmla="*/ 758372 h 1451429"/>
                  <a:gd name="connsiteX148" fmla="*/ 210457 w 1353457"/>
                  <a:gd name="connsiteY148" fmla="*/ 769257 h 1451429"/>
                  <a:gd name="connsiteX149" fmla="*/ 221343 w 1353457"/>
                  <a:gd name="connsiteY149" fmla="*/ 776514 h 1451429"/>
                  <a:gd name="connsiteX150" fmla="*/ 235857 w 1353457"/>
                  <a:gd name="connsiteY150" fmla="*/ 772886 h 1451429"/>
                  <a:gd name="connsiteX151" fmla="*/ 243114 w 1353457"/>
                  <a:gd name="connsiteY151" fmla="*/ 758372 h 1451429"/>
                  <a:gd name="connsiteX152" fmla="*/ 264886 w 1353457"/>
                  <a:gd name="connsiteY152" fmla="*/ 762000 h 1451429"/>
                  <a:gd name="connsiteX153" fmla="*/ 286657 w 1353457"/>
                  <a:gd name="connsiteY153" fmla="*/ 769257 h 1451429"/>
                  <a:gd name="connsiteX154" fmla="*/ 304800 w 1353457"/>
                  <a:gd name="connsiteY154" fmla="*/ 783772 h 1451429"/>
                  <a:gd name="connsiteX155" fmla="*/ 326572 w 1353457"/>
                  <a:gd name="connsiteY155" fmla="*/ 801914 h 1451429"/>
                  <a:gd name="connsiteX156" fmla="*/ 333829 w 1353457"/>
                  <a:gd name="connsiteY156" fmla="*/ 812800 h 1451429"/>
                  <a:gd name="connsiteX157" fmla="*/ 351972 w 1353457"/>
                  <a:gd name="connsiteY157" fmla="*/ 834572 h 1451429"/>
                  <a:gd name="connsiteX158" fmla="*/ 348343 w 1353457"/>
                  <a:gd name="connsiteY158" fmla="*/ 856343 h 1451429"/>
                  <a:gd name="connsiteX159" fmla="*/ 355600 w 1353457"/>
                  <a:gd name="connsiteY159" fmla="*/ 892629 h 1451429"/>
                  <a:gd name="connsiteX160" fmla="*/ 362857 w 1353457"/>
                  <a:gd name="connsiteY160" fmla="*/ 903514 h 1451429"/>
                  <a:gd name="connsiteX161" fmla="*/ 373743 w 1353457"/>
                  <a:gd name="connsiteY161" fmla="*/ 965200 h 1451429"/>
                  <a:gd name="connsiteX162" fmla="*/ 381000 w 1353457"/>
                  <a:gd name="connsiteY162" fmla="*/ 976086 h 1451429"/>
                  <a:gd name="connsiteX163" fmla="*/ 388257 w 1353457"/>
                  <a:gd name="connsiteY163" fmla="*/ 1005114 h 1451429"/>
                  <a:gd name="connsiteX164" fmla="*/ 395514 w 1353457"/>
                  <a:gd name="connsiteY164" fmla="*/ 1016000 h 1451429"/>
                  <a:gd name="connsiteX165" fmla="*/ 399143 w 1353457"/>
                  <a:gd name="connsiteY165" fmla="*/ 1030514 h 1451429"/>
                  <a:gd name="connsiteX166" fmla="*/ 406400 w 1353457"/>
                  <a:gd name="connsiteY166" fmla="*/ 1037772 h 1451429"/>
                  <a:gd name="connsiteX167" fmla="*/ 413657 w 1353457"/>
                  <a:gd name="connsiteY167" fmla="*/ 1059543 h 1451429"/>
                  <a:gd name="connsiteX168" fmla="*/ 420914 w 1353457"/>
                  <a:gd name="connsiteY168" fmla="*/ 1121229 h 1451429"/>
                  <a:gd name="connsiteX169" fmla="*/ 428172 w 1353457"/>
                  <a:gd name="connsiteY169" fmla="*/ 1135743 h 1451429"/>
                  <a:gd name="connsiteX170" fmla="*/ 439057 w 1353457"/>
                  <a:gd name="connsiteY170" fmla="*/ 1146629 h 1451429"/>
                  <a:gd name="connsiteX171" fmla="*/ 453572 w 1353457"/>
                  <a:gd name="connsiteY171" fmla="*/ 1150257 h 1451429"/>
                  <a:gd name="connsiteX172" fmla="*/ 464457 w 1353457"/>
                  <a:gd name="connsiteY172" fmla="*/ 1157514 h 1451429"/>
                  <a:gd name="connsiteX173" fmla="*/ 489857 w 1353457"/>
                  <a:gd name="connsiteY173" fmla="*/ 1164772 h 1451429"/>
                  <a:gd name="connsiteX174" fmla="*/ 511629 w 1353457"/>
                  <a:gd name="connsiteY174" fmla="*/ 1172029 h 1451429"/>
                  <a:gd name="connsiteX175" fmla="*/ 515257 w 1353457"/>
                  <a:gd name="connsiteY175" fmla="*/ 1193800 h 1451429"/>
                  <a:gd name="connsiteX176" fmla="*/ 518886 w 1353457"/>
                  <a:gd name="connsiteY176" fmla="*/ 1204686 h 1451429"/>
                  <a:gd name="connsiteX177" fmla="*/ 540657 w 1353457"/>
                  <a:gd name="connsiteY177" fmla="*/ 1193800 h 1451429"/>
                  <a:gd name="connsiteX178" fmla="*/ 576943 w 1353457"/>
                  <a:gd name="connsiteY178" fmla="*/ 1182914 h 1451429"/>
                  <a:gd name="connsiteX179" fmla="*/ 595086 w 1353457"/>
                  <a:gd name="connsiteY179" fmla="*/ 1186543 h 1451429"/>
                  <a:gd name="connsiteX180" fmla="*/ 616857 w 1353457"/>
                  <a:gd name="connsiteY180" fmla="*/ 1201057 h 1451429"/>
                  <a:gd name="connsiteX181" fmla="*/ 631372 w 1353457"/>
                  <a:gd name="connsiteY181" fmla="*/ 1208314 h 1451429"/>
                  <a:gd name="connsiteX182" fmla="*/ 638629 w 1353457"/>
                  <a:gd name="connsiteY182" fmla="*/ 1215572 h 1451429"/>
                  <a:gd name="connsiteX183" fmla="*/ 649514 w 1353457"/>
                  <a:gd name="connsiteY183" fmla="*/ 1222829 h 1451429"/>
                  <a:gd name="connsiteX184" fmla="*/ 653143 w 1353457"/>
                  <a:gd name="connsiteY184" fmla="*/ 1237343 h 1451429"/>
                  <a:gd name="connsiteX185" fmla="*/ 638629 w 1353457"/>
                  <a:gd name="connsiteY185" fmla="*/ 1259114 h 1451429"/>
                  <a:gd name="connsiteX186" fmla="*/ 635000 w 1353457"/>
                  <a:gd name="connsiteY186" fmla="*/ 1270000 h 1451429"/>
                  <a:gd name="connsiteX187" fmla="*/ 627743 w 1353457"/>
                  <a:gd name="connsiteY187" fmla="*/ 1280886 h 1451429"/>
                  <a:gd name="connsiteX188" fmla="*/ 624114 w 1353457"/>
                  <a:gd name="connsiteY188" fmla="*/ 1317172 h 1451429"/>
                  <a:gd name="connsiteX189" fmla="*/ 620486 w 1353457"/>
                  <a:gd name="connsiteY189" fmla="*/ 1328057 h 1451429"/>
                  <a:gd name="connsiteX190" fmla="*/ 638629 w 1353457"/>
                  <a:gd name="connsiteY190" fmla="*/ 1346200 h 1451429"/>
                  <a:gd name="connsiteX191" fmla="*/ 653143 w 1353457"/>
                  <a:gd name="connsiteY191" fmla="*/ 1342572 h 1451429"/>
                  <a:gd name="connsiteX192" fmla="*/ 664029 w 1353457"/>
                  <a:gd name="connsiteY192" fmla="*/ 1324429 h 1451429"/>
                  <a:gd name="connsiteX193" fmla="*/ 674914 w 1353457"/>
                  <a:gd name="connsiteY193" fmla="*/ 1317172 h 1451429"/>
                  <a:gd name="connsiteX194" fmla="*/ 725714 w 1353457"/>
                  <a:gd name="connsiteY194" fmla="*/ 1320800 h 1451429"/>
                  <a:gd name="connsiteX195" fmla="*/ 747486 w 1353457"/>
                  <a:gd name="connsiteY195" fmla="*/ 1342572 h 1451429"/>
                  <a:gd name="connsiteX196" fmla="*/ 754743 w 1353457"/>
                  <a:gd name="connsiteY196" fmla="*/ 1364343 h 1451429"/>
                  <a:gd name="connsiteX197" fmla="*/ 765629 w 1353457"/>
                  <a:gd name="connsiteY197" fmla="*/ 1375229 h 1451429"/>
                  <a:gd name="connsiteX198" fmla="*/ 783772 w 1353457"/>
                  <a:gd name="connsiteY198" fmla="*/ 1389743 h 1451429"/>
                  <a:gd name="connsiteX199" fmla="*/ 791029 w 1353457"/>
                  <a:gd name="connsiteY199" fmla="*/ 1404257 h 1451429"/>
                  <a:gd name="connsiteX200" fmla="*/ 798286 w 1353457"/>
                  <a:gd name="connsiteY200" fmla="*/ 1451429 h 1451429"/>
                  <a:gd name="connsiteX201" fmla="*/ 827314 w 1353457"/>
                  <a:gd name="connsiteY201" fmla="*/ 1447800 h 1451429"/>
                  <a:gd name="connsiteX202" fmla="*/ 834572 w 1353457"/>
                  <a:gd name="connsiteY202" fmla="*/ 1440543 h 1451429"/>
                  <a:gd name="connsiteX203" fmla="*/ 838200 w 1353457"/>
                  <a:gd name="connsiteY203" fmla="*/ 1386114 h 1451429"/>
                  <a:gd name="connsiteX204" fmla="*/ 845457 w 1353457"/>
                  <a:gd name="connsiteY204" fmla="*/ 1364343 h 1451429"/>
                  <a:gd name="connsiteX205" fmla="*/ 849086 w 1353457"/>
                  <a:gd name="connsiteY205" fmla="*/ 1291772 h 1451429"/>
                  <a:gd name="connsiteX206" fmla="*/ 841829 w 1353457"/>
                  <a:gd name="connsiteY206" fmla="*/ 1222829 h 1451429"/>
                  <a:gd name="connsiteX207" fmla="*/ 849086 w 1353457"/>
                  <a:gd name="connsiteY207" fmla="*/ 1164772 h 1451429"/>
                  <a:gd name="connsiteX208" fmla="*/ 863600 w 1353457"/>
                  <a:gd name="connsiteY208" fmla="*/ 1161143 h 1451429"/>
                  <a:gd name="connsiteX209" fmla="*/ 870857 w 1353457"/>
                  <a:gd name="connsiteY209" fmla="*/ 1150257 h 1451429"/>
                  <a:gd name="connsiteX210" fmla="*/ 881743 w 1353457"/>
                  <a:gd name="connsiteY210" fmla="*/ 1106714 h 1451429"/>
                  <a:gd name="connsiteX211" fmla="*/ 889000 w 1353457"/>
                  <a:gd name="connsiteY211" fmla="*/ 1095829 h 1451429"/>
                  <a:gd name="connsiteX212" fmla="*/ 892629 w 1353457"/>
                  <a:gd name="connsiteY212" fmla="*/ 1081314 h 1451429"/>
                  <a:gd name="connsiteX213" fmla="*/ 896257 w 1353457"/>
                  <a:gd name="connsiteY213" fmla="*/ 1063172 h 1451429"/>
                  <a:gd name="connsiteX214" fmla="*/ 903514 w 1353457"/>
                  <a:gd name="connsiteY214" fmla="*/ 1052286 h 1451429"/>
                  <a:gd name="connsiteX215" fmla="*/ 910772 w 1353457"/>
                  <a:gd name="connsiteY215" fmla="*/ 1045029 h 1451429"/>
                  <a:gd name="connsiteX216" fmla="*/ 925286 w 1353457"/>
                  <a:gd name="connsiteY216" fmla="*/ 1041400 h 1451429"/>
                  <a:gd name="connsiteX217" fmla="*/ 936172 w 1353457"/>
                  <a:gd name="connsiteY217" fmla="*/ 1037772 h 1451429"/>
                  <a:gd name="connsiteX218" fmla="*/ 947057 w 1353457"/>
                  <a:gd name="connsiteY218" fmla="*/ 1030514 h 1451429"/>
                  <a:gd name="connsiteX219" fmla="*/ 947057 w 1353457"/>
                  <a:gd name="connsiteY219" fmla="*/ 1008743 h 1451429"/>
                  <a:gd name="connsiteX0" fmla="*/ 947057 w 1353457"/>
                  <a:gd name="connsiteY0" fmla="*/ 1008743 h 1451429"/>
                  <a:gd name="connsiteX1" fmla="*/ 965200 w 1353457"/>
                  <a:gd name="connsiteY1" fmla="*/ 1034143 h 1451429"/>
                  <a:gd name="connsiteX2" fmla="*/ 976086 w 1353457"/>
                  <a:gd name="connsiteY2" fmla="*/ 1026886 h 1451429"/>
                  <a:gd name="connsiteX3" fmla="*/ 983343 w 1353457"/>
                  <a:gd name="connsiteY3" fmla="*/ 1016000 h 1451429"/>
                  <a:gd name="connsiteX4" fmla="*/ 972457 w 1353457"/>
                  <a:gd name="connsiteY4" fmla="*/ 994229 h 1451429"/>
                  <a:gd name="connsiteX5" fmla="*/ 976086 w 1353457"/>
                  <a:gd name="connsiteY5" fmla="*/ 885372 h 1451429"/>
                  <a:gd name="connsiteX6" fmla="*/ 986972 w 1353457"/>
                  <a:gd name="connsiteY6" fmla="*/ 867229 h 1451429"/>
                  <a:gd name="connsiteX7" fmla="*/ 997857 w 1353457"/>
                  <a:gd name="connsiteY7" fmla="*/ 863600 h 1451429"/>
                  <a:gd name="connsiteX8" fmla="*/ 1008743 w 1353457"/>
                  <a:gd name="connsiteY8" fmla="*/ 856343 h 1451429"/>
                  <a:gd name="connsiteX9" fmla="*/ 1034143 w 1353457"/>
                  <a:gd name="connsiteY9" fmla="*/ 845457 h 1451429"/>
                  <a:gd name="connsiteX10" fmla="*/ 1045029 w 1353457"/>
                  <a:gd name="connsiteY10" fmla="*/ 834572 h 1451429"/>
                  <a:gd name="connsiteX11" fmla="*/ 1063172 w 1353457"/>
                  <a:gd name="connsiteY11" fmla="*/ 820057 h 1451429"/>
                  <a:gd name="connsiteX12" fmla="*/ 1070429 w 1353457"/>
                  <a:gd name="connsiteY12" fmla="*/ 787400 h 1451429"/>
                  <a:gd name="connsiteX13" fmla="*/ 1074057 w 1353457"/>
                  <a:gd name="connsiteY13" fmla="*/ 776514 h 1451429"/>
                  <a:gd name="connsiteX14" fmla="*/ 1081314 w 1353457"/>
                  <a:gd name="connsiteY14" fmla="*/ 765629 h 1451429"/>
                  <a:gd name="connsiteX15" fmla="*/ 1132114 w 1353457"/>
                  <a:gd name="connsiteY15" fmla="*/ 762000 h 1451429"/>
                  <a:gd name="connsiteX16" fmla="*/ 1150257 w 1353457"/>
                  <a:gd name="connsiteY16" fmla="*/ 747486 h 1451429"/>
                  <a:gd name="connsiteX17" fmla="*/ 1168400 w 1353457"/>
                  <a:gd name="connsiteY17" fmla="*/ 743857 h 1451429"/>
                  <a:gd name="connsiteX18" fmla="*/ 1233714 w 1353457"/>
                  <a:gd name="connsiteY18" fmla="*/ 747486 h 1451429"/>
                  <a:gd name="connsiteX19" fmla="*/ 1273629 w 1353457"/>
                  <a:gd name="connsiteY19" fmla="*/ 751114 h 1451429"/>
                  <a:gd name="connsiteX20" fmla="*/ 1335314 w 1353457"/>
                  <a:gd name="connsiteY20" fmla="*/ 747486 h 1451429"/>
                  <a:gd name="connsiteX21" fmla="*/ 1349829 w 1353457"/>
                  <a:gd name="connsiteY21" fmla="*/ 729343 h 1451429"/>
                  <a:gd name="connsiteX22" fmla="*/ 1353457 w 1353457"/>
                  <a:gd name="connsiteY22" fmla="*/ 718457 h 1451429"/>
                  <a:gd name="connsiteX23" fmla="*/ 1346200 w 1353457"/>
                  <a:gd name="connsiteY23" fmla="*/ 638629 h 1451429"/>
                  <a:gd name="connsiteX24" fmla="*/ 1342572 w 1353457"/>
                  <a:gd name="connsiteY24" fmla="*/ 620486 h 1451429"/>
                  <a:gd name="connsiteX25" fmla="*/ 1324429 w 1353457"/>
                  <a:gd name="connsiteY25" fmla="*/ 566057 h 1451429"/>
                  <a:gd name="connsiteX26" fmla="*/ 1309914 w 1353457"/>
                  <a:gd name="connsiteY26" fmla="*/ 558800 h 1451429"/>
                  <a:gd name="connsiteX27" fmla="*/ 1306286 w 1353457"/>
                  <a:gd name="connsiteY27" fmla="*/ 613229 h 1451429"/>
                  <a:gd name="connsiteX28" fmla="*/ 1288143 w 1353457"/>
                  <a:gd name="connsiteY28" fmla="*/ 631372 h 1451429"/>
                  <a:gd name="connsiteX29" fmla="*/ 1277257 w 1353457"/>
                  <a:gd name="connsiteY29" fmla="*/ 638629 h 1451429"/>
                  <a:gd name="connsiteX30" fmla="*/ 1259114 w 1353457"/>
                  <a:gd name="connsiteY30" fmla="*/ 642257 h 1451429"/>
                  <a:gd name="connsiteX31" fmla="*/ 1248229 w 1353457"/>
                  <a:gd name="connsiteY31" fmla="*/ 645886 h 1451429"/>
                  <a:gd name="connsiteX32" fmla="*/ 1211943 w 1353457"/>
                  <a:gd name="connsiteY32" fmla="*/ 642257 h 1451429"/>
                  <a:gd name="connsiteX33" fmla="*/ 1193800 w 1353457"/>
                  <a:gd name="connsiteY33" fmla="*/ 624114 h 1451429"/>
                  <a:gd name="connsiteX34" fmla="*/ 1182914 w 1353457"/>
                  <a:gd name="connsiteY34" fmla="*/ 613229 h 1451429"/>
                  <a:gd name="connsiteX35" fmla="*/ 1164772 w 1353457"/>
                  <a:gd name="connsiteY35" fmla="*/ 595086 h 1451429"/>
                  <a:gd name="connsiteX36" fmla="*/ 1157514 w 1353457"/>
                  <a:gd name="connsiteY36" fmla="*/ 584200 h 1451429"/>
                  <a:gd name="connsiteX37" fmla="*/ 1132114 w 1353457"/>
                  <a:gd name="connsiteY37" fmla="*/ 576943 h 1451429"/>
                  <a:gd name="connsiteX38" fmla="*/ 1117600 w 1353457"/>
                  <a:gd name="connsiteY38" fmla="*/ 566057 h 1451429"/>
                  <a:gd name="connsiteX39" fmla="*/ 1095829 w 1353457"/>
                  <a:gd name="connsiteY39" fmla="*/ 555172 h 1451429"/>
                  <a:gd name="connsiteX40" fmla="*/ 1081314 w 1353457"/>
                  <a:gd name="connsiteY40" fmla="*/ 540657 h 1451429"/>
                  <a:gd name="connsiteX41" fmla="*/ 1077686 w 1353457"/>
                  <a:gd name="connsiteY41" fmla="*/ 526143 h 1451429"/>
                  <a:gd name="connsiteX42" fmla="*/ 1074057 w 1353457"/>
                  <a:gd name="connsiteY42" fmla="*/ 515257 h 1451429"/>
                  <a:gd name="connsiteX43" fmla="*/ 1077686 w 1353457"/>
                  <a:gd name="connsiteY43" fmla="*/ 486229 h 1451429"/>
                  <a:gd name="connsiteX44" fmla="*/ 1074057 w 1353457"/>
                  <a:gd name="connsiteY44" fmla="*/ 457200 h 1451429"/>
                  <a:gd name="connsiteX45" fmla="*/ 1066800 w 1353457"/>
                  <a:gd name="connsiteY45" fmla="*/ 442686 h 1451429"/>
                  <a:gd name="connsiteX46" fmla="*/ 1074057 w 1353457"/>
                  <a:gd name="connsiteY46" fmla="*/ 413657 h 1451429"/>
                  <a:gd name="connsiteX47" fmla="*/ 1081314 w 1353457"/>
                  <a:gd name="connsiteY47" fmla="*/ 402772 h 1451429"/>
                  <a:gd name="connsiteX48" fmla="*/ 1095829 w 1353457"/>
                  <a:gd name="connsiteY48" fmla="*/ 399143 h 1451429"/>
                  <a:gd name="connsiteX49" fmla="*/ 1106714 w 1353457"/>
                  <a:gd name="connsiteY49" fmla="*/ 395514 h 1451429"/>
                  <a:gd name="connsiteX50" fmla="*/ 1110343 w 1353457"/>
                  <a:gd name="connsiteY50" fmla="*/ 362857 h 1451429"/>
                  <a:gd name="connsiteX51" fmla="*/ 1113972 w 1353457"/>
                  <a:gd name="connsiteY51" fmla="*/ 341086 h 1451429"/>
                  <a:gd name="connsiteX52" fmla="*/ 1121229 w 1353457"/>
                  <a:gd name="connsiteY52" fmla="*/ 293914 h 1451429"/>
                  <a:gd name="connsiteX53" fmla="*/ 1128486 w 1353457"/>
                  <a:gd name="connsiteY53" fmla="*/ 283029 h 1451429"/>
                  <a:gd name="connsiteX54" fmla="*/ 1128486 w 1353457"/>
                  <a:gd name="connsiteY54" fmla="*/ 217714 h 1451429"/>
                  <a:gd name="connsiteX55" fmla="*/ 1121229 w 1353457"/>
                  <a:gd name="connsiteY55" fmla="*/ 195943 h 1451429"/>
                  <a:gd name="connsiteX56" fmla="*/ 1124857 w 1353457"/>
                  <a:gd name="connsiteY56" fmla="*/ 174172 h 1451429"/>
                  <a:gd name="connsiteX57" fmla="*/ 1128486 w 1353457"/>
                  <a:gd name="connsiteY57" fmla="*/ 163286 h 1451429"/>
                  <a:gd name="connsiteX58" fmla="*/ 1117600 w 1353457"/>
                  <a:gd name="connsiteY58" fmla="*/ 141514 h 1451429"/>
                  <a:gd name="connsiteX59" fmla="*/ 1113972 w 1353457"/>
                  <a:gd name="connsiteY59" fmla="*/ 130629 h 1451429"/>
                  <a:gd name="connsiteX60" fmla="*/ 1110343 w 1353457"/>
                  <a:gd name="connsiteY60" fmla="*/ 116114 h 1451429"/>
                  <a:gd name="connsiteX61" fmla="*/ 1088572 w 1353457"/>
                  <a:gd name="connsiteY61" fmla="*/ 101600 h 1451429"/>
                  <a:gd name="connsiteX62" fmla="*/ 1070429 w 1353457"/>
                  <a:gd name="connsiteY62" fmla="*/ 72572 h 1451429"/>
                  <a:gd name="connsiteX63" fmla="*/ 1063172 w 1353457"/>
                  <a:gd name="connsiteY63" fmla="*/ 61686 h 1451429"/>
                  <a:gd name="connsiteX64" fmla="*/ 1034143 w 1353457"/>
                  <a:gd name="connsiteY64" fmla="*/ 39914 h 1451429"/>
                  <a:gd name="connsiteX65" fmla="*/ 1023257 w 1353457"/>
                  <a:gd name="connsiteY65" fmla="*/ 36286 h 1451429"/>
                  <a:gd name="connsiteX66" fmla="*/ 990600 w 1353457"/>
                  <a:gd name="connsiteY66" fmla="*/ 10886 h 1451429"/>
                  <a:gd name="connsiteX67" fmla="*/ 979714 w 1353457"/>
                  <a:gd name="connsiteY67" fmla="*/ 7257 h 1451429"/>
                  <a:gd name="connsiteX68" fmla="*/ 918029 w 1353457"/>
                  <a:gd name="connsiteY68" fmla="*/ 14514 h 1451429"/>
                  <a:gd name="connsiteX69" fmla="*/ 903514 w 1353457"/>
                  <a:gd name="connsiteY69" fmla="*/ 18143 h 1451429"/>
                  <a:gd name="connsiteX70" fmla="*/ 870857 w 1353457"/>
                  <a:gd name="connsiteY70" fmla="*/ 25400 h 1451429"/>
                  <a:gd name="connsiteX71" fmla="*/ 859972 w 1353457"/>
                  <a:gd name="connsiteY71" fmla="*/ 36286 h 1451429"/>
                  <a:gd name="connsiteX72" fmla="*/ 841829 w 1353457"/>
                  <a:gd name="connsiteY72" fmla="*/ 47172 h 1451429"/>
                  <a:gd name="connsiteX73" fmla="*/ 830943 w 1353457"/>
                  <a:gd name="connsiteY73" fmla="*/ 68943 h 1451429"/>
                  <a:gd name="connsiteX74" fmla="*/ 805543 w 1353457"/>
                  <a:gd name="connsiteY74" fmla="*/ 87086 h 1451429"/>
                  <a:gd name="connsiteX75" fmla="*/ 783772 w 1353457"/>
                  <a:gd name="connsiteY75" fmla="*/ 97972 h 1451429"/>
                  <a:gd name="connsiteX76" fmla="*/ 765629 w 1353457"/>
                  <a:gd name="connsiteY76" fmla="*/ 116114 h 1451429"/>
                  <a:gd name="connsiteX77" fmla="*/ 758372 w 1353457"/>
                  <a:gd name="connsiteY77" fmla="*/ 123372 h 1451429"/>
                  <a:gd name="connsiteX78" fmla="*/ 740229 w 1353457"/>
                  <a:gd name="connsiteY78" fmla="*/ 101601 h 1451429"/>
                  <a:gd name="connsiteX79" fmla="*/ 743857 w 1353457"/>
                  <a:gd name="connsiteY79" fmla="*/ 108858 h 1451429"/>
                  <a:gd name="connsiteX80" fmla="*/ 707572 w 1353457"/>
                  <a:gd name="connsiteY80" fmla="*/ 97971 h 1451429"/>
                  <a:gd name="connsiteX81" fmla="*/ 674914 w 1353457"/>
                  <a:gd name="connsiteY81" fmla="*/ 72571 h 1451429"/>
                  <a:gd name="connsiteX82" fmla="*/ 638629 w 1353457"/>
                  <a:gd name="connsiteY82" fmla="*/ 94343 h 1451429"/>
                  <a:gd name="connsiteX83" fmla="*/ 627743 w 1353457"/>
                  <a:gd name="connsiteY83" fmla="*/ 83457 h 1451429"/>
                  <a:gd name="connsiteX84" fmla="*/ 609600 w 1353457"/>
                  <a:gd name="connsiteY84" fmla="*/ 79829 h 1451429"/>
                  <a:gd name="connsiteX85" fmla="*/ 595086 w 1353457"/>
                  <a:gd name="connsiteY85" fmla="*/ 76200 h 1451429"/>
                  <a:gd name="connsiteX86" fmla="*/ 551543 w 1353457"/>
                  <a:gd name="connsiteY86" fmla="*/ 79829 h 1451429"/>
                  <a:gd name="connsiteX87" fmla="*/ 522514 w 1353457"/>
                  <a:gd name="connsiteY87" fmla="*/ 87086 h 1451429"/>
                  <a:gd name="connsiteX88" fmla="*/ 500743 w 1353457"/>
                  <a:gd name="connsiteY88" fmla="*/ 79829 h 1451429"/>
                  <a:gd name="connsiteX89" fmla="*/ 475343 w 1353457"/>
                  <a:gd name="connsiteY89" fmla="*/ 61686 h 1451429"/>
                  <a:gd name="connsiteX90" fmla="*/ 468086 w 1353457"/>
                  <a:gd name="connsiteY90" fmla="*/ 47172 h 1451429"/>
                  <a:gd name="connsiteX91" fmla="*/ 453572 w 1353457"/>
                  <a:gd name="connsiteY91" fmla="*/ 43543 h 1451429"/>
                  <a:gd name="connsiteX92" fmla="*/ 442686 w 1353457"/>
                  <a:gd name="connsiteY92" fmla="*/ 39914 h 1451429"/>
                  <a:gd name="connsiteX93" fmla="*/ 417286 w 1353457"/>
                  <a:gd name="connsiteY93" fmla="*/ 25400 h 1451429"/>
                  <a:gd name="connsiteX94" fmla="*/ 391886 w 1353457"/>
                  <a:gd name="connsiteY94" fmla="*/ 21772 h 1451429"/>
                  <a:gd name="connsiteX95" fmla="*/ 362857 w 1353457"/>
                  <a:gd name="connsiteY95" fmla="*/ 0 h 1451429"/>
                  <a:gd name="connsiteX96" fmla="*/ 322943 w 1353457"/>
                  <a:gd name="connsiteY96" fmla="*/ 7257 h 1451429"/>
                  <a:gd name="connsiteX97" fmla="*/ 319314 w 1353457"/>
                  <a:gd name="connsiteY97" fmla="*/ 39914 h 1451429"/>
                  <a:gd name="connsiteX98" fmla="*/ 312057 w 1353457"/>
                  <a:gd name="connsiteY98" fmla="*/ 65314 h 1451429"/>
                  <a:gd name="connsiteX99" fmla="*/ 308429 w 1353457"/>
                  <a:gd name="connsiteY99" fmla="*/ 79829 h 1451429"/>
                  <a:gd name="connsiteX100" fmla="*/ 301172 w 1353457"/>
                  <a:gd name="connsiteY100" fmla="*/ 90714 h 1451429"/>
                  <a:gd name="connsiteX101" fmla="*/ 283029 w 1353457"/>
                  <a:gd name="connsiteY101" fmla="*/ 105229 h 1451429"/>
                  <a:gd name="connsiteX102" fmla="*/ 272143 w 1353457"/>
                  <a:gd name="connsiteY102" fmla="*/ 108857 h 1451429"/>
                  <a:gd name="connsiteX103" fmla="*/ 261257 w 1353457"/>
                  <a:gd name="connsiteY103" fmla="*/ 116114 h 1451429"/>
                  <a:gd name="connsiteX104" fmla="*/ 246743 w 1353457"/>
                  <a:gd name="connsiteY104" fmla="*/ 119743 h 1451429"/>
                  <a:gd name="connsiteX105" fmla="*/ 239486 w 1353457"/>
                  <a:gd name="connsiteY105" fmla="*/ 134257 h 1451429"/>
                  <a:gd name="connsiteX106" fmla="*/ 243114 w 1353457"/>
                  <a:gd name="connsiteY106" fmla="*/ 163286 h 1451429"/>
                  <a:gd name="connsiteX107" fmla="*/ 235857 w 1353457"/>
                  <a:gd name="connsiteY107" fmla="*/ 210457 h 1451429"/>
                  <a:gd name="connsiteX108" fmla="*/ 232229 w 1353457"/>
                  <a:gd name="connsiteY108" fmla="*/ 221343 h 1451429"/>
                  <a:gd name="connsiteX109" fmla="*/ 217714 w 1353457"/>
                  <a:gd name="connsiteY109" fmla="*/ 239486 h 1451429"/>
                  <a:gd name="connsiteX110" fmla="*/ 203200 w 1353457"/>
                  <a:gd name="connsiteY110" fmla="*/ 264886 h 1451429"/>
                  <a:gd name="connsiteX111" fmla="*/ 199572 w 1353457"/>
                  <a:gd name="connsiteY111" fmla="*/ 279400 h 1451429"/>
                  <a:gd name="connsiteX112" fmla="*/ 203200 w 1353457"/>
                  <a:gd name="connsiteY112" fmla="*/ 290286 h 1451429"/>
                  <a:gd name="connsiteX113" fmla="*/ 192314 w 1353457"/>
                  <a:gd name="connsiteY113" fmla="*/ 315686 h 1451429"/>
                  <a:gd name="connsiteX114" fmla="*/ 170543 w 1353457"/>
                  <a:gd name="connsiteY114" fmla="*/ 333829 h 1451429"/>
                  <a:gd name="connsiteX115" fmla="*/ 145143 w 1353457"/>
                  <a:gd name="connsiteY115" fmla="*/ 362857 h 1451429"/>
                  <a:gd name="connsiteX116" fmla="*/ 112486 w 1353457"/>
                  <a:gd name="connsiteY116" fmla="*/ 359229 h 1451429"/>
                  <a:gd name="connsiteX117" fmla="*/ 101600 w 1353457"/>
                  <a:gd name="connsiteY117" fmla="*/ 351972 h 1451429"/>
                  <a:gd name="connsiteX118" fmla="*/ 90714 w 1353457"/>
                  <a:gd name="connsiteY118" fmla="*/ 348343 h 1451429"/>
                  <a:gd name="connsiteX119" fmla="*/ 79829 w 1353457"/>
                  <a:gd name="connsiteY119" fmla="*/ 341086 h 1451429"/>
                  <a:gd name="connsiteX120" fmla="*/ 58057 w 1353457"/>
                  <a:gd name="connsiteY120" fmla="*/ 330200 h 1451429"/>
                  <a:gd name="connsiteX121" fmla="*/ 39914 w 1353457"/>
                  <a:gd name="connsiteY121" fmla="*/ 333829 h 1451429"/>
                  <a:gd name="connsiteX122" fmla="*/ 25400 w 1353457"/>
                  <a:gd name="connsiteY122" fmla="*/ 359229 h 1451429"/>
                  <a:gd name="connsiteX123" fmla="*/ 18143 w 1353457"/>
                  <a:gd name="connsiteY123" fmla="*/ 381000 h 1451429"/>
                  <a:gd name="connsiteX124" fmla="*/ 14514 w 1353457"/>
                  <a:gd name="connsiteY124" fmla="*/ 391886 h 1451429"/>
                  <a:gd name="connsiteX125" fmla="*/ 7257 w 1353457"/>
                  <a:gd name="connsiteY125" fmla="*/ 413657 h 1451429"/>
                  <a:gd name="connsiteX126" fmla="*/ 3629 w 1353457"/>
                  <a:gd name="connsiteY126" fmla="*/ 424543 h 1451429"/>
                  <a:gd name="connsiteX127" fmla="*/ 0 w 1353457"/>
                  <a:gd name="connsiteY127" fmla="*/ 439057 h 1451429"/>
                  <a:gd name="connsiteX128" fmla="*/ 3629 w 1353457"/>
                  <a:gd name="connsiteY128" fmla="*/ 464457 h 1451429"/>
                  <a:gd name="connsiteX129" fmla="*/ 7257 w 1353457"/>
                  <a:gd name="connsiteY129" fmla="*/ 478972 h 1451429"/>
                  <a:gd name="connsiteX130" fmla="*/ 18143 w 1353457"/>
                  <a:gd name="connsiteY130" fmla="*/ 522514 h 1451429"/>
                  <a:gd name="connsiteX131" fmla="*/ 21772 w 1353457"/>
                  <a:gd name="connsiteY131" fmla="*/ 533400 h 1451429"/>
                  <a:gd name="connsiteX132" fmla="*/ 43543 w 1353457"/>
                  <a:gd name="connsiteY132" fmla="*/ 544286 h 1451429"/>
                  <a:gd name="connsiteX133" fmla="*/ 54429 w 1353457"/>
                  <a:gd name="connsiteY133" fmla="*/ 551543 h 1451429"/>
                  <a:gd name="connsiteX134" fmla="*/ 68943 w 1353457"/>
                  <a:gd name="connsiteY134" fmla="*/ 595086 h 1451429"/>
                  <a:gd name="connsiteX135" fmla="*/ 79829 w 1353457"/>
                  <a:gd name="connsiteY135" fmla="*/ 616857 h 1451429"/>
                  <a:gd name="connsiteX136" fmla="*/ 90714 w 1353457"/>
                  <a:gd name="connsiteY136" fmla="*/ 620486 h 1451429"/>
                  <a:gd name="connsiteX137" fmla="*/ 97972 w 1353457"/>
                  <a:gd name="connsiteY137" fmla="*/ 627743 h 1451429"/>
                  <a:gd name="connsiteX138" fmla="*/ 112486 w 1353457"/>
                  <a:gd name="connsiteY138" fmla="*/ 635000 h 1451429"/>
                  <a:gd name="connsiteX139" fmla="*/ 119743 w 1353457"/>
                  <a:gd name="connsiteY139" fmla="*/ 649514 h 1451429"/>
                  <a:gd name="connsiteX140" fmla="*/ 123372 w 1353457"/>
                  <a:gd name="connsiteY140" fmla="*/ 689429 h 1451429"/>
                  <a:gd name="connsiteX141" fmla="*/ 145143 w 1353457"/>
                  <a:gd name="connsiteY141" fmla="*/ 693057 h 1451429"/>
                  <a:gd name="connsiteX142" fmla="*/ 148772 w 1353457"/>
                  <a:gd name="connsiteY142" fmla="*/ 711200 h 1451429"/>
                  <a:gd name="connsiteX143" fmla="*/ 156029 w 1353457"/>
                  <a:gd name="connsiteY143" fmla="*/ 722086 h 1451429"/>
                  <a:gd name="connsiteX144" fmla="*/ 159657 w 1353457"/>
                  <a:gd name="connsiteY144" fmla="*/ 736600 h 1451429"/>
                  <a:gd name="connsiteX145" fmla="*/ 170543 w 1353457"/>
                  <a:gd name="connsiteY145" fmla="*/ 743857 h 1451429"/>
                  <a:gd name="connsiteX146" fmla="*/ 199572 w 1353457"/>
                  <a:gd name="connsiteY146" fmla="*/ 751114 h 1451429"/>
                  <a:gd name="connsiteX147" fmla="*/ 206829 w 1353457"/>
                  <a:gd name="connsiteY147" fmla="*/ 758372 h 1451429"/>
                  <a:gd name="connsiteX148" fmla="*/ 210457 w 1353457"/>
                  <a:gd name="connsiteY148" fmla="*/ 769257 h 1451429"/>
                  <a:gd name="connsiteX149" fmla="*/ 221343 w 1353457"/>
                  <a:gd name="connsiteY149" fmla="*/ 776514 h 1451429"/>
                  <a:gd name="connsiteX150" fmla="*/ 235857 w 1353457"/>
                  <a:gd name="connsiteY150" fmla="*/ 772886 h 1451429"/>
                  <a:gd name="connsiteX151" fmla="*/ 243114 w 1353457"/>
                  <a:gd name="connsiteY151" fmla="*/ 758372 h 1451429"/>
                  <a:gd name="connsiteX152" fmla="*/ 264886 w 1353457"/>
                  <a:gd name="connsiteY152" fmla="*/ 762000 h 1451429"/>
                  <a:gd name="connsiteX153" fmla="*/ 286657 w 1353457"/>
                  <a:gd name="connsiteY153" fmla="*/ 769257 h 1451429"/>
                  <a:gd name="connsiteX154" fmla="*/ 304800 w 1353457"/>
                  <a:gd name="connsiteY154" fmla="*/ 783772 h 1451429"/>
                  <a:gd name="connsiteX155" fmla="*/ 326572 w 1353457"/>
                  <a:gd name="connsiteY155" fmla="*/ 801914 h 1451429"/>
                  <a:gd name="connsiteX156" fmla="*/ 333829 w 1353457"/>
                  <a:gd name="connsiteY156" fmla="*/ 812800 h 1451429"/>
                  <a:gd name="connsiteX157" fmla="*/ 351972 w 1353457"/>
                  <a:gd name="connsiteY157" fmla="*/ 834572 h 1451429"/>
                  <a:gd name="connsiteX158" fmla="*/ 348343 w 1353457"/>
                  <a:gd name="connsiteY158" fmla="*/ 856343 h 1451429"/>
                  <a:gd name="connsiteX159" fmla="*/ 355600 w 1353457"/>
                  <a:gd name="connsiteY159" fmla="*/ 892629 h 1451429"/>
                  <a:gd name="connsiteX160" fmla="*/ 362857 w 1353457"/>
                  <a:gd name="connsiteY160" fmla="*/ 903514 h 1451429"/>
                  <a:gd name="connsiteX161" fmla="*/ 373743 w 1353457"/>
                  <a:gd name="connsiteY161" fmla="*/ 965200 h 1451429"/>
                  <a:gd name="connsiteX162" fmla="*/ 381000 w 1353457"/>
                  <a:gd name="connsiteY162" fmla="*/ 976086 h 1451429"/>
                  <a:gd name="connsiteX163" fmla="*/ 388257 w 1353457"/>
                  <a:gd name="connsiteY163" fmla="*/ 1005114 h 1451429"/>
                  <a:gd name="connsiteX164" fmla="*/ 395514 w 1353457"/>
                  <a:gd name="connsiteY164" fmla="*/ 1016000 h 1451429"/>
                  <a:gd name="connsiteX165" fmla="*/ 399143 w 1353457"/>
                  <a:gd name="connsiteY165" fmla="*/ 1030514 h 1451429"/>
                  <a:gd name="connsiteX166" fmla="*/ 406400 w 1353457"/>
                  <a:gd name="connsiteY166" fmla="*/ 1037772 h 1451429"/>
                  <a:gd name="connsiteX167" fmla="*/ 413657 w 1353457"/>
                  <a:gd name="connsiteY167" fmla="*/ 1059543 h 1451429"/>
                  <a:gd name="connsiteX168" fmla="*/ 420914 w 1353457"/>
                  <a:gd name="connsiteY168" fmla="*/ 1121229 h 1451429"/>
                  <a:gd name="connsiteX169" fmla="*/ 428172 w 1353457"/>
                  <a:gd name="connsiteY169" fmla="*/ 1135743 h 1451429"/>
                  <a:gd name="connsiteX170" fmla="*/ 439057 w 1353457"/>
                  <a:gd name="connsiteY170" fmla="*/ 1146629 h 1451429"/>
                  <a:gd name="connsiteX171" fmla="*/ 453572 w 1353457"/>
                  <a:gd name="connsiteY171" fmla="*/ 1150257 h 1451429"/>
                  <a:gd name="connsiteX172" fmla="*/ 464457 w 1353457"/>
                  <a:gd name="connsiteY172" fmla="*/ 1157514 h 1451429"/>
                  <a:gd name="connsiteX173" fmla="*/ 489857 w 1353457"/>
                  <a:gd name="connsiteY173" fmla="*/ 1164772 h 1451429"/>
                  <a:gd name="connsiteX174" fmla="*/ 511629 w 1353457"/>
                  <a:gd name="connsiteY174" fmla="*/ 1172029 h 1451429"/>
                  <a:gd name="connsiteX175" fmla="*/ 515257 w 1353457"/>
                  <a:gd name="connsiteY175" fmla="*/ 1193800 h 1451429"/>
                  <a:gd name="connsiteX176" fmla="*/ 518886 w 1353457"/>
                  <a:gd name="connsiteY176" fmla="*/ 1204686 h 1451429"/>
                  <a:gd name="connsiteX177" fmla="*/ 540657 w 1353457"/>
                  <a:gd name="connsiteY177" fmla="*/ 1193800 h 1451429"/>
                  <a:gd name="connsiteX178" fmla="*/ 576943 w 1353457"/>
                  <a:gd name="connsiteY178" fmla="*/ 1182914 h 1451429"/>
                  <a:gd name="connsiteX179" fmla="*/ 595086 w 1353457"/>
                  <a:gd name="connsiteY179" fmla="*/ 1186543 h 1451429"/>
                  <a:gd name="connsiteX180" fmla="*/ 616857 w 1353457"/>
                  <a:gd name="connsiteY180" fmla="*/ 1201057 h 1451429"/>
                  <a:gd name="connsiteX181" fmla="*/ 631372 w 1353457"/>
                  <a:gd name="connsiteY181" fmla="*/ 1208314 h 1451429"/>
                  <a:gd name="connsiteX182" fmla="*/ 638629 w 1353457"/>
                  <a:gd name="connsiteY182" fmla="*/ 1215572 h 1451429"/>
                  <a:gd name="connsiteX183" fmla="*/ 649514 w 1353457"/>
                  <a:gd name="connsiteY183" fmla="*/ 1222829 h 1451429"/>
                  <a:gd name="connsiteX184" fmla="*/ 653143 w 1353457"/>
                  <a:gd name="connsiteY184" fmla="*/ 1237343 h 1451429"/>
                  <a:gd name="connsiteX185" fmla="*/ 638629 w 1353457"/>
                  <a:gd name="connsiteY185" fmla="*/ 1259114 h 1451429"/>
                  <a:gd name="connsiteX186" fmla="*/ 635000 w 1353457"/>
                  <a:gd name="connsiteY186" fmla="*/ 1270000 h 1451429"/>
                  <a:gd name="connsiteX187" fmla="*/ 627743 w 1353457"/>
                  <a:gd name="connsiteY187" fmla="*/ 1280886 h 1451429"/>
                  <a:gd name="connsiteX188" fmla="*/ 624114 w 1353457"/>
                  <a:gd name="connsiteY188" fmla="*/ 1317172 h 1451429"/>
                  <a:gd name="connsiteX189" fmla="*/ 620486 w 1353457"/>
                  <a:gd name="connsiteY189" fmla="*/ 1328057 h 1451429"/>
                  <a:gd name="connsiteX190" fmla="*/ 638629 w 1353457"/>
                  <a:gd name="connsiteY190" fmla="*/ 1346200 h 1451429"/>
                  <a:gd name="connsiteX191" fmla="*/ 653143 w 1353457"/>
                  <a:gd name="connsiteY191" fmla="*/ 1342572 h 1451429"/>
                  <a:gd name="connsiteX192" fmla="*/ 664029 w 1353457"/>
                  <a:gd name="connsiteY192" fmla="*/ 1324429 h 1451429"/>
                  <a:gd name="connsiteX193" fmla="*/ 674914 w 1353457"/>
                  <a:gd name="connsiteY193" fmla="*/ 1317172 h 1451429"/>
                  <a:gd name="connsiteX194" fmla="*/ 725714 w 1353457"/>
                  <a:gd name="connsiteY194" fmla="*/ 1320800 h 1451429"/>
                  <a:gd name="connsiteX195" fmla="*/ 747486 w 1353457"/>
                  <a:gd name="connsiteY195" fmla="*/ 1342572 h 1451429"/>
                  <a:gd name="connsiteX196" fmla="*/ 754743 w 1353457"/>
                  <a:gd name="connsiteY196" fmla="*/ 1364343 h 1451429"/>
                  <a:gd name="connsiteX197" fmla="*/ 765629 w 1353457"/>
                  <a:gd name="connsiteY197" fmla="*/ 1375229 h 1451429"/>
                  <a:gd name="connsiteX198" fmla="*/ 783772 w 1353457"/>
                  <a:gd name="connsiteY198" fmla="*/ 1389743 h 1451429"/>
                  <a:gd name="connsiteX199" fmla="*/ 791029 w 1353457"/>
                  <a:gd name="connsiteY199" fmla="*/ 1404257 h 1451429"/>
                  <a:gd name="connsiteX200" fmla="*/ 798286 w 1353457"/>
                  <a:gd name="connsiteY200" fmla="*/ 1451429 h 1451429"/>
                  <a:gd name="connsiteX201" fmla="*/ 827314 w 1353457"/>
                  <a:gd name="connsiteY201" fmla="*/ 1447800 h 1451429"/>
                  <a:gd name="connsiteX202" fmla="*/ 834572 w 1353457"/>
                  <a:gd name="connsiteY202" fmla="*/ 1440543 h 1451429"/>
                  <a:gd name="connsiteX203" fmla="*/ 838200 w 1353457"/>
                  <a:gd name="connsiteY203" fmla="*/ 1386114 h 1451429"/>
                  <a:gd name="connsiteX204" fmla="*/ 845457 w 1353457"/>
                  <a:gd name="connsiteY204" fmla="*/ 1364343 h 1451429"/>
                  <a:gd name="connsiteX205" fmla="*/ 849086 w 1353457"/>
                  <a:gd name="connsiteY205" fmla="*/ 1291772 h 1451429"/>
                  <a:gd name="connsiteX206" fmla="*/ 841829 w 1353457"/>
                  <a:gd name="connsiteY206" fmla="*/ 1222829 h 1451429"/>
                  <a:gd name="connsiteX207" fmla="*/ 849086 w 1353457"/>
                  <a:gd name="connsiteY207" fmla="*/ 1164772 h 1451429"/>
                  <a:gd name="connsiteX208" fmla="*/ 863600 w 1353457"/>
                  <a:gd name="connsiteY208" fmla="*/ 1161143 h 1451429"/>
                  <a:gd name="connsiteX209" fmla="*/ 870857 w 1353457"/>
                  <a:gd name="connsiteY209" fmla="*/ 1150257 h 1451429"/>
                  <a:gd name="connsiteX210" fmla="*/ 881743 w 1353457"/>
                  <a:gd name="connsiteY210" fmla="*/ 1106714 h 1451429"/>
                  <a:gd name="connsiteX211" fmla="*/ 889000 w 1353457"/>
                  <a:gd name="connsiteY211" fmla="*/ 1095829 h 1451429"/>
                  <a:gd name="connsiteX212" fmla="*/ 892629 w 1353457"/>
                  <a:gd name="connsiteY212" fmla="*/ 1081314 h 1451429"/>
                  <a:gd name="connsiteX213" fmla="*/ 896257 w 1353457"/>
                  <a:gd name="connsiteY213" fmla="*/ 1063172 h 1451429"/>
                  <a:gd name="connsiteX214" fmla="*/ 903514 w 1353457"/>
                  <a:gd name="connsiteY214" fmla="*/ 1052286 h 1451429"/>
                  <a:gd name="connsiteX215" fmla="*/ 910772 w 1353457"/>
                  <a:gd name="connsiteY215" fmla="*/ 1045029 h 1451429"/>
                  <a:gd name="connsiteX216" fmla="*/ 925286 w 1353457"/>
                  <a:gd name="connsiteY216" fmla="*/ 1041400 h 1451429"/>
                  <a:gd name="connsiteX217" fmla="*/ 936172 w 1353457"/>
                  <a:gd name="connsiteY217" fmla="*/ 1037772 h 1451429"/>
                  <a:gd name="connsiteX218" fmla="*/ 947057 w 1353457"/>
                  <a:gd name="connsiteY218" fmla="*/ 1030514 h 1451429"/>
                  <a:gd name="connsiteX219" fmla="*/ 947057 w 1353457"/>
                  <a:gd name="connsiteY219" fmla="*/ 1008743 h 1451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</a:cxnLst>
                <a:rect l="l" t="t" r="r" b="b"/>
                <a:pathLst>
                  <a:path w="1353457" h="1451429">
                    <a:moveTo>
                      <a:pt x="947057" y="1008743"/>
                    </a:moveTo>
                    <a:cubicBezTo>
                      <a:pt x="950081" y="1009348"/>
                      <a:pt x="947173" y="1034143"/>
                      <a:pt x="965200" y="1034143"/>
                    </a:cubicBezTo>
                    <a:cubicBezTo>
                      <a:pt x="969561" y="1034143"/>
                      <a:pt x="972457" y="1029305"/>
                      <a:pt x="976086" y="1026886"/>
                    </a:cubicBezTo>
                    <a:cubicBezTo>
                      <a:pt x="978505" y="1023257"/>
                      <a:pt x="982626" y="1020302"/>
                      <a:pt x="983343" y="1016000"/>
                    </a:cubicBezTo>
                    <a:cubicBezTo>
                      <a:pt x="984344" y="1009991"/>
                      <a:pt x="974985" y="998020"/>
                      <a:pt x="972457" y="994229"/>
                    </a:cubicBezTo>
                    <a:cubicBezTo>
                      <a:pt x="973667" y="957943"/>
                      <a:pt x="973890" y="921611"/>
                      <a:pt x="976086" y="885372"/>
                    </a:cubicBezTo>
                    <a:cubicBezTo>
                      <a:pt x="976517" y="878261"/>
                      <a:pt x="980836" y="870910"/>
                      <a:pt x="986972" y="867229"/>
                    </a:cubicBezTo>
                    <a:cubicBezTo>
                      <a:pt x="990252" y="865261"/>
                      <a:pt x="994436" y="865311"/>
                      <a:pt x="997857" y="863600"/>
                    </a:cubicBezTo>
                    <a:cubicBezTo>
                      <a:pt x="1001758" y="861650"/>
                      <a:pt x="1004842" y="858293"/>
                      <a:pt x="1008743" y="856343"/>
                    </a:cubicBezTo>
                    <a:cubicBezTo>
                      <a:pt x="1024535" y="848447"/>
                      <a:pt x="1016526" y="858040"/>
                      <a:pt x="1034143" y="845457"/>
                    </a:cubicBezTo>
                    <a:cubicBezTo>
                      <a:pt x="1038319" y="842474"/>
                      <a:pt x="1041087" y="837857"/>
                      <a:pt x="1045029" y="834572"/>
                    </a:cubicBezTo>
                    <a:cubicBezTo>
                      <a:pt x="1072497" y="811681"/>
                      <a:pt x="1042054" y="841172"/>
                      <a:pt x="1063172" y="820057"/>
                    </a:cubicBezTo>
                    <a:cubicBezTo>
                      <a:pt x="1065669" y="807571"/>
                      <a:pt x="1067009" y="799369"/>
                      <a:pt x="1070429" y="787400"/>
                    </a:cubicBezTo>
                    <a:cubicBezTo>
                      <a:pt x="1071480" y="783722"/>
                      <a:pt x="1072347" y="779935"/>
                      <a:pt x="1074057" y="776514"/>
                    </a:cubicBezTo>
                    <a:cubicBezTo>
                      <a:pt x="1076007" y="772614"/>
                      <a:pt x="1077083" y="766687"/>
                      <a:pt x="1081314" y="765629"/>
                    </a:cubicBezTo>
                    <a:cubicBezTo>
                      <a:pt x="1097784" y="761512"/>
                      <a:pt x="1115181" y="763210"/>
                      <a:pt x="1132114" y="762000"/>
                    </a:cubicBezTo>
                    <a:cubicBezTo>
                      <a:pt x="1137427" y="756688"/>
                      <a:pt x="1142935" y="750232"/>
                      <a:pt x="1150257" y="747486"/>
                    </a:cubicBezTo>
                    <a:cubicBezTo>
                      <a:pt x="1156032" y="745320"/>
                      <a:pt x="1162352" y="745067"/>
                      <a:pt x="1168400" y="743857"/>
                    </a:cubicBezTo>
                    <a:lnTo>
                      <a:pt x="1233714" y="747486"/>
                    </a:lnTo>
                    <a:cubicBezTo>
                      <a:pt x="1247042" y="748405"/>
                      <a:pt x="1260269" y="751114"/>
                      <a:pt x="1273629" y="751114"/>
                    </a:cubicBezTo>
                    <a:cubicBezTo>
                      <a:pt x="1294226" y="751114"/>
                      <a:pt x="1314752" y="748695"/>
                      <a:pt x="1335314" y="747486"/>
                    </a:cubicBezTo>
                    <a:cubicBezTo>
                      <a:pt x="1342065" y="740736"/>
                      <a:pt x="1345251" y="738499"/>
                      <a:pt x="1349829" y="729343"/>
                    </a:cubicBezTo>
                    <a:cubicBezTo>
                      <a:pt x="1351539" y="725922"/>
                      <a:pt x="1352248" y="722086"/>
                      <a:pt x="1353457" y="718457"/>
                    </a:cubicBezTo>
                    <a:cubicBezTo>
                      <a:pt x="1351129" y="685861"/>
                      <a:pt x="1350789" y="668459"/>
                      <a:pt x="1346200" y="638629"/>
                    </a:cubicBezTo>
                    <a:cubicBezTo>
                      <a:pt x="1345262" y="632533"/>
                      <a:pt x="1343781" y="626534"/>
                      <a:pt x="1342572" y="620486"/>
                    </a:cubicBezTo>
                    <a:cubicBezTo>
                      <a:pt x="1337620" y="551168"/>
                      <a:pt x="1355697" y="577783"/>
                      <a:pt x="1324429" y="566057"/>
                    </a:cubicBezTo>
                    <a:cubicBezTo>
                      <a:pt x="1319364" y="564158"/>
                      <a:pt x="1314752" y="561219"/>
                      <a:pt x="1309914" y="558800"/>
                    </a:cubicBezTo>
                    <a:cubicBezTo>
                      <a:pt x="1308705" y="576943"/>
                      <a:pt x="1311511" y="595813"/>
                      <a:pt x="1306286" y="613229"/>
                    </a:cubicBezTo>
                    <a:cubicBezTo>
                      <a:pt x="1303828" y="621421"/>
                      <a:pt x="1295259" y="626628"/>
                      <a:pt x="1288143" y="631372"/>
                    </a:cubicBezTo>
                    <a:cubicBezTo>
                      <a:pt x="1284514" y="633791"/>
                      <a:pt x="1281340" y="637098"/>
                      <a:pt x="1277257" y="638629"/>
                    </a:cubicBezTo>
                    <a:cubicBezTo>
                      <a:pt x="1271482" y="640794"/>
                      <a:pt x="1265097" y="640761"/>
                      <a:pt x="1259114" y="642257"/>
                    </a:cubicBezTo>
                    <a:cubicBezTo>
                      <a:pt x="1255404" y="643185"/>
                      <a:pt x="1251857" y="644676"/>
                      <a:pt x="1248229" y="645886"/>
                    </a:cubicBezTo>
                    <a:cubicBezTo>
                      <a:pt x="1236134" y="644676"/>
                      <a:pt x="1223787" y="644990"/>
                      <a:pt x="1211943" y="642257"/>
                    </a:cubicBezTo>
                    <a:cubicBezTo>
                      <a:pt x="1200960" y="639722"/>
                      <a:pt x="1199945" y="631487"/>
                      <a:pt x="1193800" y="624114"/>
                    </a:cubicBezTo>
                    <a:cubicBezTo>
                      <a:pt x="1190515" y="620172"/>
                      <a:pt x="1186199" y="617171"/>
                      <a:pt x="1182914" y="613229"/>
                    </a:cubicBezTo>
                    <a:cubicBezTo>
                      <a:pt x="1167793" y="595084"/>
                      <a:pt x="1184730" y="608392"/>
                      <a:pt x="1164772" y="595086"/>
                    </a:cubicBezTo>
                    <a:cubicBezTo>
                      <a:pt x="1162353" y="591457"/>
                      <a:pt x="1160920" y="586924"/>
                      <a:pt x="1157514" y="584200"/>
                    </a:cubicBezTo>
                    <a:cubicBezTo>
                      <a:pt x="1155149" y="582308"/>
                      <a:pt x="1133059" y="577179"/>
                      <a:pt x="1132114" y="576943"/>
                    </a:cubicBezTo>
                    <a:cubicBezTo>
                      <a:pt x="1127276" y="573314"/>
                      <a:pt x="1122851" y="569057"/>
                      <a:pt x="1117600" y="566057"/>
                    </a:cubicBezTo>
                    <a:cubicBezTo>
                      <a:pt x="1098281" y="555018"/>
                      <a:pt x="1114794" y="571428"/>
                      <a:pt x="1095829" y="555172"/>
                    </a:cubicBezTo>
                    <a:cubicBezTo>
                      <a:pt x="1090634" y="550719"/>
                      <a:pt x="1081314" y="540657"/>
                      <a:pt x="1081314" y="540657"/>
                    </a:cubicBezTo>
                    <a:cubicBezTo>
                      <a:pt x="1080105" y="535819"/>
                      <a:pt x="1079056" y="530938"/>
                      <a:pt x="1077686" y="526143"/>
                    </a:cubicBezTo>
                    <a:cubicBezTo>
                      <a:pt x="1076635" y="522465"/>
                      <a:pt x="1074057" y="519082"/>
                      <a:pt x="1074057" y="515257"/>
                    </a:cubicBezTo>
                    <a:cubicBezTo>
                      <a:pt x="1074057" y="505506"/>
                      <a:pt x="1076476" y="495905"/>
                      <a:pt x="1077686" y="486229"/>
                    </a:cubicBezTo>
                    <a:cubicBezTo>
                      <a:pt x="1076476" y="476553"/>
                      <a:pt x="1076422" y="466660"/>
                      <a:pt x="1074057" y="457200"/>
                    </a:cubicBezTo>
                    <a:cubicBezTo>
                      <a:pt x="1072745" y="451952"/>
                      <a:pt x="1067397" y="448062"/>
                      <a:pt x="1066800" y="442686"/>
                    </a:cubicBezTo>
                    <a:cubicBezTo>
                      <a:pt x="1066424" y="439302"/>
                      <a:pt x="1071428" y="418915"/>
                      <a:pt x="1074057" y="413657"/>
                    </a:cubicBezTo>
                    <a:cubicBezTo>
                      <a:pt x="1076007" y="409757"/>
                      <a:pt x="1077686" y="405191"/>
                      <a:pt x="1081314" y="402772"/>
                    </a:cubicBezTo>
                    <a:cubicBezTo>
                      <a:pt x="1085464" y="400006"/>
                      <a:pt x="1091034" y="400513"/>
                      <a:pt x="1095829" y="399143"/>
                    </a:cubicBezTo>
                    <a:cubicBezTo>
                      <a:pt x="1099506" y="398092"/>
                      <a:pt x="1103086" y="396724"/>
                      <a:pt x="1106714" y="395514"/>
                    </a:cubicBezTo>
                    <a:cubicBezTo>
                      <a:pt x="1107924" y="384628"/>
                      <a:pt x="1108895" y="373714"/>
                      <a:pt x="1110343" y="362857"/>
                    </a:cubicBezTo>
                    <a:cubicBezTo>
                      <a:pt x="1111315" y="355564"/>
                      <a:pt x="1113000" y="348379"/>
                      <a:pt x="1113972" y="341086"/>
                    </a:cubicBezTo>
                    <a:cubicBezTo>
                      <a:pt x="1114913" y="334031"/>
                      <a:pt x="1116418" y="305140"/>
                      <a:pt x="1121229" y="293914"/>
                    </a:cubicBezTo>
                    <a:cubicBezTo>
                      <a:pt x="1122947" y="289906"/>
                      <a:pt x="1126067" y="286657"/>
                      <a:pt x="1128486" y="283029"/>
                    </a:cubicBezTo>
                    <a:cubicBezTo>
                      <a:pt x="1133437" y="253316"/>
                      <a:pt x="1134845" y="255868"/>
                      <a:pt x="1128486" y="217714"/>
                    </a:cubicBezTo>
                    <a:cubicBezTo>
                      <a:pt x="1127228" y="210169"/>
                      <a:pt x="1121229" y="195943"/>
                      <a:pt x="1121229" y="195943"/>
                    </a:cubicBezTo>
                    <a:cubicBezTo>
                      <a:pt x="1122438" y="188686"/>
                      <a:pt x="1123261" y="181354"/>
                      <a:pt x="1124857" y="174172"/>
                    </a:cubicBezTo>
                    <a:cubicBezTo>
                      <a:pt x="1125687" y="170438"/>
                      <a:pt x="1128486" y="167111"/>
                      <a:pt x="1128486" y="163286"/>
                    </a:cubicBezTo>
                    <a:cubicBezTo>
                      <a:pt x="1128486" y="155775"/>
                      <a:pt x="1121269" y="147017"/>
                      <a:pt x="1117600" y="141514"/>
                    </a:cubicBezTo>
                    <a:cubicBezTo>
                      <a:pt x="1116391" y="137886"/>
                      <a:pt x="1115023" y="134306"/>
                      <a:pt x="1113972" y="130629"/>
                    </a:cubicBezTo>
                    <a:cubicBezTo>
                      <a:pt x="1112602" y="125834"/>
                      <a:pt x="1113627" y="119867"/>
                      <a:pt x="1110343" y="116114"/>
                    </a:cubicBezTo>
                    <a:cubicBezTo>
                      <a:pt x="1104600" y="109550"/>
                      <a:pt x="1088572" y="101600"/>
                      <a:pt x="1088572" y="101600"/>
                    </a:cubicBezTo>
                    <a:cubicBezTo>
                      <a:pt x="1079935" y="75692"/>
                      <a:pt x="1087679" y="84072"/>
                      <a:pt x="1070429" y="72572"/>
                    </a:cubicBezTo>
                    <a:cubicBezTo>
                      <a:pt x="1068010" y="68943"/>
                      <a:pt x="1065896" y="65091"/>
                      <a:pt x="1063172" y="61686"/>
                    </a:cubicBezTo>
                    <a:cubicBezTo>
                      <a:pt x="1056921" y="53873"/>
                      <a:pt x="1040468" y="42022"/>
                      <a:pt x="1034143" y="39914"/>
                    </a:cubicBezTo>
                    <a:lnTo>
                      <a:pt x="1023257" y="36286"/>
                    </a:lnTo>
                    <a:cubicBezTo>
                      <a:pt x="1013863" y="26891"/>
                      <a:pt x="1003624" y="15228"/>
                      <a:pt x="990600" y="10886"/>
                    </a:cubicBezTo>
                    <a:lnTo>
                      <a:pt x="979714" y="7257"/>
                    </a:lnTo>
                    <a:cubicBezTo>
                      <a:pt x="960270" y="9202"/>
                      <a:pt x="937625" y="10951"/>
                      <a:pt x="918029" y="14514"/>
                    </a:cubicBezTo>
                    <a:cubicBezTo>
                      <a:pt x="913122" y="15406"/>
                      <a:pt x="908382" y="17061"/>
                      <a:pt x="903514" y="18143"/>
                    </a:cubicBezTo>
                    <a:cubicBezTo>
                      <a:pt x="862008" y="27368"/>
                      <a:pt x="906294" y="16543"/>
                      <a:pt x="870857" y="25400"/>
                    </a:cubicBezTo>
                    <a:cubicBezTo>
                      <a:pt x="867229" y="29029"/>
                      <a:pt x="864242" y="33440"/>
                      <a:pt x="859972" y="36286"/>
                    </a:cubicBezTo>
                    <a:cubicBezTo>
                      <a:pt x="842535" y="47911"/>
                      <a:pt x="854747" y="31024"/>
                      <a:pt x="841829" y="47172"/>
                    </a:cubicBezTo>
                    <a:cubicBezTo>
                      <a:pt x="807566" y="90002"/>
                      <a:pt x="857778" y="28692"/>
                      <a:pt x="830943" y="68943"/>
                    </a:cubicBezTo>
                    <a:cubicBezTo>
                      <a:pt x="822759" y="81219"/>
                      <a:pt x="817767" y="80101"/>
                      <a:pt x="805543" y="87086"/>
                    </a:cubicBezTo>
                    <a:cubicBezTo>
                      <a:pt x="785847" y="98341"/>
                      <a:pt x="803730" y="91318"/>
                      <a:pt x="783772" y="97972"/>
                    </a:cubicBezTo>
                    <a:lnTo>
                      <a:pt x="765629" y="116114"/>
                    </a:lnTo>
                    <a:cubicBezTo>
                      <a:pt x="763210" y="118533"/>
                      <a:pt x="762605" y="125791"/>
                      <a:pt x="758372" y="123372"/>
                    </a:cubicBezTo>
                    <a:cubicBezTo>
                      <a:pt x="754139" y="120953"/>
                      <a:pt x="742648" y="104020"/>
                      <a:pt x="740229" y="101601"/>
                    </a:cubicBezTo>
                    <a:cubicBezTo>
                      <a:pt x="737810" y="99182"/>
                      <a:pt x="749300" y="109463"/>
                      <a:pt x="743857" y="108858"/>
                    </a:cubicBezTo>
                    <a:cubicBezTo>
                      <a:pt x="738414" y="108253"/>
                      <a:pt x="719063" y="104019"/>
                      <a:pt x="707572" y="97971"/>
                    </a:cubicBezTo>
                    <a:cubicBezTo>
                      <a:pt x="696082" y="91923"/>
                      <a:pt x="686404" y="73176"/>
                      <a:pt x="674914" y="72571"/>
                    </a:cubicBezTo>
                    <a:cubicBezTo>
                      <a:pt x="663424" y="71966"/>
                      <a:pt x="646491" y="92529"/>
                      <a:pt x="638629" y="94343"/>
                    </a:cubicBezTo>
                    <a:cubicBezTo>
                      <a:pt x="630767" y="96157"/>
                      <a:pt x="632333" y="85752"/>
                      <a:pt x="627743" y="83457"/>
                    </a:cubicBezTo>
                    <a:cubicBezTo>
                      <a:pt x="622227" y="80699"/>
                      <a:pt x="615621" y="81167"/>
                      <a:pt x="609600" y="79829"/>
                    </a:cubicBezTo>
                    <a:cubicBezTo>
                      <a:pt x="604732" y="78747"/>
                      <a:pt x="599924" y="77410"/>
                      <a:pt x="595086" y="76200"/>
                    </a:cubicBezTo>
                    <a:cubicBezTo>
                      <a:pt x="580572" y="77410"/>
                      <a:pt x="565947" y="77668"/>
                      <a:pt x="551543" y="79829"/>
                    </a:cubicBezTo>
                    <a:cubicBezTo>
                      <a:pt x="541679" y="81309"/>
                      <a:pt x="522514" y="87086"/>
                      <a:pt x="522514" y="87086"/>
                    </a:cubicBezTo>
                    <a:cubicBezTo>
                      <a:pt x="515257" y="84667"/>
                      <a:pt x="506863" y="84419"/>
                      <a:pt x="500743" y="79829"/>
                    </a:cubicBezTo>
                    <a:cubicBezTo>
                      <a:pt x="482740" y="66326"/>
                      <a:pt x="491261" y="72297"/>
                      <a:pt x="475343" y="61686"/>
                    </a:cubicBezTo>
                    <a:cubicBezTo>
                      <a:pt x="472924" y="56848"/>
                      <a:pt x="472241" y="50635"/>
                      <a:pt x="468086" y="47172"/>
                    </a:cubicBezTo>
                    <a:cubicBezTo>
                      <a:pt x="464255" y="43979"/>
                      <a:pt x="458367" y="44913"/>
                      <a:pt x="453572" y="43543"/>
                    </a:cubicBezTo>
                    <a:cubicBezTo>
                      <a:pt x="449894" y="42492"/>
                      <a:pt x="446107" y="41625"/>
                      <a:pt x="442686" y="39914"/>
                    </a:cubicBezTo>
                    <a:cubicBezTo>
                      <a:pt x="430865" y="34004"/>
                      <a:pt x="431278" y="29216"/>
                      <a:pt x="417286" y="25400"/>
                    </a:cubicBezTo>
                    <a:cubicBezTo>
                      <a:pt x="409035" y="23150"/>
                      <a:pt x="400353" y="22981"/>
                      <a:pt x="391886" y="21772"/>
                    </a:cubicBezTo>
                    <a:cubicBezTo>
                      <a:pt x="371038" y="924"/>
                      <a:pt x="381857" y="6334"/>
                      <a:pt x="362857" y="0"/>
                    </a:cubicBezTo>
                    <a:cubicBezTo>
                      <a:pt x="349552" y="2419"/>
                      <a:pt x="332911" y="-1881"/>
                      <a:pt x="322943" y="7257"/>
                    </a:cubicBezTo>
                    <a:cubicBezTo>
                      <a:pt x="314869" y="14658"/>
                      <a:pt x="320979" y="29089"/>
                      <a:pt x="319314" y="39914"/>
                    </a:cubicBezTo>
                    <a:cubicBezTo>
                      <a:pt x="317421" y="52220"/>
                      <a:pt x="315222" y="54237"/>
                      <a:pt x="312057" y="65314"/>
                    </a:cubicBezTo>
                    <a:cubicBezTo>
                      <a:pt x="310687" y="70109"/>
                      <a:pt x="310393" y="75245"/>
                      <a:pt x="308429" y="79829"/>
                    </a:cubicBezTo>
                    <a:cubicBezTo>
                      <a:pt x="306711" y="83837"/>
                      <a:pt x="303896" y="87309"/>
                      <a:pt x="301172" y="90714"/>
                    </a:cubicBezTo>
                    <a:cubicBezTo>
                      <a:pt x="296672" y="96339"/>
                      <a:pt x="289315" y="102086"/>
                      <a:pt x="283029" y="105229"/>
                    </a:cubicBezTo>
                    <a:cubicBezTo>
                      <a:pt x="279608" y="106939"/>
                      <a:pt x="275772" y="107648"/>
                      <a:pt x="272143" y="108857"/>
                    </a:cubicBezTo>
                    <a:cubicBezTo>
                      <a:pt x="268514" y="111276"/>
                      <a:pt x="265265" y="114396"/>
                      <a:pt x="261257" y="116114"/>
                    </a:cubicBezTo>
                    <a:cubicBezTo>
                      <a:pt x="256673" y="118078"/>
                      <a:pt x="250574" y="116550"/>
                      <a:pt x="246743" y="119743"/>
                    </a:cubicBezTo>
                    <a:cubicBezTo>
                      <a:pt x="242588" y="123206"/>
                      <a:pt x="241905" y="129419"/>
                      <a:pt x="239486" y="134257"/>
                    </a:cubicBezTo>
                    <a:cubicBezTo>
                      <a:pt x="240695" y="143933"/>
                      <a:pt x="243114" y="153534"/>
                      <a:pt x="243114" y="163286"/>
                    </a:cubicBezTo>
                    <a:cubicBezTo>
                      <a:pt x="243114" y="179380"/>
                      <a:pt x="240240" y="195116"/>
                      <a:pt x="235857" y="210457"/>
                    </a:cubicBezTo>
                    <a:cubicBezTo>
                      <a:pt x="234806" y="214135"/>
                      <a:pt x="233939" y="217922"/>
                      <a:pt x="232229" y="221343"/>
                    </a:cubicBezTo>
                    <a:cubicBezTo>
                      <a:pt x="227651" y="230499"/>
                      <a:pt x="224465" y="232736"/>
                      <a:pt x="217714" y="239486"/>
                    </a:cubicBezTo>
                    <a:cubicBezTo>
                      <a:pt x="206619" y="272778"/>
                      <a:pt x="225164" y="220957"/>
                      <a:pt x="203200" y="264886"/>
                    </a:cubicBezTo>
                    <a:cubicBezTo>
                      <a:pt x="200970" y="269346"/>
                      <a:pt x="200781" y="274562"/>
                      <a:pt x="199572" y="279400"/>
                    </a:cubicBezTo>
                    <a:cubicBezTo>
                      <a:pt x="200781" y="283029"/>
                      <a:pt x="203200" y="286461"/>
                      <a:pt x="203200" y="290286"/>
                    </a:cubicBezTo>
                    <a:cubicBezTo>
                      <a:pt x="203200" y="298616"/>
                      <a:pt x="198241" y="309759"/>
                      <a:pt x="192314" y="315686"/>
                    </a:cubicBezTo>
                    <a:cubicBezTo>
                      <a:pt x="171351" y="336649"/>
                      <a:pt x="191348" y="307080"/>
                      <a:pt x="170543" y="333829"/>
                    </a:cubicBezTo>
                    <a:cubicBezTo>
                      <a:pt x="147749" y="363136"/>
                      <a:pt x="166217" y="348808"/>
                      <a:pt x="145143" y="362857"/>
                    </a:cubicBezTo>
                    <a:cubicBezTo>
                      <a:pt x="134257" y="361648"/>
                      <a:pt x="123112" y="361885"/>
                      <a:pt x="112486" y="359229"/>
                    </a:cubicBezTo>
                    <a:cubicBezTo>
                      <a:pt x="108255" y="358171"/>
                      <a:pt x="105501" y="353922"/>
                      <a:pt x="101600" y="351972"/>
                    </a:cubicBezTo>
                    <a:cubicBezTo>
                      <a:pt x="98179" y="350261"/>
                      <a:pt x="94135" y="350054"/>
                      <a:pt x="90714" y="348343"/>
                    </a:cubicBezTo>
                    <a:cubicBezTo>
                      <a:pt x="86814" y="346393"/>
                      <a:pt x="83729" y="343036"/>
                      <a:pt x="79829" y="341086"/>
                    </a:cubicBezTo>
                    <a:cubicBezTo>
                      <a:pt x="49778" y="326060"/>
                      <a:pt x="89259" y="351000"/>
                      <a:pt x="58057" y="330200"/>
                    </a:cubicBezTo>
                    <a:cubicBezTo>
                      <a:pt x="52009" y="331410"/>
                      <a:pt x="45269" y="330769"/>
                      <a:pt x="39914" y="333829"/>
                    </a:cubicBezTo>
                    <a:cubicBezTo>
                      <a:pt x="36519" y="335769"/>
                      <a:pt x="26095" y="357492"/>
                      <a:pt x="25400" y="359229"/>
                    </a:cubicBezTo>
                    <a:cubicBezTo>
                      <a:pt x="22559" y="366331"/>
                      <a:pt x="20562" y="373743"/>
                      <a:pt x="18143" y="381000"/>
                    </a:cubicBezTo>
                    <a:lnTo>
                      <a:pt x="14514" y="391886"/>
                    </a:lnTo>
                    <a:lnTo>
                      <a:pt x="7257" y="413657"/>
                    </a:lnTo>
                    <a:cubicBezTo>
                      <a:pt x="6047" y="417286"/>
                      <a:pt x="4557" y="420832"/>
                      <a:pt x="3629" y="424543"/>
                    </a:cubicBezTo>
                    <a:lnTo>
                      <a:pt x="0" y="439057"/>
                    </a:lnTo>
                    <a:cubicBezTo>
                      <a:pt x="1210" y="447524"/>
                      <a:pt x="2099" y="456042"/>
                      <a:pt x="3629" y="464457"/>
                    </a:cubicBezTo>
                    <a:cubicBezTo>
                      <a:pt x="4521" y="469364"/>
                      <a:pt x="6499" y="474043"/>
                      <a:pt x="7257" y="478972"/>
                    </a:cubicBezTo>
                    <a:cubicBezTo>
                      <a:pt x="17370" y="544710"/>
                      <a:pt x="2420" y="491070"/>
                      <a:pt x="18143" y="522514"/>
                    </a:cubicBezTo>
                    <a:cubicBezTo>
                      <a:pt x="19854" y="525935"/>
                      <a:pt x="19383" y="530413"/>
                      <a:pt x="21772" y="533400"/>
                    </a:cubicBezTo>
                    <a:cubicBezTo>
                      <a:pt x="28704" y="542065"/>
                      <a:pt x="34779" y="539904"/>
                      <a:pt x="43543" y="544286"/>
                    </a:cubicBezTo>
                    <a:cubicBezTo>
                      <a:pt x="47444" y="546236"/>
                      <a:pt x="50800" y="549124"/>
                      <a:pt x="54429" y="551543"/>
                    </a:cubicBezTo>
                    <a:lnTo>
                      <a:pt x="68943" y="595086"/>
                    </a:lnTo>
                    <a:cubicBezTo>
                      <a:pt x="71334" y="602257"/>
                      <a:pt x="73434" y="611741"/>
                      <a:pt x="79829" y="616857"/>
                    </a:cubicBezTo>
                    <a:cubicBezTo>
                      <a:pt x="82816" y="619246"/>
                      <a:pt x="87086" y="619276"/>
                      <a:pt x="90714" y="620486"/>
                    </a:cubicBezTo>
                    <a:cubicBezTo>
                      <a:pt x="93133" y="622905"/>
                      <a:pt x="95125" y="625845"/>
                      <a:pt x="97972" y="627743"/>
                    </a:cubicBezTo>
                    <a:cubicBezTo>
                      <a:pt x="102473" y="630743"/>
                      <a:pt x="108661" y="631175"/>
                      <a:pt x="112486" y="635000"/>
                    </a:cubicBezTo>
                    <a:cubicBezTo>
                      <a:pt x="116311" y="638825"/>
                      <a:pt x="117324" y="644676"/>
                      <a:pt x="119743" y="649514"/>
                    </a:cubicBezTo>
                    <a:cubicBezTo>
                      <a:pt x="120953" y="662819"/>
                      <a:pt x="116640" y="677889"/>
                      <a:pt x="123372" y="689429"/>
                    </a:cubicBezTo>
                    <a:cubicBezTo>
                      <a:pt x="127079" y="695784"/>
                      <a:pt x="139557" y="688269"/>
                      <a:pt x="145143" y="693057"/>
                    </a:cubicBezTo>
                    <a:cubicBezTo>
                      <a:pt x="149826" y="697071"/>
                      <a:pt x="146606" y="705425"/>
                      <a:pt x="148772" y="711200"/>
                    </a:cubicBezTo>
                    <a:cubicBezTo>
                      <a:pt x="150303" y="715283"/>
                      <a:pt x="153610" y="718457"/>
                      <a:pt x="156029" y="722086"/>
                    </a:cubicBezTo>
                    <a:cubicBezTo>
                      <a:pt x="157238" y="726924"/>
                      <a:pt x="156891" y="732451"/>
                      <a:pt x="159657" y="736600"/>
                    </a:cubicBezTo>
                    <a:cubicBezTo>
                      <a:pt x="162076" y="740229"/>
                      <a:pt x="166642" y="741907"/>
                      <a:pt x="170543" y="743857"/>
                    </a:cubicBezTo>
                    <a:cubicBezTo>
                      <a:pt x="177984" y="747578"/>
                      <a:pt x="192666" y="749733"/>
                      <a:pt x="199572" y="751114"/>
                    </a:cubicBezTo>
                    <a:cubicBezTo>
                      <a:pt x="201991" y="753533"/>
                      <a:pt x="205069" y="755438"/>
                      <a:pt x="206829" y="758372"/>
                    </a:cubicBezTo>
                    <a:cubicBezTo>
                      <a:pt x="208797" y="761652"/>
                      <a:pt x="208068" y="766271"/>
                      <a:pt x="210457" y="769257"/>
                    </a:cubicBezTo>
                    <a:cubicBezTo>
                      <a:pt x="213181" y="772662"/>
                      <a:pt x="217714" y="774095"/>
                      <a:pt x="221343" y="776514"/>
                    </a:cubicBezTo>
                    <a:cubicBezTo>
                      <a:pt x="226181" y="775305"/>
                      <a:pt x="232026" y="776078"/>
                      <a:pt x="235857" y="772886"/>
                    </a:cubicBezTo>
                    <a:cubicBezTo>
                      <a:pt x="240012" y="769423"/>
                      <a:pt x="238049" y="760271"/>
                      <a:pt x="243114" y="758372"/>
                    </a:cubicBezTo>
                    <a:cubicBezTo>
                      <a:pt x="250003" y="755789"/>
                      <a:pt x="257629" y="760791"/>
                      <a:pt x="264886" y="762000"/>
                    </a:cubicBezTo>
                    <a:cubicBezTo>
                      <a:pt x="272143" y="764419"/>
                      <a:pt x="280292" y="765014"/>
                      <a:pt x="286657" y="769257"/>
                    </a:cubicBezTo>
                    <a:cubicBezTo>
                      <a:pt x="320162" y="791593"/>
                      <a:pt x="278948" y="763090"/>
                      <a:pt x="304800" y="783772"/>
                    </a:cubicBezTo>
                    <a:cubicBezTo>
                      <a:pt x="319072" y="795190"/>
                      <a:pt x="313642" y="786399"/>
                      <a:pt x="326572" y="801914"/>
                    </a:cubicBezTo>
                    <a:cubicBezTo>
                      <a:pt x="329364" y="805264"/>
                      <a:pt x="331037" y="809450"/>
                      <a:pt x="333829" y="812800"/>
                    </a:cubicBezTo>
                    <a:cubicBezTo>
                      <a:pt x="357117" y="840748"/>
                      <a:pt x="333947" y="807537"/>
                      <a:pt x="351972" y="834572"/>
                    </a:cubicBezTo>
                    <a:cubicBezTo>
                      <a:pt x="350762" y="841829"/>
                      <a:pt x="348343" y="848986"/>
                      <a:pt x="348343" y="856343"/>
                    </a:cubicBezTo>
                    <a:cubicBezTo>
                      <a:pt x="348343" y="863024"/>
                      <a:pt x="351133" y="883694"/>
                      <a:pt x="355600" y="892629"/>
                    </a:cubicBezTo>
                    <a:cubicBezTo>
                      <a:pt x="357550" y="896529"/>
                      <a:pt x="360438" y="899886"/>
                      <a:pt x="362857" y="903514"/>
                    </a:cubicBezTo>
                    <a:cubicBezTo>
                      <a:pt x="364288" y="913528"/>
                      <a:pt x="370495" y="960328"/>
                      <a:pt x="373743" y="965200"/>
                    </a:cubicBezTo>
                    <a:cubicBezTo>
                      <a:pt x="376162" y="968829"/>
                      <a:pt x="379050" y="972185"/>
                      <a:pt x="381000" y="976086"/>
                    </a:cubicBezTo>
                    <a:cubicBezTo>
                      <a:pt x="387718" y="989522"/>
                      <a:pt x="382043" y="988543"/>
                      <a:pt x="388257" y="1005114"/>
                    </a:cubicBezTo>
                    <a:cubicBezTo>
                      <a:pt x="389788" y="1009197"/>
                      <a:pt x="393095" y="1012371"/>
                      <a:pt x="395514" y="1016000"/>
                    </a:cubicBezTo>
                    <a:cubicBezTo>
                      <a:pt x="396724" y="1020838"/>
                      <a:pt x="396913" y="1026054"/>
                      <a:pt x="399143" y="1030514"/>
                    </a:cubicBezTo>
                    <a:cubicBezTo>
                      <a:pt x="400673" y="1033574"/>
                      <a:pt x="404870" y="1034712"/>
                      <a:pt x="406400" y="1037772"/>
                    </a:cubicBezTo>
                    <a:cubicBezTo>
                      <a:pt x="409821" y="1044614"/>
                      <a:pt x="413657" y="1059543"/>
                      <a:pt x="413657" y="1059543"/>
                    </a:cubicBezTo>
                    <a:cubicBezTo>
                      <a:pt x="414626" y="1072132"/>
                      <a:pt x="414424" y="1103923"/>
                      <a:pt x="420914" y="1121229"/>
                    </a:cubicBezTo>
                    <a:cubicBezTo>
                      <a:pt x="422813" y="1126294"/>
                      <a:pt x="425028" y="1131341"/>
                      <a:pt x="428172" y="1135743"/>
                    </a:cubicBezTo>
                    <a:cubicBezTo>
                      <a:pt x="431155" y="1139919"/>
                      <a:pt x="434602" y="1144083"/>
                      <a:pt x="439057" y="1146629"/>
                    </a:cubicBezTo>
                    <a:cubicBezTo>
                      <a:pt x="443387" y="1149103"/>
                      <a:pt x="448734" y="1149048"/>
                      <a:pt x="453572" y="1150257"/>
                    </a:cubicBezTo>
                    <a:cubicBezTo>
                      <a:pt x="457200" y="1152676"/>
                      <a:pt x="460557" y="1155564"/>
                      <a:pt x="464457" y="1157514"/>
                    </a:cubicBezTo>
                    <a:cubicBezTo>
                      <a:pt x="470554" y="1160563"/>
                      <a:pt x="484044" y="1163028"/>
                      <a:pt x="489857" y="1164772"/>
                    </a:cubicBezTo>
                    <a:cubicBezTo>
                      <a:pt x="497184" y="1166970"/>
                      <a:pt x="511629" y="1172029"/>
                      <a:pt x="511629" y="1172029"/>
                    </a:cubicBezTo>
                    <a:cubicBezTo>
                      <a:pt x="512838" y="1179286"/>
                      <a:pt x="513661" y="1186618"/>
                      <a:pt x="515257" y="1193800"/>
                    </a:cubicBezTo>
                    <a:cubicBezTo>
                      <a:pt x="516087" y="1197534"/>
                      <a:pt x="515465" y="1202976"/>
                      <a:pt x="518886" y="1204686"/>
                    </a:cubicBezTo>
                    <a:lnTo>
                      <a:pt x="540657" y="1193800"/>
                    </a:lnTo>
                    <a:cubicBezTo>
                      <a:pt x="552011" y="1188754"/>
                      <a:pt x="564883" y="1185929"/>
                      <a:pt x="576943" y="1182914"/>
                    </a:cubicBezTo>
                    <a:cubicBezTo>
                      <a:pt x="582991" y="1184124"/>
                      <a:pt x="589471" y="1183991"/>
                      <a:pt x="595086" y="1186543"/>
                    </a:cubicBezTo>
                    <a:cubicBezTo>
                      <a:pt x="603026" y="1190152"/>
                      <a:pt x="609056" y="1197157"/>
                      <a:pt x="616857" y="1201057"/>
                    </a:cubicBezTo>
                    <a:lnTo>
                      <a:pt x="631372" y="1208314"/>
                    </a:lnTo>
                    <a:cubicBezTo>
                      <a:pt x="633791" y="1210733"/>
                      <a:pt x="635958" y="1213435"/>
                      <a:pt x="638629" y="1215572"/>
                    </a:cubicBezTo>
                    <a:cubicBezTo>
                      <a:pt x="642034" y="1218296"/>
                      <a:pt x="647095" y="1219201"/>
                      <a:pt x="649514" y="1222829"/>
                    </a:cubicBezTo>
                    <a:cubicBezTo>
                      <a:pt x="652280" y="1226978"/>
                      <a:pt x="651933" y="1232505"/>
                      <a:pt x="653143" y="1237343"/>
                    </a:cubicBezTo>
                    <a:cubicBezTo>
                      <a:pt x="644514" y="1263228"/>
                      <a:pt x="656749" y="1231933"/>
                      <a:pt x="638629" y="1259114"/>
                    </a:cubicBezTo>
                    <a:cubicBezTo>
                      <a:pt x="636507" y="1262297"/>
                      <a:pt x="636711" y="1266579"/>
                      <a:pt x="635000" y="1270000"/>
                    </a:cubicBezTo>
                    <a:cubicBezTo>
                      <a:pt x="633050" y="1273901"/>
                      <a:pt x="630162" y="1277257"/>
                      <a:pt x="627743" y="1280886"/>
                    </a:cubicBezTo>
                    <a:cubicBezTo>
                      <a:pt x="626533" y="1292981"/>
                      <a:pt x="625962" y="1305158"/>
                      <a:pt x="624114" y="1317172"/>
                    </a:cubicBezTo>
                    <a:cubicBezTo>
                      <a:pt x="623532" y="1320952"/>
                      <a:pt x="619857" y="1324284"/>
                      <a:pt x="620486" y="1328057"/>
                    </a:cubicBezTo>
                    <a:cubicBezTo>
                      <a:pt x="621998" y="1337129"/>
                      <a:pt x="632278" y="1341966"/>
                      <a:pt x="638629" y="1346200"/>
                    </a:cubicBezTo>
                    <a:cubicBezTo>
                      <a:pt x="643467" y="1344991"/>
                      <a:pt x="648683" y="1344802"/>
                      <a:pt x="653143" y="1342572"/>
                    </a:cubicBezTo>
                    <a:cubicBezTo>
                      <a:pt x="666292" y="1335997"/>
                      <a:pt x="655754" y="1334772"/>
                      <a:pt x="664029" y="1324429"/>
                    </a:cubicBezTo>
                    <a:cubicBezTo>
                      <a:pt x="666753" y="1321024"/>
                      <a:pt x="671286" y="1319591"/>
                      <a:pt x="674914" y="1317172"/>
                    </a:cubicBezTo>
                    <a:cubicBezTo>
                      <a:pt x="691847" y="1318381"/>
                      <a:pt x="709691" y="1315192"/>
                      <a:pt x="725714" y="1320800"/>
                    </a:cubicBezTo>
                    <a:cubicBezTo>
                      <a:pt x="735401" y="1324191"/>
                      <a:pt x="747486" y="1342572"/>
                      <a:pt x="747486" y="1342572"/>
                    </a:cubicBezTo>
                    <a:cubicBezTo>
                      <a:pt x="749905" y="1349829"/>
                      <a:pt x="749334" y="1358934"/>
                      <a:pt x="754743" y="1364343"/>
                    </a:cubicBezTo>
                    <a:cubicBezTo>
                      <a:pt x="758372" y="1367972"/>
                      <a:pt x="761687" y="1371944"/>
                      <a:pt x="765629" y="1375229"/>
                    </a:cubicBezTo>
                    <a:cubicBezTo>
                      <a:pt x="793105" y="1398126"/>
                      <a:pt x="762647" y="1368621"/>
                      <a:pt x="783772" y="1389743"/>
                    </a:cubicBezTo>
                    <a:cubicBezTo>
                      <a:pt x="786191" y="1394581"/>
                      <a:pt x="789319" y="1399125"/>
                      <a:pt x="791029" y="1404257"/>
                    </a:cubicBezTo>
                    <a:cubicBezTo>
                      <a:pt x="794352" y="1414226"/>
                      <a:pt x="797398" y="1444324"/>
                      <a:pt x="798286" y="1451429"/>
                    </a:cubicBezTo>
                    <a:cubicBezTo>
                      <a:pt x="807962" y="1450219"/>
                      <a:pt x="817974" y="1450602"/>
                      <a:pt x="827314" y="1447800"/>
                    </a:cubicBezTo>
                    <a:cubicBezTo>
                      <a:pt x="830591" y="1446817"/>
                      <a:pt x="833977" y="1443912"/>
                      <a:pt x="834572" y="1440543"/>
                    </a:cubicBezTo>
                    <a:cubicBezTo>
                      <a:pt x="837732" y="1422636"/>
                      <a:pt x="835629" y="1404115"/>
                      <a:pt x="838200" y="1386114"/>
                    </a:cubicBezTo>
                    <a:cubicBezTo>
                      <a:pt x="839282" y="1378541"/>
                      <a:pt x="845457" y="1364343"/>
                      <a:pt x="845457" y="1364343"/>
                    </a:cubicBezTo>
                    <a:cubicBezTo>
                      <a:pt x="846667" y="1340153"/>
                      <a:pt x="849086" y="1315993"/>
                      <a:pt x="849086" y="1291772"/>
                    </a:cubicBezTo>
                    <a:cubicBezTo>
                      <a:pt x="849086" y="1241501"/>
                      <a:pt x="850825" y="1249821"/>
                      <a:pt x="841829" y="1222829"/>
                    </a:cubicBezTo>
                    <a:cubicBezTo>
                      <a:pt x="844248" y="1203477"/>
                      <a:pt x="842595" y="1183163"/>
                      <a:pt x="849086" y="1164772"/>
                    </a:cubicBezTo>
                    <a:cubicBezTo>
                      <a:pt x="850746" y="1160069"/>
                      <a:pt x="859451" y="1163909"/>
                      <a:pt x="863600" y="1161143"/>
                    </a:cubicBezTo>
                    <a:cubicBezTo>
                      <a:pt x="867229" y="1158724"/>
                      <a:pt x="868438" y="1153886"/>
                      <a:pt x="870857" y="1150257"/>
                    </a:cubicBezTo>
                    <a:cubicBezTo>
                      <a:pt x="872671" y="1139377"/>
                      <a:pt x="875355" y="1116296"/>
                      <a:pt x="881743" y="1106714"/>
                    </a:cubicBezTo>
                    <a:lnTo>
                      <a:pt x="889000" y="1095829"/>
                    </a:lnTo>
                    <a:cubicBezTo>
                      <a:pt x="890210" y="1090991"/>
                      <a:pt x="891547" y="1086183"/>
                      <a:pt x="892629" y="1081314"/>
                    </a:cubicBezTo>
                    <a:cubicBezTo>
                      <a:pt x="893967" y="1075294"/>
                      <a:pt x="894092" y="1068946"/>
                      <a:pt x="896257" y="1063172"/>
                    </a:cubicBezTo>
                    <a:cubicBezTo>
                      <a:pt x="897788" y="1059089"/>
                      <a:pt x="900790" y="1055691"/>
                      <a:pt x="903514" y="1052286"/>
                    </a:cubicBezTo>
                    <a:cubicBezTo>
                      <a:pt x="905651" y="1049615"/>
                      <a:pt x="907712" y="1046559"/>
                      <a:pt x="910772" y="1045029"/>
                    </a:cubicBezTo>
                    <a:cubicBezTo>
                      <a:pt x="915232" y="1042799"/>
                      <a:pt x="920491" y="1042770"/>
                      <a:pt x="925286" y="1041400"/>
                    </a:cubicBezTo>
                    <a:cubicBezTo>
                      <a:pt x="928964" y="1040349"/>
                      <a:pt x="932543" y="1038981"/>
                      <a:pt x="936172" y="1037772"/>
                    </a:cubicBezTo>
                    <a:cubicBezTo>
                      <a:pt x="939800" y="1035353"/>
                      <a:pt x="945678" y="1034651"/>
                      <a:pt x="947057" y="1030514"/>
                    </a:cubicBezTo>
                    <a:cubicBezTo>
                      <a:pt x="948634" y="1025783"/>
                      <a:pt x="944033" y="1008138"/>
                      <a:pt x="947057" y="1008743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19 Forma libre"/>
              <p:cNvSpPr/>
              <p:nvPr/>
            </p:nvSpPr>
            <p:spPr>
              <a:xfrm>
                <a:off x="4154455" y="4193307"/>
                <a:ext cx="268267" cy="241300"/>
              </a:xfrm>
              <a:custGeom>
                <a:avLst/>
                <a:gdLst>
                  <a:gd name="connsiteX0" fmla="*/ 290286 w 290334"/>
                  <a:gd name="connsiteY0" fmla="*/ 152400 h 254000"/>
                  <a:gd name="connsiteX1" fmla="*/ 283028 w 290334"/>
                  <a:gd name="connsiteY1" fmla="*/ 130628 h 254000"/>
                  <a:gd name="connsiteX2" fmla="*/ 272143 w 290334"/>
                  <a:gd name="connsiteY2" fmla="*/ 119742 h 254000"/>
                  <a:gd name="connsiteX3" fmla="*/ 257628 w 290334"/>
                  <a:gd name="connsiteY3" fmla="*/ 94342 h 254000"/>
                  <a:gd name="connsiteX4" fmla="*/ 254000 w 290334"/>
                  <a:gd name="connsiteY4" fmla="*/ 83457 h 254000"/>
                  <a:gd name="connsiteX5" fmla="*/ 246743 w 290334"/>
                  <a:gd name="connsiteY5" fmla="*/ 54428 h 254000"/>
                  <a:gd name="connsiteX6" fmla="*/ 232228 w 290334"/>
                  <a:gd name="connsiteY6" fmla="*/ 50800 h 254000"/>
                  <a:gd name="connsiteX7" fmla="*/ 221343 w 290334"/>
                  <a:gd name="connsiteY7" fmla="*/ 54428 h 254000"/>
                  <a:gd name="connsiteX8" fmla="*/ 199571 w 290334"/>
                  <a:gd name="connsiteY8" fmla="*/ 43542 h 254000"/>
                  <a:gd name="connsiteX9" fmla="*/ 192314 w 290334"/>
                  <a:gd name="connsiteY9" fmla="*/ 32657 h 254000"/>
                  <a:gd name="connsiteX10" fmla="*/ 181428 w 290334"/>
                  <a:gd name="connsiteY10" fmla="*/ 25400 h 254000"/>
                  <a:gd name="connsiteX11" fmla="*/ 166914 w 290334"/>
                  <a:gd name="connsiteY11" fmla="*/ 7257 h 254000"/>
                  <a:gd name="connsiteX12" fmla="*/ 156028 w 290334"/>
                  <a:gd name="connsiteY12" fmla="*/ 0 h 254000"/>
                  <a:gd name="connsiteX13" fmla="*/ 137886 w 290334"/>
                  <a:gd name="connsiteY13" fmla="*/ 21771 h 254000"/>
                  <a:gd name="connsiteX14" fmla="*/ 127000 w 290334"/>
                  <a:gd name="connsiteY14" fmla="*/ 50800 h 254000"/>
                  <a:gd name="connsiteX15" fmla="*/ 116114 w 290334"/>
                  <a:gd name="connsiteY15" fmla="*/ 47171 h 254000"/>
                  <a:gd name="connsiteX16" fmla="*/ 94343 w 290334"/>
                  <a:gd name="connsiteY16" fmla="*/ 32657 h 254000"/>
                  <a:gd name="connsiteX17" fmla="*/ 79828 w 290334"/>
                  <a:gd name="connsiteY17" fmla="*/ 29028 h 254000"/>
                  <a:gd name="connsiteX18" fmla="*/ 58057 w 290334"/>
                  <a:gd name="connsiteY18" fmla="*/ 32657 h 254000"/>
                  <a:gd name="connsiteX19" fmla="*/ 50800 w 290334"/>
                  <a:gd name="connsiteY19" fmla="*/ 65314 h 254000"/>
                  <a:gd name="connsiteX20" fmla="*/ 54428 w 290334"/>
                  <a:gd name="connsiteY20" fmla="*/ 76200 h 254000"/>
                  <a:gd name="connsiteX21" fmla="*/ 39914 w 290334"/>
                  <a:gd name="connsiteY21" fmla="*/ 97971 h 254000"/>
                  <a:gd name="connsiteX22" fmla="*/ 36286 w 290334"/>
                  <a:gd name="connsiteY22" fmla="*/ 108857 h 254000"/>
                  <a:gd name="connsiteX23" fmla="*/ 29028 w 290334"/>
                  <a:gd name="connsiteY23" fmla="*/ 116114 h 254000"/>
                  <a:gd name="connsiteX24" fmla="*/ 14514 w 290334"/>
                  <a:gd name="connsiteY24" fmla="*/ 137885 h 254000"/>
                  <a:gd name="connsiteX25" fmla="*/ 7257 w 290334"/>
                  <a:gd name="connsiteY25" fmla="*/ 170542 h 254000"/>
                  <a:gd name="connsiteX26" fmla="*/ 0 w 290334"/>
                  <a:gd name="connsiteY26" fmla="*/ 177800 h 254000"/>
                  <a:gd name="connsiteX27" fmla="*/ 3628 w 290334"/>
                  <a:gd name="connsiteY27" fmla="*/ 214085 h 254000"/>
                  <a:gd name="connsiteX28" fmla="*/ 32657 w 290334"/>
                  <a:gd name="connsiteY28" fmla="*/ 228600 h 254000"/>
                  <a:gd name="connsiteX29" fmla="*/ 87086 w 290334"/>
                  <a:gd name="connsiteY29" fmla="*/ 232228 h 254000"/>
                  <a:gd name="connsiteX30" fmla="*/ 108857 w 290334"/>
                  <a:gd name="connsiteY30" fmla="*/ 243114 h 254000"/>
                  <a:gd name="connsiteX31" fmla="*/ 119743 w 290334"/>
                  <a:gd name="connsiteY31" fmla="*/ 250371 h 254000"/>
                  <a:gd name="connsiteX32" fmla="*/ 137886 w 290334"/>
                  <a:gd name="connsiteY32" fmla="*/ 254000 h 254000"/>
                  <a:gd name="connsiteX33" fmla="*/ 177800 w 290334"/>
                  <a:gd name="connsiteY33" fmla="*/ 250371 h 254000"/>
                  <a:gd name="connsiteX34" fmla="*/ 188686 w 290334"/>
                  <a:gd name="connsiteY34" fmla="*/ 243114 h 254000"/>
                  <a:gd name="connsiteX35" fmla="*/ 199571 w 290334"/>
                  <a:gd name="connsiteY35" fmla="*/ 239485 h 254000"/>
                  <a:gd name="connsiteX36" fmla="*/ 214086 w 290334"/>
                  <a:gd name="connsiteY36" fmla="*/ 217714 h 254000"/>
                  <a:gd name="connsiteX37" fmla="*/ 221343 w 290334"/>
                  <a:gd name="connsiteY37" fmla="*/ 206828 h 254000"/>
                  <a:gd name="connsiteX38" fmla="*/ 224971 w 290334"/>
                  <a:gd name="connsiteY38" fmla="*/ 195942 h 254000"/>
                  <a:gd name="connsiteX39" fmla="*/ 235857 w 290334"/>
                  <a:gd name="connsiteY39" fmla="*/ 185057 h 254000"/>
                  <a:gd name="connsiteX40" fmla="*/ 246743 w 290334"/>
                  <a:gd name="connsiteY40" fmla="*/ 181428 h 254000"/>
                  <a:gd name="connsiteX41" fmla="*/ 290286 w 290334"/>
                  <a:gd name="connsiteY41" fmla="*/ 177800 h 254000"/>
                  <a:gd name="connsiteX42" fmla="*/ 286657 w 290334"/>
                  <a:gd name="connsiteY42" fmla="*/ 152400 h 254000"/>
                  <a:gd name="connsiteX43" fmla="*/ 290286 w 290334"/>
                  <a:gd name="connsiteY43" fmla="*/ 15240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90334" h="254000">
                    <a:moveTo>
                      <a:pt x="290286" y="152400"/>
                    </a:moveTo>
                    <a:cubicBezTo>
                      <a:pt x="289681" y="148771"/>
                      <a:pt x="286743" y="137315"/>
                      <a:pt x="283028" y="130628"/>
                    </a:cubicBezTo>
                    <a:cubicBezTo>
                      <a:pt x="280536" y="126142"/>
                      <a:pt x="275428" y="123684"/>
                      <a:pt x="272143" y="119742"/>
                    </a:cubicBezTo>
                    <a:cubicBezTo>
                      <a:pt x="266784" y="113311"/>
                      <a:pt x="260760" y="101649"/>
                      <a:pt x="257628" y="94342"/>
                    </a:cubicBezTo>
                    <a:cubicBezTo>
                      <a:pt x="256121" y="90827"/>
                      <a:pt x="255006" y="87147"/>
                      <a:pt x="254000" y="83457"/>
                    </a:cubicBezTo>
                    <a:cubicBezTo>
                      <a:pt x="251376" y="73834"/>
                      <a:pt x="256419" y="56847"/>
                      <a:pt x="246743" y="54428"/>
                    </a:cubicBezTo>
                    <a:lnTo>
                      <a:pt x="232228" y="50800"/>
                    </a:lnTo>
                    <a:cubicBezTo>
                      <a:pt x="228600" y="52009"/>
                      <a:pt x="225168" y="54428"/>
                      <a:pt x="221343" y="54428"/>
                    </a:cubicBezTo>
                    <a:cubicBezTo>
                      <a:pt x="210217" y="54428"/>
                      <a:pt x="205752" y="51269"/>
                      <a:pt x="199571" y="43542"/>
                    </a:cubicBezTo>
                    <a:cubicBezTo>
                      <a:pt x="196847" y="40137"/>
                      <a:pt x="195398" y="35740"/>
                      <a:pt x="192314" y="32657"/>
                    </a:cubicBezTo>
                    <a:cubicBezTo>
                      <a:pt x="189230" y="29573"/>
                      <a:pt x="184833" y="28124"/>
                      <a:pt x="181428" y="25400"/>
                    </a:cubicBezTo>
                    <a:cubicBezTo>
                      <a:pt x="163475" y="11037"/>
                      <a:pt x="185773" y="26114"/>
                      <a:pt x="166914" y="7257"/>
                    </a:cubicBezTo>
                    <a:cubicBezTo>
                      <a:pt x="163830" y="4173"/>
                      <a:pt x="159657" y="2419"/>
                      <a:pt x="156028" y="0"/>
                    </a:cubicBezTo>
                    <a:cubicBezTo>
                      <a:pt x="150974" y="5054"/>
                      <a:pt x="140412" y="14192"/>
                      <a:pt x="137886" y="21771"/>
                    </a:cubicBezTo>
                    <a:cubicBezTo>
                      <a:pt x="127408" y="53204"/>
                      <a:pt x="142382" y="35416"/>
                      <a:pt x="127000" y="50800"/>
                    </a:cubicBezTo>
                    <a:cubicBezTo>
                      <a:pt x="123371" y="49590"/>
                      <a:pt x="119458" y="49029"/>
                      <a:pt x="116114" y="47171"/>
                    </a:cubicBezTo>
                    <a:cubicBezTo>
                      <a:pt x="108490" y="42935"/>
                      <a:pt x="102804" y="34772"/>
                      <a:pt x="94343" y="32657"/>
                    </a:cubicBezTo>
                    <a:lnTo>
                      <a:pt x="79828" y="29028"/>
                    </a:lnTo>
                    <a:cubicBezTo>
                      <a:pt x="72571" y="30238"/>
                      <a:pt x="64780" y="29669"/>
                      <a:pt x="58057" y="32657"/>
                    </a:cubicBezTo>
                    <a:cubicBezTo>
                      <a:pt x="41107" y="40190"/>
                      <a:pt x="47563" y="50745"/>
                      <a:pt x="50800" y="65314"/>
                    </a:cubicBezTo>
                    <a:cubicBezTo>
                      <a:pt x="51630" y="69048"/>
                      <a:pt x="53219" y="72571"/>
                      <a:pt x="54428" y="76200"/>
                    </a:cubicBezTo>
                    <a:cubicBezTo>
                      <a:pt x="49590" y="83457"/>
                      <a:pt x="42672" y="89697"/>
                      <a:pt x="39914" y="97971"/>
                    </a:cubicBezTo>
                    <a:cubicBezTo>
                      <a:pt x="38705" y="101600"/>
                      <a:pt x="38254" y="105577"/>
                      <a:pt x="36286" y="108857"/>
                    </a:cubicBezTo>
                    <a:cubicBezTo>
                      <a:pt x="34526" y="111791"/>
                      <a:pt x="31081" y="113377"/>
                      <a:pt x="29028" y="116114"/>
                    </a:cubicBezTo>
                    <a:cubicBezTo>
                      <a:pt x="23795" y="123091"/>
                      <a:pt x="14514" y="137885"/>
                      <a:pt x="14514" y="137885"/>
                    </a:cubicBezTo>
                    <a:cubicBezTo>
                      <a:pt x="13780" y="142287"/>
                      <a:pt x="11382" y="163668"/>
                      <a:pt x="7257" y="170542"/>
                    </a:cubicBezTo>
                    <a:cubicBezTo>
                      <a:pt x="5497" y="173476"/>
                      <a:pt x="2419" y="175381"/>
                      <a:pt x="0" y="177800"/>
                    </a:cubicBezTo>
                    <a:cubicBezTo>
                      <a:pt x="1209" y="189895"/>
                      <a:pt x="680" y="202293"/>
                      <a:pt x="3628" y="214085"/>
                    </a:cubicBezTo>
                    <a:cubicBezTo>
                      <a:pt x="5875" y="223072"/>
                      <a:pt x="30940" y="228486"/>
                      <a:pt x="32657" y="228600"/>
                    </a:cubicBezTo>
                    <a:lnTo>
                      <a:pt x="87086" y="232228"/>
                    </a:lnTo>
                    <a:cubicBezTo>
                      <a:pt x="118275" y="253021"/>
                      <a:pt x="78817" y="228094"/>
                      <a:pt x="108857" y="243114"/>
                    </a:cubicBezTo>
                    <a:cubicBezTo>
                      <a:pt x="112758" y="245064"/>
                      <a:pt x="115660" y="248840"/>
                      <a:pt x="119743" y="250371"/>
                    </a:cubicBezTo>
                    <a:cubicBezTo>
                      <a:pt x="125518" y="252537"/>
                      <a:pt x="131838" y="252790"/>
                      <a:pt x="137886" y="254000"/>
                    </a:cubicBezTo>
                    <a:cubicBezTo>
                      <a:pt x="151191" y="252790"/>
                      <a:pt x="164737" y="253170"/>
                      <a:pt x="177800" y="250371"/>
                    </a:cubicBezTo>
                    <a:cubicBezTo>
                      <a:pt x="182064" y="249457"/>
                      <a:pt x="184785" y="245064"/>
                      <a:pt x="188686" y="243114"/>
                    </a:cubicBezTo>
                    <a:cubicBezTo>
                      <a:pt x="192107" y="241403"/>
                      <a:pt x="195943" y="240695"/>
                      <a:pt x="199571" y="239485"/>
                    </a:cubicBezTo>
                    <a:lnTo>
                      <a:pt x="214086" y="217714"/>
                    </a:lnTo>
                    <a:lnTo>
                      <a:pt x="221343" y="206828"/>
                    </a:lnTo>
                    <a:cubicBezTo>
                      <a:pt x="222552" y="203199"/>
                      <a:pt x="222849" y="199124"/>
                      <a:pt x="224971" y="195942"/>
                    </a:cubicBezTo>
                    <a:cubicBezTo>
                      <a:pt x="227817" y="191672"/>
                      <a:pt x="231587" y="187903"/>
                      <a:pt x="235857" y="185057"/>
                    </a:cubicBezTo>
                    <a:cubicBezTo>
                      <a:pt x="239040" y="182935"/>
                      <a:pt x="242952" y="181934"/>
                      <a:pt x="246743" y="181428"/>
                    </a:cubicBezTo>
                    <a:cubicBezTo>
                      <a:pt x="261180" y="179503"/>
                      <a:pt x="275772" y="179009"/>
                      <a:pt x="290286" y="177800"/>
                    </a:cubicBezTo>
                    <a:cubicBezTo>
                      <a:pt x="289076" y="169333"/>
                      <a:pt x="289362" y="160514"/>
                      <a:pt x="286657" y="152400"/>
                    </a:cubicBezTo>
                    <a:cubicBezTo>
                      <a:pt x="285575" y="149154"/>
                      <a:pt x="290891" y="156029"/>
                      <a:pt x="290286" y="15240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20 Forma libre"/>
              <p:cNvSpPr/>
              <p:nvPr/>
            </p:nvSpPr>
            <p:spPr>
              <a:xfrm>
                <a:off x="3379815" y="3996457"/>
                <a:ext cx="468277" cy="725487"/>
              </a:xfrm>
              <a:custGeom>
                <a:avLst/>
                <a:gdLst>
                  <a:gd name="connsiteX0" fmla="*/ 407244 w 508844"/>
                  <a:gd name="connsiteY0" fmla="*/ 762000 h 762184"/>
                  <a:gd name="connsiteX1" fmla="*/ 419944 w 508844"/>
                  <a:gd name="connsiteY1" fmla="*/ 746125 h 762184"/>
                  <a:gd name="connsiteX2" fmla="*/ 423119 w 508844"/>
                  <a:gd name="connsiteY2" fmla="*/ 736600 h 762184"/>
                  <a:gd name="connsiteX3" fmla="*/ 426294 w 508844"/>
                  <a:gd name="connsiteY3" fmla="*/ 692150 h 762184"/>
                  <a:gd name="connsiteX4" fmla="*/ 432644 w 508844"/>
                  <a:gd name="connsiteY4" fmla="*/ 682625 h 762184"/>
                  <a:gd name="connsiteX5" fmla="*/ 435819 w 508844"/>
                  <a:gd name="connsiteY5" fmla="*/ 673100 h 762184"/>
                  <a:gd name="connsiteX6" fmla="*/ 438994 w 508844"/>
                  <a:gd name="connsiteY6" fmla="*/ 622300 h 762184"/>
                  <a:gd name="connsiteX7" fmla="*/ 442169 w 508844"/>
                  <a:gd name="connsiteY7" fmla="*/ 600075 h 762184"/>
                  <a:gd name="connsiteX8" fmla="*/ 480269 w 508844"/>
                  <a:gd name="connsiteY8" fmla="*/ 596900 h 762184"/>
                  <a:gd name="connsiteX9" fmla="*/ 489794 w 508844"/>
                  <a:gd name="connsiteY9" fmla="*/ 590550 h 762184"/>
                  <a:gd name="connsiteX10" fmla="*/ 499319 w 508844"/>
                  <a:gd name="connsiteY10" fmla="*/ 549275 h 762184"/>
                  <a:gd name="connsiteX11" fmla="*/ 508844 w 508844"/>
                  <a:gd name="connsiteY11" fmla="*/ 542925 h 762184"/>
                  <a:gd name="connsiteX12" fmla="*/ 499319 w 508844"/>
                  <a:gd name="connsiteY12" fmla="*/ 536575 h 762184"/>
                  <a:gd name="connsiteX13" fmla="*/ 477094 w 508844"/>
                  <a:gd name="connsiteY13" fmla="*/ 511175 h 762184"/>
                  <a:gd name="connsiteX14" fmla="*/ 458044 w 508844"/>
                  <a:gd name="connsiteY14" fmla="*/ 508000 h 762184"/>
                  <a:gd name="connsiteX15" fmla="*/ 448519 w 508844"/>
                  <a:gd name="connsiteY15" fmla="*/ 501650 h 762184"/>
                  <a:gd name="connsiteX16" fmla="*/ 445344 w 508844"/>
                  <a:gd name="connsiteY16" fmla="*/ 476250 h 762184"/>
                  <a:gd name="connsiteX17" fmla="*/ 442169 w 508844"/>
                  <a:gd name="connsiteY17" fmla="*/ 466725 h 762184"/>
                  <a:gd name="connsiteX18" fmla="*/ 445344 w 508844"/>
                  <a:gd name="connsiteY18" fmla="*/ 438150 h 762184"/>
                  <a:gd name="connsiteX19" fmla="*/ 451694 w 508844"/>
                  <a:gd name="connsiteY19" fmla="*/ 415925 h 762184"/>
                  <a:gd name="connsiteX20" fmla="*/ 438994 w 508844"/>
                  <a:gd name="connsiteY20" fmla="*/ 387350 h 762184"/>
                  <a:gd name="connsiteX21" fmla="*/ 435819 w 508844"/>
                  <a:gd name="connsiteY21" fmla="*/ 377825 h 762184"/>
                  <a:gd name="connsiteX22" fmla="*/ 429469 w 508844"/>
                  <a:gd name="connsiteY22" fmla="*/ 368300 h 762184"/>
                  <a:gd name="connsiteX23" fmla="*/ 423119 w 508844"/>
                  <a:gd name="connsiteY23" fmla="*/ 349250 h 762184"/>
                  <a:gd name="connsiteX24" fmla="*/ 413594 w 508844"/>
                  <a:gd name="connsiteY24" fmla="*/ 339725 h 762184"/>
                  <a:gd name="connsiteX25" fmla="*/ 400894 w 508844"/>
                  <a:gd name="connsiteY25" fmla="*/ 320675 h 762184"/>
                  <a:gd name="connsiteX26" fmla="*/ 397719 w 508844"/>
                  <a:gd name="connsiteY26" fmla="*/ 307975 h 762184"/>
                  <a:gd name="connsiteX27" fmla="*/ 404069 w 508844"/>
                  <a:gd name="connsiteY27" fmla="*/ 276225 h 762184"/>
                  <a:gd name="connsiteX28" fmla="*/ 385019 w 508844"/>
                  <a:gd name="connsiteY28" fmla="*/ 263525 h 762184"/>
                  <a:gd name="connsiteX29" fmla="*/ 381844 w 508844"/>
                  <a:gd name="connsiteY29" fmla="*/ 254000 h 762184"/>
                  <a:gd name="connsiteX30" fmla="*/ 375494 w 508844"/>
                  <a:gd name="connsiteY30" fmla="*/ 231775 h 762184"/>
                  <a:gd name="connsiteX31" fmla="*/ 369144 w 508844"/>
                  <a:gd name="connsiteY31" fmla="*/ 222250 h 762184"/>
                  <a:gd name="connsiteX32" fmla="*/ 365969 w 508844"/>
                  <a:gd name="connsiteY32" fmla="*/ 212725 h 762184"/>
                  <a:gd name="connsiteX33" fmla="*/ 359619 w 508844"/>
                  <a:gd name="connsiteY33" fmla="*/ 200025 h 762184"/>
                  <a:gd name="connsiteX34" fmla="*/ 343744 w 508844"/>
                  <a:gd name="connsiteY34" fmla="*/ 184150 h 762184"/>
                  <a:gd name="connsiteX35" fmla="*/ 334219 w 508844"/>
                  <a:gd name="connsiteY35" fmla="*/ 174625 h 762184"/>
                  <a:gd name="connsiteX36" fmla="*/ 331044 w 508844"/>
                  <a:gd name="connsiteY36" fmla="*/ 149225 h 762184"/>
                  <a:gd name="connsiteX37" fmla="*/ 315169 w 508844"/>
                  <a:gd name="connsiteY37" fmla="*/ 133350 h 762184"/>
                  <a:gd name="connsiteX38" fmla="*/ 289769 w 508844"/>
                  <a:gd name="connsiteY38" fmla="*/ 127000 h 762184"/>
                  <a:gd name="connsiteX39" fmla="*/ 277069 w 508844"/>
                  <a:gd name="connsiteY39" fmla="*/ 123825 h 762184"/>
                  <a:gd name="connsiteX40" fmla="*/ 251669 w 508844"/>
                  <a:gd name="connsiteY40" fmla="*/ 133350 h 762184"/>
                  <a:gd name="connsiteX41" fmla="*/ 248494 w 508844"/>
                  <a:gd name="connsiteY41" fmla="*/ 149225 h 762184"/>
                  <a:gd name="connsiteX42" fmla="*/ 226269 w 508844"/>
                  <a:gd name="connsiteY42" fmla="*/ 161925 h 762184"/>
                  <a:gd name="connsiteX43" fmla="*/ 200869 w 508844"/>
                  <a:gd name="connsiteY43" fmla="*/ 158750 h 762184"/>
                  <a:gd name="connsiteX44" fmla="*/ 200869 w 508844"/>
                  <a:gd name="connsiteY44" fmla="*/ 136525 h 762184"/>
                  <a:gd name="connsiteX45" fmla="*/ 204044 w 508844"/>
                  <a:gd name="connsiteY45" fmla="*/ 127000 h 762184"/>
                  <a:gd name="connsiteX46" fmla="*/ 216744 w 508844"/>
                  <a:gd name="connsiteY46" fmla="*/ 107950 h 762184"/>
                  <a:gd name="connsiteX47" fmla="*/ 219919 w 508844"/>
                  <a:gd name="connsiteY47" fmla="*/ 98425 h 762184"/>
                  <a:gd name="connsiteX48" fmla="*/ 223094 w 508844"/>
                  <a:gd name="connsiteY48" fmla="*/ 73025 h 762184"/>
                  <a:gd name="connsiteX49" fmla="*/ 226269 w 508844"/>
                  <a:gd name="connsiteY49" fmla="*/ 63500 h 762184"/>
                  <a:gd name="connsiteX50" fmla="*/ 235794 w 508844"/>
                  <a:gd name="connsiteY50" fmla="*/ 60325 h 762184"/>
                  <a:gd name="connsiteX51" fmla="*/ 226269 w 508844"/>
                  <a:gd name="connsiteY51" fmla="*/ 38100 h 762184"/>
                  <a:gd name="connsiteX52" fmla="*/ 216744 w 508844"/>
                  <a:gd name="connsiteY52" fmla="*/ 31750 h 762184"/>
                  <a:gd name="connsiteX53" fmla="*/ 210394 w 508844"/>
                  <a:gd name="connsiteY53" fmla="*/ 22225 h 762184"/>
                  <a:gd name="connsiteX54" fmla="*/ 191344 w 508844"/>
                  <a:gd name="connsiteY54" fmla="*/ 9525 h 762184"/>
                  <a:gd name="connsiteX55" fmla="*/ 172294 w 508844"/>
                  <a:gd name="connsiteY55" fmla="*/ 0 h 762184"/>
                  <a:gd name="connsiteX56" fmla="*/ 153244 w 508844"/>
                  <a:gd name="connsiteY56" fmla="*/ 3175 h 762184"/>
                  <a:gd name="connsiteX57" fmla="*/ 140544 w 508844"/>
                  <a:gd name="connsiteY57" fmla="*/ 6350 h 762184"/>
                  <a:gd name="connsiteX58" fmla="*/ 108794 w 508844"/>
                  <a:gd name="connsiteY58" fmla="*/ 12700 h 762184"/>
                  <a:gd name="connsiteX59" fmla="*/ 89744 w 508844"/>
                  <a:gd name="connsiteY59" fmla="*/ 19050 h 762184"/>
                  <a:gd name="connsiteX60" fmla="*/ 80219 w 508844"/>
                  <a:gd name="connsiteY60" fmla="*/ 22225 h 762184"/>
                  <a:gd name="connsiteX61" fmla="*/ 80219 w 508844"/>
                  <a:gd name="connsiteY61" fmla="*/ 41275 h 762184"/>
                  <a:gd name="connsiteX62" fmla="*/ 77044 w 508844"/>
                  <a:gd name="connsiteY62" fmla="*/ 69850 h 762184"/>
                  <a:gd name="connsiteX63" fmla="*/ 67519 w 508844"/>
                  <a:gd name="connsiteY63" fmla="*/ 95250 h 762184"/>
                  <a:gd name="connsiteX64" fmla="*/ 57994 w 508844"/>
                  <a:gd name="connsiteY64" fmla="*/ 114300 h 762184"/>
                  <a:gd name="connsiteX65" fmla="*/ 70694 w 508844"/>
                  <a:gd name="connsiteY65" fmla="*/ 130175 h 762184"/>
                  <a:gd name="connsiteX66" fmla="*/ 77044 w 508844"/>
                  <a:gd name="connsiteY66" fmla="*/ 139700 h 762184"/>
                  <a:gd name="connsiteX67" fmla="*/ 86569 w 508844"/>
                  <a:gd name="connsiteY67" fmla="*/ 146050 h 762184"/>
                  <a:gd name="connsiteX68" fmla="*/ 83394 w 508844"/>
                  <a:gd name="connsiteY68" fmla="*/ 161925 h 762184"/>
                  <a:gd name="connsiteX69" fmla="*/ 80219 w 508844"/>
                  <a:gd name="connsiteY69" fmla="*/ 171450 h 762184"/>
                  <a:gd name="connsiteX70" fmla="*/ 64344 w 508844"/>
                  <a:gd name="connsiteY70" fmla="*/ 168275 h 762184"/>
                  <a:gd name="connsiteX71" fmla="*/ 32594 w 508844"/>
                  <a:gd name="connsiteY71" fmla="*/ 165100 h 762184"/>
                  <a:gd name="connsiteX72" fmla="*/ 844 w 508844"/>
                  <a:gd name="connsiteY72" fmla="*/ 165100 h 762184"/>
                  <a:gd name="connsiteX73" fmla="*/ 4019 w 508844"/>
                  <a:gd name="connsiteY73" fmla="*/ 174625 h 762184"/>
                  <a:gd name="connsiteX74" fmla="*/ 7194 w 508844"/>
                  <a:gd name="connsiteY74" fmla="*/ 225425 h 762184"/>
                  <a:gd name="connsiteX75" fmla="*/ 10369 w 508844"/>
                  <a:gd name="connsiteY75" fmla="*/ 247650 h 762184"/>
                  <a:gd name="connsiteX76" fmla="*/ 16719 w 508844"/>
                  <a:gd name="connsiteY76" fmla="*/ 257175 h 762184"/>
                  <a:gd name="connsiteX77" fmla="*/ 19894 w 508844"/>
                  <a:gd name="connsiteY77" fmla="*/ 285750 h 762184"/>
                  <a:gd name="connsiteX78" fmla="*/ 19894 w 508844"/>
                  <a:gd name="connsiteY78" fmla="*/ 336550 h 762184"/>
                  <a:gd name="connsiteX79" fmla="*/ 26244 w 508844"/>
                  <a:gd name="connsiteY79" fmla="*/ 346075 h 762184"/>
                  <a:gd name="connsiteX80" fmla="*/ 32594 w 508844"/>
                  <a:gd name="connsiteY80" fmla="*/ 381000 h 762184"/>
                  <a:gd name="connsiteX81" fmla="*/ 42119 w 508844"/>
                  <a:gd name="connsiteY81" fmla="*/ 390525 h 762184"/>
                  <a:gd name="connsiteX82" fmla="*/ 57994 w 508844"/>
                  <a:gd name="connsiteY82" fmla="*/ 403225 h 762184"/>
                  <a:gd name="connsiteX83" fmla="*/ 70694 w 508844"/>
                  <a:gd name="connsiteY83" fmla="*/ 428625 h 762184"/>
                  <a:gd name="connsiteX84" fmla="*/ 73869 w 508844"/>
                  <a:gd name="connsiteY84" fmla="*/ 438150 h 762184"/>
                  <a:gd name="connsiteX85" fmla="*/ 80219 w 508844"/>
                  <a:gd name="connsiteY85" fmla="*/ 450850 h 762184"/>
                  <a:gd name="connsiteX86" fmla="*/ 83394 w 508844"/>
                  <a:gd name="connsiteY86" fmla="*/ 460375 h 762184"/>
                  <a:gd name="connsiteX87" fmla="*/ 108794 w 508844"/>
                  <a:gd name="connsiteY87" fmla="*/ 466725 h 762184"/>
                  <a:gd name="connsiteX88" fmla="*/ 127844 w 508844"/>
                  <a:gd name="connsiteY88" fmla="*/ 476250 h 762184"/>
                  <a:gd name="connsiteX89" fmla="*/ 134194 w 508844"/>
                  <a:gd name="connsiteY89" fmla="*/ 511175 h 762184"/>
                  <a:gd name="connsiteX90" fmla="*/ 137369 w 508844"/>
                  <a:gd name="connsiteY90" fmla="*/ 536575 h 762184"/>
                  <a:gd name="connsiteX91" fmla="*/ 131019 w 508844"/>
                  <a:gd name="connsiteY91" fmla="*/ 558800 h 762184"/>
                  <a:gd name="connsiteX92" fmla="*/ 127844 w 508844"/>
                  <a:gd name="connsiteY92" fmla="*/ 571500 h 762184"/>
                  <a:gd name="connsiteX93" fmla="*/ 127844 w 508844"/>
                  <a:gd name="connsiteY93" fmla="*/ 638175 h 762184"/>
                  <a:gd name="connsiteX94" fmla="*/ 105619 w 508844"/>
                  <a:gd name="connsiteY94" fmla="*/ 647700 h 762184"/>
                  <a:gd name="connsiteX95" fmla="*/ 96094 w 508844"/>
                  <a:gd name="connsiteY95" fmla="*/ 657225 h 762184"/>
                  <a:gd name="connsiteX96" fmla="*/ 83394 w 508844"/>
                  <a:gd name="connsiteY96" fmla="*/ 676275 h 762184"/>
                  <a:gd name="connsiteX97" fmla="*/ 64344 w 508844"/>
                  <a:gd name="connsiteY97" fmla="*/ 685800 h 762184"/>
                  <a:gd name="connsiteX98" fmla="*/ 45294 w 508844"/>
                  <a:gd name="connsiteY98" fmla="*/ 704850 h 762184"/>
                  <a:gd name="connsiteX99" fmla="*/ 35769 w 508844"/>
                  <a:gd name="connsiteY99" fmla="*/ 714375 h 762184"/>
                  <a:gd name="connsiteX100" fmla="*/ 42119 w 508844"/>
                  <a:gd name="connsiteY100" fmla="*/ 723900 h 762184"/>
                  <a:gd name="connsiteX101" fmla="*/ 102444 w 508844"/>
                  <a:gd name="connsiteY101" fmla="*/ 733425 h 762184"/>
                  <a:gd name="connsiteX102" fmla="*/ 118319 w 508844"/>
                  <a:gd name="connsiteY102" fmla="*/ 746125 h 762184"/>
                  <a:gd name="connsiteX103" fmla="*/ 143719 w 508844"/>
                  <a:gd name="connsiteY103" fmla="*/ 733425 h 762184"/>
                  <a:gd name="connsiteX104" fmla="*/ 150069 w 508844"/>
                  <a:gd name="connsiteY104" fmla="*/ 723900 h 762184"/>
                  <a:gd name="connsiteX105" fmla="*/ 156419 w 508844"/>
                  <a:gd name="connsiteY105" fmla="*/ 698500 h 762184"/>
                  <a:gd name="connsiteX106" fmla="*/ 169119 w 508844"/>
                  <a:gd name="connsiteY106" fmla="*/ 695325 h 762184"/>
                  <a:gd name="connsiteX107" fmla="*/ 200869 w 508844"/>
                  <a:gd name="connsiteY107" fmla="*/ 682625 h 762184"/>
                  <a:gd name="connsiteX108" fmla="*/ 235794 w 508844"/>
                  <a:gd name="connsiteY108" fmla="*/ 679450 h 762184"/>
                  <a:gd name="connsiteX109" fmla="*/ 248494 w 508844"/>
                  <a:gd name="connsiteY109" fmla="*/ 676275 h 762184"/>
                  <a:gd name="connsiteX110" fmla="*/ 242144 w 508844"/>
                  <a:gd name="connsiteY110" fmla="*/ 666750 h 762184"/>
                  <a:gd name="connsiteX111" fmla="*/ 261194 w 508844"/>
                  <a:gd name="connsiteY111" fmla="*/ 650875 h 762184"/>
                  <a:gd name="connsiteX112" fmla="*/ 270719 w 508844"/>
                  <a:gd name="connsiteY112" fmla="*/ 654050 h 762184"/>
                  <a:gd name="connsiteX113" fmla="*/ 283419 w 508844"/>
                  <a:gd name="connsiteY113" fmla="*/ 657225 h 762184"/>
                  <a:gd name="connsiteX114" fmla="*/ 286594 w 508844"/>
                  <a:gd name="connsiteY114" fmla="*/ 666750 h 762184"/>
                  <a:gd name="connsiteX115" fmla="*/ 289769 w 508844"/>
                  <a:gd name="connsiteY115" fmla="*/ 679450 h 762184"/>
                  <a:gd name="connsiteX116" fmla="*/ 299294 w 508844"/>
                  <a:gd name="connsiteY116" fmla="*/ 685800 h 762184"/>
                  <a:gd name="connsiteX117" fmla="*/ 343744 w 508844"/>
                  <a:gd name="connsiteY117" fmla="*/ 692150 h 762184"/>
                  <a:gd name="connsiteX118" fmla="*/ 346919 w 508844"/>
                  <a:gd name="connsiteY118" fmla="*/ 701675 h 762184"/>
                  <a:gd name="connsiteX119" fmla="*/ 350094 w 508844"/>
                  <a:gd name="connsiteY119" fmla="*/ 717550 h 762184"/>
                  <a:gd name="connsiteX120" fmla="*/ 359619 w 508844"/>
                  <a:gd name="connsiteY120" fmla="*/ 727075 h 762184"/>
                  <a:gd name="connsiteX121" fmla="*/ 385019 w 508844"/>
                  <a:gd name="connsiteY121" fmla="*/ 742950 h 762184"/>
                  <a:gd name="connsiteX122" fmla="*/ 394544 w 508844"/>
                  <a:gd name="connsiteY122" fmla="*/ 752475 h 762184"/>
                  <a:gd name="connsiteX123" fmla="*/ 404069 w 508844"/>
                  <a:gd name="connsiteY123" fmla="*/ 758825 h 762184"/>
                  <a:gd name="connsiteX124" fmla="*/ 407244 w 508844"/>
                  <a:gd name="connsiteY124" fmla="*/ 762000 h 76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508844" h="762184">
                    <a:moveTo>
                      <a:pt x="407244" y="762000"/>
                    </a:moveTo>
                    <a:cubicBezTo>
                      <a:pt x="409890" y="759883"/>
                      <a:pt x="416352" y="751872"/>
                      <a:pt x="419944" y="746125"/>
                    </a:cubicBezTo>
                    <a:cubicBezTo>
                      <a:pt x="421718" y="743287"/>
                      <a:pt x="422728" y="739924"/>
                      <a:pt x="423119" y="736600"/>
                    </a:cubicBezTo>
                    <a:cubicBezTo>
                      <a:pt x="424855" y="721847"/>
                      <a:pt x="423713" y="706778"/>
                      <a:pt x="426294" y="692150"/>
                    </a:cubicBezTo>
                    <a:cubicBezTo>
                      <a:pt x="426957" y="688392"/>
                      <a:pt x="430937" y="686038"/>
                      <a:pt x="432644" y="682625"/>
                    </a:cubicBezTo>
                    <a:cubicBezTo>
                      <a:pt x="434141" y="679632"/>
                      <a:pt x="434761" y="676275"/>
                      <a:pt x="435819" y="673100"/>
                    </a:cubicBezTo>
                    <a:cubicBezTo>
                      <a:pt x="436877" y="656167"/>
                      <a:pt x="437524" y="639203"/>
                      <a:pt x="438994" y="622300"/>
                    </a:cubicBezTo>
                    <a:cubicBezTo>
                      <a:pt x="439642" y="614845"/>
                      <a:pt x="435796" y="603997"/>
                      <a:pt x="442169" y="600075"/>
                    </a:cubicBezTo>
                    <a:cubicBezTo>
                      <a:pt x="453023" y="593396"/>
                      <a:pt x="467569" y="597958"/>
                      <a:pt x="480269" y="596900"/>
                    </a:cubicBezTo>
                    <a:cubicBezTo>
                      <a:pt x="483444" y="594783"/>
                      <a:pt x="488244" y="594037"/>
                      <a:pt x="489794" y="590550"/>
                    </a:cubicBezTo>
                    <a:cubicBezTo>
                      <a:pt x="491919" y="585769"/>
                      <a:pt x="492388" y="553895"/>
                      <a:pt x="499319" y="549275"/>
                    </a:cubicBezTo>
                    <a:lnTo>
                      <a:pt x="508844" y="542925"/>
                    </a:lnTo>
                    <a:cubicBezTo>
                      <a:pt x="505669" y="540808"/>
                      <a:pt x="501832" y="539447"/>
                      <a:pt x="499319" y="536575"/>
                    </a:cubicBezTo>
                    <a:cubicBezTo>
                      <a:pt x="491039" y="527112"/>
                      <a:pt x="489701" y="515377"/>
                      <a:pt x="477094" y="511175"/>
                    </a:cubicBezTo>
                    <a:cubicBezTo>
                      <a:pt x="470987" y="509139"/>
                      <a:pt x="464394" y="509058"/>
                      <a:pt x="458044" y="508000"/>
                    </a:cubicBezTo>
                    <a:cubicBezTo>
                      <a:pt x="454869" y="505883"/>
                      <a:pt x="449936" y="505193"/>
                      <a:pt x="448519" y="501650"/>
                    </a:cubicBezTo>
                    <a:cubicBezTo>
                      <a:pt x="445350" y="493728"/>
                      <a:pt x="446870" y="484645"/>
                      <a:pt x="445344" y="476250"/>
                    </a:cubicBezTo>
                    <a:cubicBezTo>
                      <a:pt x="444745" y="472957"/>
                      <a:pt x="443227" y="469900"/>
                      <a:pt x="442169" y="466725"/>
                    </a:cubicBezTo>
                    <a:cubicBezTo>
                      <a:pt x="443227" y="457200"/>
                      <a:pt x="443887" y="447622"/>
                      <a:pt x="445344" y="438150"/>
                    </a:cubicBezTo>
                    <a:cubicBezTo>
                      <a:pt x="446483" y="430746"/>
                      <a:pt x="449323" y="423038"/>
                      <a:pt x="451694" y="415925"/>
                    </a:cubicBezTo>
                    <a:cubicBezTo>
                      <a:pt x="441631" y="400831"/>
                      <a:pt x="446551" y="410020"/>
                      <a:pt x="438994" y="387350"/>
                    </a:cubicBezTo>
                    <a:cubicBezTo>
                      <a:pt x="437936" y="384175"/>
                      <a:pt x="437675" y="380610"/>
                      <a:pt x="435819" y="377825"/>
                    </a:cubicBezTo>
                    <a:cubicBezTo>
                      <a:pt x="433702" y="374650"/>
                      <a:pt x="431019" y="371787"/>
                      <a:pt x="429469" y="368300"/>
                    </a:cubicBezTo>
                    <a:cubicBezTo>
                      <a:pt x="426751" y="362183"/>
                      <a:pt x="427852" y="353983"/>
                      <a:pt x="423119" y="349250"/>
                    </a:cubicBezTo>
                    <a:cubicBezTo>
                      <a:pt x="419944" y="346075"/>
                      <a:pt x="416351" y="343269"/>
                      <a:pt x="413594" y="339725"/>
                    </a:cubicBezTo>
                    <a:cubicBezTo>
                      <a:pt x="408909" y="333701"/>
                      <a:pt x="400894" y="320675"/>
                      <a:pt x="400894" y="320675"/>
                    </a:cubicBezTo>
                    <a:cubicBezTo>
                      <a:pt x="399836" y="316442"/>
                      <a:pt x="397719" y="312339"/>
                      <a:pt x="397719" y="307975"/>
                    </a:cubicBezTo>
                    <a:cubicBezTo>
                      <a:pt x="397719" y="300190"/>
                      <a:pt x="401971" y="284617"/>
                      <a:pt x="404069" y="276225"/>
                    </a:cubicBezTo>
                    <a:cubicBezTo>
                      <a:pt x="397719" y="271992"/>
                      <a:pt x="387432" y="270765"/>
                      <a:pt x="385019" y="263525"/>
                    </a:cubicBezTo>
                    <a:cubicBezTo>
                      <a:pt x="383961" y="260350"/>
                      <a:pt x="382763" y="257218"/>
                      <a:pt x="381844" y="254000"/>
                    </a:cubicBezTo>
                    <a:cubicBezTo>
                      <a:pt x="380488" y="249253"/>
                      <a:pt x="378032" y="236850"/>
                      <a:pt x="375494" y="231775"/>
                    </a:cubicBezTo>
                    <a:cubicBezTo>
                      <a:pt x="373787" y="228362"/>
                      <a:pt x="370851" y="225663"/>
                      <a:pt x="369144" y="222250"/>
                    </a:cubicBezTo>
                    <a:cubicBezTo>
                      <a:pt x="367647" y="219257"/>
                      <a:pt x="367287" y="215801"/>
                      <a:pt x="365969" y="212725"/>
                    </a:cubicBezTo>
                    <a:cubicBezTo>
                      <a:pt x="364105" y="208375"/>
                      <a:pt x="361967" y="204134"/>
                      <a:pt x="359619" y="200025"/>
                    </a:cubicBezTo>
                    <a:cubicBezTo>
                      <a:pt x="351152" y="185208"/>
                      <a:pt x="356444" y="194733"/>
                      <a:pt x="343744" y="184150"/>
                    </a:cubicBezTo>
                    <a:cubicBezTo>
                      <a:pt x="340295" y="181275"/>
                      <a:pt x="337394" y="177800"/>
                      <a:pt x="334219" y="174625"/>
                    </a:cubicBezTo>
                    <a:cubicBezTo>
                      <a:pt x="333161" y="166158"/>
                      <a:pt x="333289" y="157457"/>
                      <a:pt x="331044" y="149225"/>
                    </a:cubicBezTo>
                    <a:cubicBezTo>
                      <a:pt x="329296" y="142817"/>
                      <a:pt x="321150" y="135525"/>
                      <a:pt x="315169" y="133350"/>
                    </a:cubicBezTo>
                    <a:cubicBezTo>
                      <a:pt x="306967" y="130368"/>
                      <a:pt x="298236" y="129117"/>
                      <a:pt x="289769" y="127000"/>
                    </a:cubicBezTo>
                    <a:lnTo>
                      <a:pt x="277069" y="123825"/>
                    </a:lnTo>
                    <a:cubicBezTo>
                      <a:pt x="271305" y="124978"/>
                      <a:pt x="255889" y="125966"/>
                      <a:pt x="251669" y="133350"/>
                    </a:cubicBezTo>
                    <a:cubicBezTo>
                      <a:pt x="248992" y="138035"/>
                      <a:pt x="251354" y="144649"/>
                      <a:pt x="248494" y="149225"/>
                    </a:cubicBezTo>
                    <a:cubicBezTo>
                      <a:pt x="243436" y="157318"/>
                      <a:pt x="234288" y="159252"/>
                      <a:pt x="226269" y="161925"/>
                    </a:cubicBezTo>
                    <a:cubicBezTo>
                      <a:pt x="217802" y="160867"/>
                      <a:pt x="208666" y="162215"/>
                      <a:pt x="200869" y="158750"/>
                    </a:cubicBezTo>
                    <a:cubicBezTo>
                      <a:pt x="193751" y="155586"/>
                      <a:pt x="200225" y="138780"/>
                      <a:pt x="200869" y="136525"/>
                    </a:cubicBezTo>
                    <a:cubicBezTo>
                      <a:pt x="201788" y="133307"/>
                      <a:pt x="202419" y="129926"/>
                      <a:pt x="204044" y="127000"/>
                    </a:cubicBezTo>
                    <a:cubicBezTo>
                      <a:pt x="207750" y="120329"/>
                      <a:pt x="214331" y="115190"/>
                      <a:pt x="216744" y="107950"/>
                    </a:cubicBezTo>
                    <a:lnTo>
                      <a:pt x="219919" y="98425"/>
                    </a:lnTo>
                    <a:cubicBezTo>
                      <a:pt x="220977" y="89958"/>
                      <a:pt x="221568" y="81420"/>
                      <a:pt x="223094" y="73025"/>
                    </a:cubicBezTo>
                    <a:cubicBezTo>
                      <a:pt x="223693" y="69732"/>
                      <a:pt x="223902" y="65867"/>
                      <a:pt x="226269" y="63500"/>
                    </a:cubicBezTo>
                    <a:cubicBezTo>
                      <a:pt x="228636" y="61133"/>
                      <a:pt x="232619" y="61383"/>
                      <a:pt x="235794" y="60325"/>
                    </a:cubicBezTo>
                    <a:cubicBezTo>
                      <a:pt x="233365" y="50609"/>
                      <a:pt x="233578" y="45409"/>
                      <a:pt x="226269" y="38100"/>
                    </a:cubicBezTo>
                    <a:cubicBezTo>
                      <a:pt x="223571" y="35402"/>
                      <a:pt x="219919" y="33867"/>
                      <a:pt x="216744" y="31750"/>
                    </a:cubicBezTo>
                    <a:cubicBezTo>
                      <a:pt x="214627" y="28575"/>
                      <a:pt x="213266" y="24738"/>
                      <a:pt x="210394" y="22225"/>
                    </a:cubicBezTo>
                    <a:cubicBezTo>
                      <a:pt x="204651" y="17199"/>
                      <a:pt x="197694" y="13758"/>
                      <a:pt x="191344" y="9525"/>
                    </a:cubicBezTo>
                    <a:cubicBezTo>
                      <a:pt x="179034" y="1319"/>
                      <a:pt x="185439" y="4382"/>
                      <a:pt x="172294" y="0"/>
                    </a:cubicBezTo>
                    <a:cubicBezTo>
                      <a:pt x="165944" y="1058"/>
                      <a:pt x="159557" y="1912"/>
                      <a:pt x="153244" y="3175"/>
                    </a:cubicBezTo>
                    <a:cubicBezTo>
                      <a:pt x="148965" y="4031"/>
                      <a:pt x="144823" y="5494"/>
                      <a:pt x="140544" y="6350"/>
                    </a:cubicBezTo>
                    <a:cubicBezTo>
                      <a:pt x="123380" y="9783"/>
                      <a:pt x="123543" y="8275"/>
                      <a:pt x="108794" y="12700"/>
                    </a:cubicBezTo>
                    <a:cubicBezTo>
                      <a:pt x="102383" y="14623"/>
                      <a:pt x="96094" y="16933"/>
                      <a:pt x="89744" y="19050"/>
                    </a:cubicBezTo>
                    <a:lnTo>
                      <a:pt x="80219" y="22225"/>
                    </a:lnTo>
                    <a:cubicBezTo>
                      <a:pt x="71752" y="47625"/>
                      <a:pt x="80219" y="15875"/>
                      <a:pt x="80219" y="41275"/>
                    </a:cubicBezTo>
                    <a:cubicBezTo>
                      <a:pt x="80219" y="50859"/>
                      <a:pt x="78501" y="60378"/>
                      <a:pt x="77044" y="69850"/>
                    </a:cubicBezTo>
                    <a:cubicBezTo>
                      <a:pt x="74703" y="85069"/>
                      <a:pt x="73671" y="80895"/>
                      <a:pt x="67519" y="95250"/>
                    </a:cubicBezTo>
                    <a:cubicBezTo>
                      <a:pt x="59632" y="113653"/>
                      <a:pt x="70197" y="95995"/>
                      <a:pt x="57994" y="114300"/>
                    </a:cubicBezTo>
                    <a:cubicBezTo>
                      <a:pt x="64579" y="140640"/>
                      <a:pt x="55037" y="117649"/>
                      <a:pt x="70694" y="130175"/>
                    </a:cubicBezTo>
                    <a:cubicBezTo>
                      <a:pt x="73674" y="132559"/>
                      <a:pt x="74346" y="137002"/>
                      <a:pt x="77044" y="139700"/>
                    </a:cubicBezTo>
                    <a:cubicBezTo>
                      <a:pt x="79742" y="142398"/>
                      <a:pt x="83394" y="143933"/>
                      <a:pt x="86569" y="146050"/>
                    </a:cubicBezTo>
                    <a:cubicBezTo>
                      <a:pt x="85511" y="151342"/>
                      <a:pt x="84703" y="156690"/>
                      <a:pt x="83394" y="161925"/>
                    </a:cubicBezTo>
                    <a:cubicBezTo>
                      <a:pt x="82582" y="165172"/>
                      <a:pt x="83394" y="170392"/>
                      <a:pt x="80219" y="171450"/>
                    </a:cubicBezTo>
                    <a:cubicBezTo>
                      <a:pt x="75099" y="173157"/>
                      <a:pt x="69693" y="168988"/>
                      <a:pt x="64344" y="168275"/>
                    </a:cubicBezTo>
                    <a:cubicBezTo>
                      <a:pt x="53801" y="166869"/>
                      <a:pt x="43177" y="166158"/>
                      <a:pt x="32594" y="165100"/>
                    </a:cubicBezTo>
                    <a:cubicBezTo>
                      <a:pt x="21952" y="161553"/>
                      <a:pt x="13005" y="156993"/>
                      <a:pt x="844" y="165100"/>
                    </a:cubicBezTo>
                    <a:cubicBezTo>
                      <a:pt x="-1941" y="166956"/>
                      <a:pt x="2961" y="171450"/>
                      <a:pt x="4019" y="174625"/>
                    </a:cubicBezTo>
                    <a:cubicBezTo>
                      <a:pt x="5077" y="191558"/>
                      <a:pt x="5724" y="208522"/>
                      <a:pt x="7194" y="225425"/>
                    </a:cubicBezTo>
                    <a:cubicBezTo>
                      <a:pt x="7842" y="232880"/>
                      <a:pt x="8219" y="240482"/>
                      <a:pt x="10369" y="247650"/>
                    </a:cubicBezTo>
                    <a:cubicBezTo>
                      <a:pt x="11465" y="251305"/>
                      <a:pt x="14602" y="254000"/>
                      <a:pt x="16719" y="257175"/>
                    </a:cubicBezTo>
                    <a:cubicBezTo>
                      <a:pt x="17777" y="266700"/>
                      <a:pt x="19894" y="276166"/>
                      <a:pt x="19894" y="285750"/>
                    </a:cubicBezTo>
                    <a:cubicBezTo>
                      <a:pt x="19894" y="313828"/>
                      <a:pt x="12239" y="311034"/>
                      <a:pt x="19894" y="336550"/>
                    </a:cubicBezTo>
                    <a:cubicBezTo>
                      <a:pt x="20990" y="340205"/>
                      <a:pt x="24127" y="342900"/>
                      <a:pt x="26244" y="346075"/>
                    </a:cubicBezTo>
                    <a:cubicBezTo>
                      <a:pt x="26379" y="347152"/>
                      <a:pt x="28076" y="374223"/>
                      <a:pt x="32594" y="381000"/>
                    </a:cubicBezTo>
                    <a:cubicBezTo>
                      <a:pt x="35085" y="384736"/>
                      <a:pt x="39244" y="387076"/>
                      <a:pt x="42119" y="390525"/>
                    </a:cubicBezTo>
                    <a:cubicBezTo>
                      <a:pt x="53166" y="403782"/>
                      <a:pt x="42357" y="398013"/>
                      <a:pt x="57994" y="403225"/>
                    </a:cubicBezTo>
                    <a:cubicBezTo>
                      <a:pt x="62227" y="411692"/>
                      <a:pt x="67701" y="419645"/>
                      <a:pt x="70694" y="428625"/>
                    </a:cubicBezTo>
                    <a:cubicBezTo>
                      <a:pt x="71752" y="431800"/>
                      <a:pt x="72551" y="435074"/>
                      <a:pt x="73869" y="438150"/>
                    </a:cubicBezTo>
                    <a:cubicBezTo>
                      <a:pt x="75733" y="442500"/>
                      <a:pt x="78355" y="446500"/>
                      <a:pt x="80219" y="450850"/>
                    </a:cubicBezTo>
                    <a:cubicBezTo>
                      <a:pt x="81537" y="453926"/>
                      <a:pt x="80468" y="458750"/>
                      <a:pt x="83394" y="460375"/>
                    </a:cubicBezTo>
                    <a:cubicBezTo>
                      <a:pt x="91023" y="464613"/>
                      <a:pt x="100515" y="463965"/>
                      <a:pt x="108794" y="466725"/>
                    </a:cubicBezTo>
                    <a:cubicBezTo>
                      <a:pt x="121939" y="471107"/>
                      <a:pt x="115534" y="468044"/>
                      <a:pt x="127844" y="476250"/>
                    </a:cubicBezTo>
                    <a:cubicBezTo>
                      <a:pt x="130579" y="489925"/>
                      <a:pt x="132163" y="496957"/>
                      <a:pt x="134194" y="511175"/>
                    </a:cubicBezTo>
                    <a:cubicBezTo>
                      <a:pt x="135401" y="519622"/>
                      <a:pt x="136311" y="528108"/>
                      <a:pt x="137369" y="536575"/>
                    </a:cubicBezTo>
                    <a:cubicBezTo>
                      <a:pt x="127443" y="576277"/>
                      <a:pt x="140129" y="526916"/>
                      <a:pt x="131019" y="558800"/>
                    </a:cubicBezTo>
                    <a:cubicBezTo>
                      <a:pt x="129820" y="562996"/>
                      <a:pt x="128902" y="567267"/>
                      <a:pt x="127844" y="571500"/>
                    </a:cubicBezTo>
                    <a:cubicBezTo>
                      <a:pt x="130396" y="594466"/>
                      <a:pt x="134515" y="614826"/>
                      <a:pt x="127844" y="638175"/>
                    </a:cubicBezTo>
                    <a:cubicBezTo>
                      <a:pt x="126157" y="644078"/>
                      <a:pt x="108906" y="646878"/>
                      <a:pt x="105619" y="647700"/>
                    </a:cubicBezTo>
                    <a:cubicBezTo>
                      <a:pt x="102444" y="650875"/>
                      <a:pt x="98851" y="653681"/>
                      <a:pt x="96094" y="657225"/>
                    </a:cubicBezTo>
                    <a:cubicBezTo>
                      <a:pt x="91409" y="663249"/>
                      <a:pt x="90634" y="673862"/>
                      <a:pt x="83394" y="676275"/>
                    </a:cubicBezTo>
                    <a:cubicBezTo>
                      <a:pt x="74567" y="679217"/>
                      <a:pt x="71730" y="679235"/>
                      <a:pt x="64344" y="685800"/>
                    </a:cubicBezTo>
                    <a:cubicBezTo>
                      <a:pt x="57632" y="691766"/>
                      <a:pt x="51644" y="698500"/>
                      <a:pt x="45294" y="704850"/>
                    </a:cubicBezTo>
                    <a:lnTo>
                      <a:pt x="35769" y="714375"/>
                    </a:lnTo>
                    <a:cubicBezTo>
                      <a:pt x="37886" y="717550"/>
                      <a:pt x="39188" y="721457"/>
                      <a:pt x="42119" y="723900"/>
                    </a:cubicBezTo>
                    <a:cubicBezTo>
                      <a:pt x="57341" y="736585"/>
                      <a:pt x="89457" y="732559"/>
                      <a:pt x="102444" y="733425"/>
                    </a:cubicBezTo>
                    <a:cubicBezTo>
                      <a:pt x="105526" y="738049"/>
                      <a:pt x="109668" y="748484"/>
                      <a:pt x="118319" y="746125"/>
                    </a:cubicBezTo>
                    <a:cubicBezTo>
                      <a:pt x="127451" y="743634"/>
                      <a:pt x="143719" y="733425"/>
                      <a:pt x="143719" y="733425"/>
                    </a:cubicBezTo>
                    <a:cubicBezTo>
                      <a:pt x="145836" y="730250"/>
                      <a:pt x="148765" y="727486"/>
                      <a:pt x="150069" y="723900"/>
                    </a:cubicBezTo>
                    <a:cubicBezTo>
                      <a:pt x="153051" y="715698"/>
                      <a:pt x="147952" y="700617"/>
                      <a:pt x="156419" y="698500"/>
                    </a:cubicBezTo>
                    <a:cubicBezTo>
                      <a:pt x="160652" y="697442"/>
                      <a:pt x="165033" y="696857"/>
                      <a:pt x="169119" y="695325"/>
                    </a:cubicBezTo>
                    <a:cubicBezTo>
                      <a:pt x="181824" y="690561"/>
                      <a:pt x="185788" y="683996"/>
                      <a:pt x="200869" y="682625"/>
                    </a:cubicBezTo>
                    <a:lnTo>
                      <a:pt x="235794" y="679450"/>
                    </a:lnTo>
                    <a:cubicBezTo>
                      <a:pt x="240027" y="678392"/>
                      <a:pt x="246543" y="680178"/>
                      <a:pt x="248494" y="676275"/>
                    </a:cubicBezTo>
                    <a:cubicBezTo>
                      <a:pt x="250201" y="672862"/>
                      <a:pt x="241604" y="670528"/>
                      <a:pt x="242144" y="666750"/>
                    </a:cubicBezTo>
                    <a:cubicBezTo>
                      <a:pt x="243874" y="654640"/>
                      <a:pt x="252849" y="653657"/>
                      <a:pt x="261194" y="650875"/>
                    </a:cubicBezTo>
                    <a:cubicBezTo>
                      <a:pt x="264369" y="651933"/>
                      <a:pt x="267501" y="653131"/>
                      <a:pt x="270719" y="654050"/>
                    </a:cubicBezTo>
                    <a:cubicBezTo>
                      <a:pt x="274915" y="655249"/>
                      <a:pt x="280012" y="654499"/>
                      <a:pt x="283419" y="657225"/>
                    </a:cubicBezTo>
                    <a:cubicBezTo>
                      <a:pt x="286032" y="659316"/>
                      <a:pt x="285675" y="663532"/>
                      <a:pt x="286594" y="666750"/>
                    </a:cubicBezTo>
                    <a:cubicBezTo>
                      <a:pt x="287793" y="670946"/>
                      <a:pt x="287348" y="675819"/>
                      <a:pt x="289769" y="679450"/>
                    </a:cubicBezTo>
                    <a:cubicBezTo>
                      <a:pt x="291886" y="682625"/>
                      <a:pt x="295787" y="684297"/>
                      <a:pt x="299294" y="685800"/>
                    </a:cubicBezTo>
                    <a:cubicBezTo>
                      <a:pt x="309802" y="690304"/>
                      <a:pt x="338145" y="691590"/>
                      <a:pt x="343744" y="692150"/>
                    </a:cubicBezTo>
                    <a:cubicBezTo>
                      <a:pt x="344802" y="695325"/>
                      <a:pt x="346107" y="698428"/>
                      <a:pt x="346919" y="701675"/>
                    </a:cubicBezTo>
                    <a:cubicBezTo>
                      <a:pt x="348228" y="706910"/>
                      <a:pt x="347681" y="712723"/>
                      <a:pt x="350094" y="717550"/>
                    </a:cubicBezTo>
                    <a:cubicBezTo>
                      <a:pt x="352102" y="721566"/>
                      <a:pt x="356210" y="724153"/>
                      <a:pt x="359619" y="727075"/>
                    </a:cubicBezTo>
                    <a:cubicBezTo>
                      <a:pt x="392977" y="755667"/>
                      <a:pt x="352496" y="719719"/>
                      <a:pt x="385019" y="742950"/>
                    </a:cubicBezTo>
                    <a:cubicBezTo>
                      <a:pt x="388673" y="745560"/>
                      <a:pt x="391095" y="749600"/>
                      <a:pt x="394544" y="752475"/>
                    </a:cubicBezTo>
                    <a:cubicBezTo>
                      <a:pt x="397475" y="754918"/>
                      <a:pt x="400894" y="756708"/>
                      <a:pt x="404069" y="758825"/>
                    </a:cubicBezTo>
                    <a:cubicBezTo>
                      <a:pt x="407992" y="747055"/>
                      <a:pt x="404598" y="764117"/>
                      <a:pt x="407244" y="76200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21 Forma libre"/>
              <p:cNvSpPr/>
              <p:nvPr/>
            </p:nvSpPr>
            <p:spPr>
              <a:xfrm>
                <a:off x="3762373" y="3364631"/>
                <a:ext cx="925440" cy="1249362"/>
              </a:xfrm>
              <a:custGeom>
                <a:avLst/>
                <a:gdLst>
                  <a:gd name="connsiteX0" fmla="*/ 664492 w 1004217"/>
                  <a:gd name="connsiteY0" fmla="*/ 581025 h 1311275"/>
                  <a:gd name="connsiteX1" fmla="*/ 680367 w 1004217"/>
                  <a:gd name="connsiteY1" fmla="*/ 577850 h 1311275"/>
                  <a:gd name="connsiteX2" fmla="*/ 702592 w 1004217"/>
                  <a:gd name="connsiteY2" fmla="*/ 552450 h 1311275"/>
                  <a:gd name="connsiteX3" fmla="*/ 708942 w 1004217"/>
                  <a:gd name="connsiteY3" fmla="*/ 533400 h 1311275"/>
                  <a:gd name="connsiteX4" fmla="*/ 718467 w 1004217"/>
                  <a:gd name="connsiteY4" fmla="*/ 523875 h 1311275"/>
                  <a:gd name="connsiteX5" fmla="*/ 724817 w 1004217"/>
                  <a:gd name="connsiteY5" fmla="*/ 514350 h 1311275"/>
                  <a:gd name="connsiteX6" fmla="*/ 734342 w 1004217"/>
                  <a:gd name="connsiteY6" fmla="*/ 511175 h 1311275"/>
                  <a:gd name="connsiteX7" fmla="*/ 743867 w 1004217"/>
                  <a:gd name="connsiteY7" fmla="*/ 504825 h 1311275"/>
                  <a:gd name="connsiteX8" fmla="*/ 756567 w 1004217"/>
                  <a:gd name="connsiteY8" fmla="*/ 485775 h 1311275"/>
                  <a:gd name="connsiteX9" fmla="*/ 762917 w 1004217"/>
                  <a:gd name="connsiteY9" fmla="*/ 476250 h 1311275"/>
                  <a:gd name="connsiteX10" fmla="*/ 772442 w 1004217"/>
                  <a:gd name="connsiteY10" fmla="*/ 469900 h 1311275"/>
                  <a:gd name="connsiteX11" fmla="*/ 778792 w 1004217"/>
                  <a:gd name="connsiteY11" fmla="*/ 460375 h 1311275"/>
                  <a:gd name="connsiteX12" fmla="*/ 788317 w 1004217"/>
                  <a:gd name="connsiteY12" fmla="*/ 454025 h 1311275"/>
                  <a:gd name="connsiteX13" fmla="*/ 791492 w 1004217"/>
                  <a:gd name="connsiteY13" fmla="*/ 444500 h 1311275"/>
                  <a:gd name="connsiteX14" fmla="*/ 804192 w 1004217"/>
                  <a:gd name="connsiteY14" fmla="*/ 438150 h 1311275"/>
                  <a:gd name="connsiteX15" fmla="*/ 813717 w 1004217"/>
                  <a:gd name="connsiteY15" fmla="*/ 431800 h 1311275"/>
                  <a:gd name="connsiteX16" fmla="*/ 823242 w 1004217"/>
                  <a:gd name="connsiteY16" fmla="*/ 428625 h 1311275"/>
                  <a:gd name="connsiteX17" fmla="*/ 851817 w 1004217"/>
                  <a:gd name="connsiteY17" fmla="*/ 409575 h 1311275"/>
                  <a:gd name="connsiteX18" fmla="*/ 861342 w 1004217"/>
                  <a:gd name="connsiteY18" fmla="*/ 403225 h 1311275"/>
                  <a:gd name="connsiteX19" fmla="*/ 864517 w 1004217"/>
                  <a:gd name="connsiteY19" fmla="*/ 387350 h 1311275"/>
                  <a:gd name="connsiteX20" fmla="*/ 867692 w 1004217"/>
                  <a:gd name="connsiteY20" fmla="*/ 368300 h 1311275"/>
                  <a:gd name="connsiteX21" fmla="*/ 874042 w 1004217"/>
                  <a:gd name="connsiteY21" fmla="*/ 346075 h 1311275"/>
                  <a:gd name="connsiteX22" fmla="*/ 883567 w 1004217"/>
                  <a:gd name="connsiteY22" fmla="*/ 336550 h 1311275"/>
                  <a:gd name="connsiteX23" fmla="*/ 896267 w 1004217"/>
                  <a:gd name="connsiteY23" fmla="*/ 317500 h 1311275"/>
                  <a:gd name="connsiteX24" fmla="*/ 902617 w 1004217"/>
                  <a:gd name="connsiteY24" fmla="*/ 307975 h 1311275"/>
                  <a:gd name="connsiteX25" fmla="*/ 908967 w 1004217"/>
                  <a:gd name="connsiteY25" fmla="*/ 295275 h 1311275"/>
                  <a:gd name="connsiteX26" fmla="*/ 918492 w 1004217"/>
                  <a:gd name="connsiteY26" fmla="*/ 288925 h 1311275"/>
                  <a:gd name="connsiteX27" fmla="*/ 924842 w 1004217"/>
                  <a:gd name="connsiteY27" fmla="*/ 276225 h 1311275"/>
                  <a:gd name="connsiteX28" fmla="*/ 940717 w 1004217"/>
                  <a:gd name="connsiteY28" fmla="*/ 254000 h 1311275"/>
                  <a:gd name="connsiteX29" fmla="*/ 956592 w 1004217"/>
                  <a:gd name="connsiteY29" fmla="*/ 238125 h 1311275"/>
                  <a:gd name="connsiteX30" fmla="*/ 981992 w 1004217"/>
                  <a:gd name="connsiteY30" fmla="*/ 231775 h 1311275"/>
                  <a:gd name="connsiteX31" fmla="*/ 1004217 w 1004217"/>
                  <a:gd name="connsiteY31" fmla="*/ 222250 h 1311275"/>
                  <a:gd name="connsiteX32" fmla="*/ 947067 w 1004217"/>
                  <a:gd name="connsiteY32" fmla="*/ 180975 h 1311275"/>
                  <a:gd name="connsiteX33" fmla="*/ 937542 w 1004217"/>
                  <a:gd name="connsiteY33" fmla="*/ 177800 h 1311275"/>
                  <a:gd name="connsiteX34" fmla="*/ 924842 w 1004217"/>
                  <a:gd name="connsiteY34" fmla="*/ 158750 h 1311275"/>
                  <a:gd name="connsiteX35" fmla="*/ 918492 w 1004217"/>
                  <a:gd name="connsiteY35" fmla="*/ 149225 h 1311275"/>
                  <a:gd name="connsiteX36" fmla="*/ 908967 w 1004217"/>
                  <a:gd name="connsiteY36" fmla="*/ 139700 h 1311275"/>
                  <a:gd name="connsiteX37" fmla="*/ 893092 w 1004217"/>
                  <a:gd name="connsiteY37" fmla="*/ 123825 h 1311275"/>
                  <a:gd name="connsiteX38" fmla="*/ 886742 w 1004217"/>
                  <a:gd name="connsiteY38" fmla="*/ 114300 h 1311275"/>
                  <a:gd name="connsiteX39" fmla="*/ 877217 w 1004217"/>
                  <a:gd name="connsiteY39" fmla="*/ 117475 h 1311275"/>
                  <a:gd name="connsiteX40" fmla="*/ 832767 w 1004217"/>
                  <a:gd name="connsiteY40" fmla="*/ 127000 h 1311275"/>
                  <a:gd name="connsiteX41" fmla="*/ 813717 w 1004217"/>
                  <a:gd name="connsiteY41" fmla="*/ 133350 h 1311275"/>
                  <a:gd name="connsiteX42" fmla="*/ 804192 w 1004217"/>
                  <a:gd name="connsiteY42" fmla="*/ 130175 h 1311275"/>
                  <a:gd name="connsiteX43" fmla="*/ 794667 w 1004217"/>
                  <a:gd name="connsiteY43" fmla="*/ 111125 h 1311275"/>
                  <a:gd name="connsiteX44" fmla="*/ 785142 w 1004217"/>
                  <a:gd name="connsiteY44" fmla="*/ 107950 h 1311275"/>
                  <a:gd name="connsiteX45" fmla="*/ 750217 w 1004217"/>
                  <a:gd name="connsiteY45" fmla="*/ 104775 h 1311275"/>
                  <a:gd name="connsiteX46" fmla="*/ 740692 w 1004217"/>
                  <a:gd name="connsiteY46" fmla="*/ 98425 h 1311275"/>
                  <a:gd name="connsiteX47" fmla="*/ 721642 w 1004217"/>
                  <a:gd name="connsiteY47" fmla="*/ 88900 h 1311275"/>
                  <a:gd name="connsiteX48" fmla="*/ 715292 w 1004217"/>
                  <a:gd name="connsiteY48" fmla="*/ 34925 h 1311275"/>
                  <a:gd name="connsiteX49" fmla="*/ 696242 w 1004217"/>
                  <a:gd name="connsiteY49" fmla="*/ 19050 h 1311275"/>
                  <a:gd name="connsiteX50" fmla="*/ 569242 w 1004217"/>
                  <a:gd name="connsiteY50" fmla="*/ 15875 h 1311275"/>
                  <a:gd name="connsiteX51" fmla="*/ 547017 w 1004217"/>
                  <a:gd name="connsiteY51" fmla="*/ 9525 h 1311275"/>
                  <a:gd name="connsiteX52" fmla="*/ 524792 w 1004217"/>
                  <a:gd name="connsiteY52" fmla="*/ 0 h 1311275"/>
                  <a:gd name="connsiteX53" fmla="*/ 515267 w 1004217"/>
                  <a:gd name="connsiteY53" fmla="*/ 50800 h 1311275"/>
                  <a:gd name="connsiteX54" fmla="*/ 524792 w 1004217"/>
                  <a:gd name="connsiteY54" fmla="*/ 88900 h 1311275"/>
                  <a:gd name="connsiteX55" fmla="*/ 527967 w 1004217"/>
                  <a:gd name="connsiteY55" fmla="*/ 180975 h 1311275"/>
                  <a:gd name="connsiteX56" fmla="*/ 515267 w 1004217"/>
                  <a:gd name="connsiteY56" fmla="*/ 215900 h 1311275"/>
                  <a:gd name="connsiteX57" fmla="*/ 505742 w 1004217"/>
                  <a:gd name="connsiteY57" fmla="*/ 225425 h 1311275"/>
                  <a:gd name="connsiteX58" fmla="*/ 496217 w 1004217"/>
                  <a:gd name="connsiteY58" fmla="*/ 228600 h 1311275"/>
                  <a:gd name="connsiteX59" fmla="*/ 486692 w 1004217"/>
                  <a:gd name="connsiteY59" fmla="*/ 234950 h 1311275"/>
                  <a:gd name="connsiteX60" fmla="*/ 467642 w 1004217"/>
                  <a:gd name="connsiteY60" fmla="*/ 244475 h 1311275"/>
                  <a:gd name="connsiteX61" fmla="*/ 423192 w 1004217"/>
                  <a:gd name="connsiteY61" fmla="*/ 238125 h 1311275"/>
                  <a:gd name="connsiteX62" fmla="*/ 404142 w 1004217"/>
                  <a:gd name="connsiteY62" fmla="*/ 231775 h 1311275"/>
                  <a:gd name="connsiteX63" fmla="*/ 394617 w 1004217"/>
                  <a:gd name="connsiteY63" fmla="*/ 228600 h 1311275"/>
                  <a:gd name="connsiteX64" fmla="*/ 369217 w 1004217"/>
                  <a:gd name="connsiteY64" fmla="*/ 231775 h 1311275"/>
                  <a:gd name="connsiteX65" fmla="*/ 315242 w 1004217"/>
                  <a:gd name="connsiteY65" fmla="*/ 238125 h 1311275"/>
                  <a:gd name="connsiteX66" fmla="*/ 299367 w 1004217"/>
                  <a:gd name="connsiteY66" fmla="*/ 241300 h 1311275"/>
                  <a:gd name="connsiteX67" fmla="*/ 267617 w 1004217"/>
                  <a:gd name="connsiteY67" fmla="*/ 247650 h 1311275"/>
                  <a:gd name="connsiteX68" fmla="*/ 245392 w 1004217"/>
                  <a:gd name="connsiteY68" fmla="*/ 273050 h 1311275"/>
                  <a:gd name="connsiteX69" fmla="*/ 239042 w 1004217"/>
                  <a:gd name="connsiteY69" fmla="*/ 282575 h 1311275"/>
                  <a:gd name="connsiteX70" fmla="*/ 210467 w 1004217"/>
                  <a:gd name="connsiteY70" fmla="*/ 295275 h 1311275"/>
                  <a:gd name="connsiteX71" fmla="*/ 200942 w 1004217"/>
                  <a:gd name="connsiteY71" fmla="*/ 301625 h 1311275"/>
                  <a:gd name="connsiteX72" fmla="*/ 191417 w 1004217"/>
                  <a:gd name="connsiteY72" fmla="*/ 320675 h 1311275"/>
                  <a:gd name="connsiteX73" fmla="*/ 181892 w 1004217"/>
                  <a:gd name="connsiteY73" fmla="*/ 327025 h 1311275"/>
                  <a:gd name="connsiteX74" fmla="*/ 175542 w 1004217"/>
                  <a:gd name="connsiteY74" fmla="*/ 336550 h 1311275"/>
                  <a:gd name="connsiteX75" fmla="*/ 146967 w 1004217"/>
                  <a:gd name="connsiteY75" fmla="*/ 352425 h 1311275"/>
                  <a:gd name="connsiteX76" fmla="*/ 143792 w 1004217"/>
                  <a:gd name="connsiteY76" fmla="*/ 361950 h 1311275"/>
                  <a:gd name="connsiteX77" fmla="*/ 137442 w 1004217"/>
                  <a:gd name="connsiteY77" fmla="*/ 482600 h 1311275"/>
                  <a:gd name="connsiteX78" fmla="*/ 131092 w 1004217"/>
                  <a:gd name="connsiteY78" fmla="*/ 492125 h 1311275"/>
                  <a:gd name="connsiteX79" fmla="*/ 127917 w 1004217"/>
                  <a:gd name="connsiteY79" fmla="*/ 501650 h 1311275"/>
                  <a:gd name="connsiteX80" fmla="*/ 108867 w 1004217"/>
                  <a:gd name="connsiteY80" fmla="*/ 514350 h 1311275"/>
                  <a:gd name="connsiteX81" fmla="*/ 86642 w 1004217"/>
                  <a:gd name="connsiteY81" fmla="*/ 530225 h 1311275"/>
                  <a:gd name="connsiteX82" fmla="*/ 70767 w 1004217"/>
                  <a:gd name="connsiteY82" fmla="*/ 558800 h 1311275"/>
                  <a:gd name="connsiteX83" fmla="*/ 48542 w 1004217"/>
                  <a:gd name="connsiteY83" fmla="*/ 590550 h 1311275"/>
                  <a:gd name="connsiteX84" fmla="*/ 35842 w 1004217"/>
                  <a:gd name="connsiteY84" fmla="*/ 609600 h 1311275"/>
                  <a:gd name="connsiteX85" fmla="*/ 23142 w 1004217"/>
                  <a:gd name="connsiteY85" fmla="*/ 628650 h 1311275"/>
                  <a:gd name="connsiteX86" fmla="*/ 16792 w 1004217"/>
                  <a:gd name="connsiteY86" fmla="*/ 660400 h 1311275"/>
                  <a:gd name="connsiteX87" fmla="*/ 4092 w 1004217"/>
                  <a:gd name="connsiteY87" fmla="*/ 679450 h 1311275"/>
                  <a:gd name="connsiteX88" fmla="*/ 7267 w 1004217"/>
                  <a:gd name="connsiteY88" fmla="*/ 746125 h 1311275"/>
                  <a:gd name="connsiteX89" fmla="*/ 10442 w 1004217"/>
                  <a:gd name="connsiteY89" fmla="*/ 784225 h 1311275"/>
                  <a:gd name="connsiteX90" fmla="*/ 7267 w 1004217"/>
                  <a:gd name="connsiteY90" fmla="*/ 857250 h 1311275"/>
                  <a:gd name="connsiteX91" fmla="*/ 4092 w 1004217"/>
                  <a:gd name="connsiteY91" fmla="*/ 920750 h 1311275"/>
                  <a:gd name="connsiteX92" fmla="*/ 917 w 1004217"/>
                  <a:gd name="connsiteY92" fmla="*/ 930275 h 1311275"/>
                  <a:gd name="connsiteX93" fmla="*/ 23142 w 1004217"/>
                  <a:gd name="connsiteY93" fmla="*/ 927100 h 1311275"/>
                  <a:gd name="connsiteX94" fmla="*/ 32667 w 1004217"/>
                  <a:gd name="connsiteY94" fmla="*/ 923925 h 1311275"/>
                  <a:gd name="connsiteX95" fmla="*/ 45367 w 1004217"/>
                  <a:gd name="connsiteY95" fmla="*/ 920750 h 1311275"/>
                  <a:gd name="connsiteX96" fmla="*/ 64417 w 1004217"/>
                  <a:gd name="connsiteY96" fmla="*/ 908050 h 1311275"/>
                  <a:gd name="connsiteX97" fmla="*/ 112042 w 1004217"/>
                  <a:gd name="connsiteY97" fmla="*/ 904875 h 1311275"/>
                  <a:gd name="connsiteX98" fmla="*/ 118392 w 1004217"/>
                  <a:gd name="connsiteY98" fmla="*/ 895350 h 1311275"/>
                  <a:gd name="connsiteX99" fmla="*/ 108867 w 1004217"/>
                  <a:gd name="connsiteY99" fmla="*/ 873125 h 1311275"/>
                  <a:gd name="connsiteX100" fmla="*/ 105692 w 1004217"/>
                  <a:gd name="connsiteY100" fmla="*/ 860425 h 1311275"/>
                  <a:gd name="connsiteX101" fmla="*/ 92992 w 1004217"/>
                  <a:gd name="connsiteY101" fmla="*/ 844550 h 1311275"/>
                  <a:gd name="connsiteX102" fmla="*/ 96167 w 1004217"/>
                  <a:gd name="connsiteY102" fmla="*/ 787400 h 1311275"/>
                  <a:gd name="connsiteX103" fmla="*/ 121567 w 1004217"/>
                  <a:gd name="connsiteY103" fmla="*/ 781050 h 1311275"/>
                  <a:gd name="connsiteX104" fmla="*/ 140617 w 1004217"/>
                  <a:gd name="connsiteY104" fmla="*/ 784225 h 1311275"/>
                  <a:gd name="connsiteX105" fmla="*/ 150142 w 1004217"/>
                  <a:gd name="connsiteY105" fmla="*/ 815975 h 1311275"/>
                  <a:gd name="connsiteX106" fmla="*/ 146967 w 1004217"/>
                  <a:gd name="connsiteY106" fmla="*/ 857250 h 1311275"/>
                  <a:gd name="connsiteX107" fmla="*/ 143792 w 1004217"/>
                  <a:gd name="connsiteY107" fmla="*/ 882650 h 1311275"/>
                  <a:gd name="connsiteX108" fmla="*/ 131092 w 1004217"/>
                  <a:gd name="connsiteY108" fmla="*/ 901700 h 1311275"/>
                  <a:gd name="connsiteX109" fmla="*/ 127917 w 1004217"/>
                  <a:gd name="connsiteY109" fmla="*/ 914400 h 1311275"/>
                  <a:gd name="connsiteX110" fmla="*/ 134267 w 1004217"/>
                  <a:gd name="connsiteY110" fmla="*/ 939800 h 1311275"/>
                  <a:gd name="connsiteX111" fmla="*/ 150142 w 1004217"/>
                  <a:gd name="connsiteY111" fmla="*/ 882650 h 1311275"/>
                  <a:gd name="connsiteX112" fmla="*/ 156492 w 1004217"/>
                  <a:gd name="connsiteY112" fmla="*/ 873125 h 1311275"/>
                  <a:gd name="connsiteX113" fmla="*/ 175542 w 1004217"/>
                  <a:gd name="connsiteY113" fmla="*/ 860425 h 1311275"/>
                  <a:gd name="connsiteX114" fmla="*/ 188242 w 1004217"/>
                  <a:gd name="connsiteY114" fmla="*/ 850900 h 1311275"/>
                  <a:gd name="connsiteX115" fmla="*/ 200942 w 1004217"/>
                  <a:gd name="connsiteY115" fmla="*/ 869950 h 1311275"/>
                  <a:gd name="connsiteX116" fmla="*/ 191417 w 1004217"/>
                  <a:gd name="connsiteY116" fmla="*/ 933450 h 1311275"/>
                  <a:gd name="connsiteX117" fmla="*/ 194592 w 1004217"/>
                  <a:gd name="connsiteY117" fmla="*/ 949325 h 1311275"/>
                  <a:gd name="connsiteX118" fmla="*/ 210467 w 1004217"/>
                  <a:gd name="connsiteY118" fmla="*/ 952500 h 1311275"/>
                  <a:gd name="connsiteX119" fmla="*/ 270792 w 1004217"/>
                  <a:gd name="connsiteY119" fmla="*/ 942975 h 1311275"/>
                  <a:gd name="connsiteX120" fmla="*/ 270792 w 1004217"/>
                  <a:gd name="connsiteY120" fmla="*/ 930275 h 1311275"/>
                  <a:gd name="connsiteX121" fmla="*/ 273967 w 1004217"/>
                  <a:gd name="connsiteY121" fmla="*/ 911225 h 1311275"/>
                  <a:gd name="connsiteX122" fmla="*/ 258092 w 1004217"/>
                  <a:gd name="connsiteY122" fmla="*/ 895350 h 1311275"/>
                  <a:gd name="connsiteX123" fmla="*/ 261267 w 1004217"/>
                  <a:gd name="connsiteY123" fmla="*/ 876300 h 1311275"/>
                  <a:gd name="connsiteX124" fmla="*/ 264442 w 1004217"/>
                  <a:gd name="connsiteY124" fmla="*/ 866775 h 1311275"/>
                  <a:gd name="connsiteX125" fmla="*/ 277142 w 1004217"/>
                  <a:gd name="connsiteY125" fmla="*/ 863600 h 1311275"/>
                  <a:gd name="connsiteX126" fmla="*/ 312067 w 1004217"/>
                  <a:gd name="connsiteY126" fmla="*/ 866775 h 1311275"/>
                  <a:gd name="connsiteX127" fmla="*/ 321592 w 1004217"/>
                  <a:gd name="connsiteY127" fmla="*/ 876300 h 1311275"/>
                  <a:gd name="connsiteX128" fmla="*/ 331117 w 1004217"/>
                  <a:gd name="connsiteY128" fmla="*/ 879475 h 1311275"/>
                  <a:gd name="connsiteX129" fmla="*/ 334292 w 1004217"/>
                  <a:gd name="connsiteY129" fmla="*/ 923925 h 1311275"/>
                  <a:gd name="connsiteX130" fmla="*/ 346992 w 1004217"/>
                  <a:gd name="connsiteY130" fmla="*/ 927100 h 1311275"/>
                  <a:gd name="connsiteX131" fmla="*/ 350167 w 1004217"/>
                  <a:gd name="connsiteY131" fmla="*/ 936625 h 1311275"/>
                  <a:gd name="connsiteX132" fmla="*/ 346992 w 1004217"/>
                  <a:gd name="connsiteY132" fmla="*/ 990600 h 1311275"/>
                  <a:gd name="connsiteX133" fmla="*/ 331117 w 1004217"/>
                  <a:gd name="connsiteY133" fmla="*/ 1009650 h 1311275"/>
                  <a:gd name="connsiteX134" fmla="*/ 324767 w 1004217"/>
                  <a:gd name="connsiteY134" fmla="*/ 1019175 h 1311275"/>
                  <a:gd name="connsiteX135" fmla="*/ 296192 w 1004217"/>
                  <a:gd name="connsiteY135" fmla="*/ 1035050 h 1311275"/>
                  <a:gd name="connsiteX136" fmla="*/ 286667 w 1004217"/>
                  <a:gd name="connsiteY136" fmla="*/ 1041400 h 1311275"/>
                  <a:gd name="connsiteX137" fmla="*/ 261267 w 1004217"/>
                  <a:gd name="connsiteY137" fmla="*/ 1047750 h 1311275"/>
                  <a:gd name="connsiteX138" fmla="*/ 242217 w 1004217"/>
                  <a:gd name="connsiteY138" fmla="*/ 1060450 h 1311275"/>
                  <a:gd name="connsiteX139" fmla="*/ 235867 w 1004217"/>
                  <a:gd name="connsiteY139" fmla="*/ 1069975 h 1311275"/>
                  <a:gd name="connsiteX140" fmla="*/ 223167 w 1004217"/>
                  <a:gd name="connsiteY140" fmla="*/ 1092200 h 1311275"/>
                  <a:gd name="connsiteX141" fmla="*/ 213642 w 1004217"/>
                  <a:gd name="connsiteY141" fmla="*/ 1098550 h 1311275"/>
                  <a:gd name="connsiteX142" fmla="*/ 210467 w 1004217"/>
                  <a:gd name="connsiteY142" fmla="*/ 1130300 h 1311275"/>
                  <a:gd name="connsiteX143" fmla="*/ 200942 w 1004217"/>
                  <a:gd name="connsiteY143" fmla="*/ 1165225 h 1311275"/>
                  <a:gd name="connsiteX144" fmla="*/ 175542 w 1004217"/>
                  <a:gd name="connsiteY144" fmla="*/ 1174750 h 1311275"/>
                  <a:gd name="connsiteX145" fmla="*/ 169192 w 1004217"/>
                  <a:gd name="connsiteY145" fmla="*/ 1184275 h 1311275"/>
                  <a:gd name="connsiteX146" fmla="*/ 159667 w 1004217"/>
                  <a:gd name="connsiteY146" fmla="*/ 1225550 h 1311275"/>
                  <a:gd name="connsiteX147" fmla="*/ 150142 w 1004217"/>
                  <a:gd name="connsiteY147" fmla="*/ 1231900 h 1311275"/>
                  <a:gd name="connsiteX148" fmla="*/ 146967 w 1004217"/>
                  <a:gd name="connsiteY148" fmla="*/ 1257300 h 1311275"/>
                  <a:gd name="connsiteX149" fmla="*/ 156492 w 1004217"/>
                  <a:gd name="connsiteY149" fmla="*/ 1260475 h 1311275"/>
                  <a:gd name="connsiteX150" fmla="*/ 175542 w 1004217"/>
                  <a:gd name="connsiteY150" fmla="*/ 1270000 h 1311275"/>
                  <a:gd name="connsiteX151" fmla="*/ 191417 w 1004217"/>
                  <a:gd name="connsiteY151" fmla="*/ 1273175 h 1311275"/>
                  <a:gd name="connsiteX152" fmla="*/ 204117 w 1004217"/>
                  <a:gd name="connsiteY152" fmla="*/ 1276350 h 1311275"/>
                  <a:gd name="connsiteX153" fmla="*/ 232692 w 1004217"/>
                  <a:gd name="connsiteY153" fmla="*/ 1282700 h 1311275"/>
                  <a:gd name="connsiteX154" fmla="*/ 242217 w 1004217"/>
                  <a:gd name="connsiteY154" fmla="*/ 1285875 h 1311275"/>
                  <a:gd name="connsiteX155" fmla="*/ 251742 w 1004217"/>
                  <a:gd name="connsiteY155" fmla="*/ 1292225 h 1311275"/>
                  <a:gd name="connsiteX156" fmla="*/ 280317 w 1004217"/>
                  <a:gd name="connsiteY156" fmla="*/ 1295400 h 1311275"/>
                  <a:gd name="connsiteX157" fmla="*/ 289842 w 1004217"/>
                  <a:gd name="connsiteY157" fmla="*/ 1301750 h 1311275"/>
                  <a:gd name="connsiteX158" fmla="*/ 299367 w 1004217"/>
                  <a:gd name="connsiteY158" fmla="*/ 1304925 h 1311275"/>
                  <a:gd name="connsiteX159" fmla="*/ 337467 w 1004217"/>
                  <a:gd name="connsiteY159" fmla="*/ 1311275 h 1311275"/>
                  <a:gd name="connsiteX160" fmla="*/ 340642 w 1004217"/>
                  <a:gd name="connsiteY160" fmla="*/ 1301750 h 1311275"/>
                  <a:gd name="connsiteX161" fmla="*/ 334292 w 1004217"/>
                  <a:gd name="connsiteY161" fmla="*/ 1263650 h 1311275"/>
                  <a:gd name="connsiteX162" fmla="*/ 343817 w 1004217"/>
                  <a:gd name="connsiteY162" fmla="*/ 1257300 h 1311275"/>
                  <a:gd name="connsiteX163" fmla="*/ 359692 w 1004217"/>
                  <a:gd name="connsiteY163" fmla="*/ 1254125 h 1311275"/>
                  <a:gd name="connsiteX164" fmla="*/ 426367 w 1004217"/>
                  <a:gd name="connsiteY164" fmla="*/ 1250950 h 1311275"/>
                  <a:gd name="connsiteX165" fmla="*/ 445417 w 1004217"/>
                  <a:gd name="connsiteY165" fmla="*/ 1238250 h 1311275"/>
                  <a:gd name="connsiteX166" fmla="*/ 448592 w 1004217"/>
                  <a:gd name="connsiteY166" fmla="*/ 1228725 h 1311275"/>
                  <a:gd name="connsiteX167" fmla="*/ 480342 w 1004217"/>
                  <a:gd name="connsiteY167" fmla="*/ 1219200 h 1311275"/>
                  <a:gd name="connsiteX168" fmla="*/ 477167 w 1004217"/>
                  <a:gd name="connsiteY168" fmla="*/ 1171575 h 1311275"/>
                  <a:gd name="connsiteX169" fmla="*/ 464467 w 1004217"/>
                  <a:gd name="connsiteY169" fmla="*/ 1152525 h 1311275"/>
                  <a:gd name="connsiteX170" fmla="*/ 454942 w 1004217"/>
                  <a:gd name="connsiteY170" fmla="*/ 1117600 h 1311275"/>
                  <a:gd name="connsiteX171" fmla="*/ 448592 w 1004217"/>
                  <a:gd name="connsiteY171" fmla="*/ 1108075 h 1311275"/>
                  <a:gd name="connsiteX172" fmla="*/ 439067 w 1004217"/>
                  <a:gd name="connsiteY172" fmla="*/ 1098550 h 1311275"/>
                  <a:gd name="connsiteX173" fmla="*/ 442242 w 1004217"/>
                  <a:gd name="connsiteY173" fmla="*/ 1019175 h 1311275"/>
                  <a:gd name="connsiteX174" fmla="*/ 451767 w 1004217"/>
                  <a:gd name="connsiteY174" fmla="*/ 990600 h 1311275"/>
                  <a:gd name="connsiteX175" fmla="*/ 461292 w 1004217"/>
                  <a:gd name="connsiteY175" fmla="*/ 987425 h 1311275"/>
                  <a:gd name="connsiteX176" fmla="*/ 467642 w 1004217"/>
                  <a:gd name="connsiteY176" fmla="*/ 977900 h 1311275"/>
                  <a:gd name="connsiteX177" fmla="*/ 473992 w 1004217"/>
                  <a:gd name="connsiteY177" fmla="*/ 914400 h 1311275"/>
                  <a:gd name="connsiteX178" fmla="*/ 483517 w 1004217"/>
                  <a:gd name="connsiteY178" fmla="*/ 904875 h 1311275"/>
                  <a:gd name="connsiteX179" fmla="*/ 534317 w 1004217"/>
                  <a:gd name="connsiteY179" fmla="*/ 908050 h 1311275"/>
                  <a:gd name="connsiteX180" fmla="*/ 556542 w 1004217"/>
                  <a:gd name="connsiteY180" fmla="*/ 908050 h 1311275"/>
                  <a:gd name="connsiteX181" fmla="*/ 559717 w 1004217"/>
                  <a:gd name="connsiteY181" fmla="*/ 898525 h 1311275"/>
                  <a:gd name="connsiteX182" fmla="*/ 566067 w 1004217"/>
                  <a:gd name="connsiteY182" fmla="*/ 889000 h 1311275"/>
                  <a:gd name="connsiteX183" fmla="*/ 569242 w 1004217"/>
                  <a:gd name="connsiteY183" fmla="*/ 876300 h 1311275"/>
                  <a:gd name="connsiteX184" fmla="*/ 588292 w 1004217"/>
                  <a:gd name="connsiteY184" fmla="*/ 869950 h 1311275"/>
                  <a:gd name="connsiteX185" fmla="*/ 600992 w 1004217"/>
                  <a:gd name="connsiteY185" fmla="*/ 876300 h 1311275"/>
                  <a:gd name="connsiteX186" fmla="*/ 607342 w 1004217"/>
                  <a:gd name="connsiteY186" fmla="*/ 898525 h 1311275"/>
                  <a:gd name="connsiteX187" fmla="*/ 616867 w 1004217"/>
                  <a:gd name="connsiteY187" fmla="*/ 901700 h 1311275"/>
                  <a:gd name="connsiteX188" fmla="*/ 654967 w 1004217"/>
                  <a:gd name="connsiteY188" fmla="*/ 908050 h 1311275"/>
                  <a:gd name="connsiteX189" fmla="*/ 674017 w 1004217"/>
                  <a:gd name="connsiteY189" fmla="*/ 923925 h 1311275"/>
                  <a:gd name="connsiteX190" fmla="*/ 677192 w 1004217"/>
                  <a:gd name="connsiteY190" fmla="*/ 933450 h 1311275"/>
                  <a:gd name="connsiteX191" fmla="*/ 696242 w 1004217"/>
                  <a:gd name="connsiteY191" fmla="*/ 952500 h 1311275"/>
                  <a:gd name="connsiteX192" fmla="*/ 712117 w 1004217"/>
                  <a:gd name="connsiteY192" fmla="*/ 971550 h 1311275"/>
                  <a:gd name="connsiteX193" fmla="*/ 721642 w 1004217"/>
                  <a:gd name="connsiteY193" fmla="*/ 993775 h 1311275"/>
                  <a:gd name="connsiteX194" fmla="*/ 734342 w 1004217"/>
                  <a:gd name="connsiteY194" fmla="*/ 1000125 h 1311275"/>
                  <a:gd name="connsiteX195" fmla="*/ 756567 w 1004217"/>
                  <a:gd name="connsiteY195" fmla="*/ 1006475 h 1311275"/>
                  <a:gd name="connsiteX196" fmla="*/ 775617 w 1004217"/>
                  <a:gd name="connsiteY196" fmla="*/ 1019175 h 1311275"/>
                  <a:gd name="connsiteX197" fmla="*/ 791492 w 1004217"/>
                  <a:gd name="connsiteY197" fmla="*/ 1035050 h 1311275"/>
                  <a:gd name="connsiteX198" fmla="*/ 807367 w 1004217"/>
                  <a:gd name="connsiteY198" fmla="*/ 1047750 h 1311275"/>
                  <a:gd name="connsiteX199" fmla="*/ 816892 w 1004217"/>
                  <a:gd name="connsiteY199" fmla="*/ 1057275 h 1311275"/>
                  <a:gd name="connsiteX200" fmla="*/ 826417 w 1004217"/>
                  <a:gd name="connsiteY200" fmla="*/ 1063625 h 1311275"/>
                  <a:gd name="connsiteX201" fmla="*/ 835942 w 1004217"/>
                  <a:gd name="connsiteY201" fmla="*/ 1031875 h 1311275"/>
                  <a:gd name="connsiteX202" fmla="*/ 845467 w 1004217"/>
                  <a:gd name="connsiteY202" fmla="*/ 1025525 h 1311275"/>
                  <a:gd name="connsiteX203" fmla="*/ 851817 w 1004217"/>
                  <a:gd name="connsiteY203" fmla="*/ 1016000 h 1311275"/>
                  <a:gd name="connsiteX204" fmla="*/ 858167 w 1004217"/>
                  <a:gd name="connsiteY204" fmla="*/ 974725 h 1311275"/>
                  <a:gd name="connsiteX205" fmla="*/ 864517 w 1004217"/>
                  <a:gd name="connsiteY205" fmla="*/ 914400 h 1311275"/>
                  <a:gd name="connsiteX206" fmla="*/ 867692 w 1004217"/>
                  <a:gd name="connsiteY206" fmla="*/ 895350 h 1311275"/>
                  <a:gd name="connsiteX207" fmla="*/ 874042 w 1004217"/>
                  <a:gd name="connsiteY207" fmla="*/ 876300 h 1311275"/>
                  <a:gd name="connsiteX208" fmla="*/ 877217 w 1004217"/>
                  <a:gd name="connsiteY208" fmla="*/ 863600 h 1311275"/>
                  <a:gd name="connsiteX209" fmla="*/ 867692 w 1004217"/>
                  <a:gd name="connsiteY209" fmla="*/ 841375 h 1311275"/>
                  <a:gd name="connsiteX210" fmla="*/ 858167 w 1004217"/>
                  <a:gd name="connsiteY210" fmla="*/ 838200 h 1311275"/>
                  <a:gd name="connsiteX211" fmla="*/ 848642 w 1004217"/>
                  <a:gd name="connsiteY211" fmla="*/ 831850 h 1311275"/>
                  <a:gd name="connsiteX212" fmla="*/ 826417 w 1004217"/>
                  <a:gd name="connsiteY212" fmla="*/ 835025 h 1311275"/>
                  <a:gd name="connsiteX213" fmla="*/ 810542 w 1004217"/>
                  <a:gd name="connsiteY213" fmla="*/ 838200 h 1311275"/>
                  <a:gd name="connsiteX214" fmla="*/ 794667 w 1004217"/>
                  <a:gd name="connsiteY214" fmla="*/ 850900 h 1311275"/>
                  <a:gd name="connsiteX215" fmla="*/ 781967 w 1004217"/>
                  <a:gd name="connsiteY215" fmla="*/ 854075 h 1311275"/>
                  <a:gd name="connsiteX216" fmla="*/ 762917 w 1004217"/>
                  <a:gd name="connsiteY216" fmla="*/ 860425 h 1311275"/>
                  <a:gd name="connsiteX217" fmla="*/ 721642 w 1004217"/>
                  <a:gd name="connsiteY217" fmla="*/ 857250 h 1311275"/>
                  <a:gd name="connsiteX218" fmla="*/ 708942 w 1004217"/>
                  <a:gd name="connsiteY218" fmla="*/ 838200 h 1311275"/>
                  <a:gd name="connsiteX219" fmla="*/ 699417 w 1004217"/>
                  <a:gd name="connsiteY219" fmla="*/ 831850 h 1311275"/>
                  <a:gd name="connsiteX220" fmla="*/ 674017 w 1004217"/>
                  <a:gd name="connsiteY220" fmla="*/ 809625 h 1311275"/>
                  <a:gd name="connsiteX221" fmla="*/ 651792 w 1004217"/>
                  <a:gd name="connsiteY221" fmla="*/ 793750 h 1311275"/>
                  <a:gd name="connsiteX222" fmla="*/ 645442 w 1004217"/>
                  <a:gd name="connsiteY222" fmla="*/ 784225 h 1311275"/>
                  <a:gd name="connsiteX223" fmla="*/ 626392 w 1004217"/>
                  <a:gd name="connsiteY223" fmla="*/ 771525 h 1311275"/>
                  <a:gd name="connsiteX224" fmla="*/ 610517 w 1004217"/>
                  <a:gd name="connsiteY224" fmla="*/ 752475 h 1311275"/>
                  <a:gd name="connsiteX225" fmla="*/ 597817 w 1004217"/>
                  <a:gd name="connsiteY225" fmla="*/ 733425 h 1311275"/>
                  <a:gd name="connsiteX226" fmla="*/ 594642 w 1004217"/>
                  <a:gd name="connsiteY226" fmla="*/ 650875 h 1311275"/>
                  <a:gd name="connsiteX227" fmla="*/ 588292 w 1004217"/>
                  <a:gd name="connsiteY227" fmla="*/ 641350 h 1311275"/>
                  <a:gd name="connsiteX228" fmla="*/ 578767 w 1004217"/>
                  <a:gd name="connsiteY228" fmla="*/ 619125 h 1311275"/>
                  <a:gd name="connsiteX229" fmla="*/ 575592 w 1004217"/>
                  <a:gd name="connsiteY229" fmla="*/ 606425 h 1311275"/>
                  <a:gd name="connsiteX230" fmla="*/ 597817 w 1004217"/>
                  <a:gd name="connsiteY230" fmla="*/ 596900 h 1311275"/>
                  <a:gd name="connsiteX231" fmla="*/ 607342 w 1004217"/>
                  <a:gd name="connsiteY231" fmla="*/ 587375 h 1311275"/>
                  <a:gd name="connsiteX232" fmla="*/ 604167 w 1004217"/>
                  <a:gd name="connsiteY232" fmla="*/ 574675 h 1311275"/>
                  <a:gd name="connsiteX233" fmla="*/ 607342 w 1004217"/>
                  <a:gd name="connsiteY233" fmla="*/ 565150 h 1311275"/>
                  <a:gd name="connsiteX234" fmla="*/ 626392 w 1004217"/>
                  <a:gd name="connsiteY234" fmla="*/ 571500 h 1311275"/>
                  <a:gd name="connsiteX235" fmla="*/ 654967 w 1004217"/>
                  <a:gd name="connsiteY235" fmla="*/ 587375 h 1311275"/>
                  <a:gd name="connsiteX236" fmla="*/ 677192 w 1004217"/>
                  <a:gd name="connsiteY236" fmla="*/ 584200 h 1311275"/>
                  <a:gd name="connsiteX237" fmla="*/ 664492 w 1004217"/>
                  <a:gd name="connsiteY237" fmla="*/ 581025 h 1311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</a:cxnLst>
                <a:rect l="l" t="t" r="r" b="b"/>
                <a:pathLst>
                  <a:path w="1004217" h="1311275">
                    <a:moveTo>
                      <a:pt x="664492" y="581025"/>
                    </a:moveTo>
                    <a:cubicBezTo>
                      <a:pt x="665021" y="579967"/>
                      <a:pt x="675314" y="579745"/>
                      <a:pt x="680367" y="577850"/>
                    </a:cubicBezTo>
                    <a:cubicBezTo>
                      <a:pt x="690245" y="574146"/>
                      <a:pt x="699770" y="560917"/>
                      <a:pt x="702592" y="552450"/>
                    </a:cubicBezTo>
                    <a:cubicBezTo>
                      <a:pt x="704709" y="546100"/>
                      <a:pt x="704209" y="538133"/>
                      <a:pt x="708942" y="533400"/>
                    </a:cubicBezTo>
                    <a:cubicBezTo>
                      <a:pt x="712117" y="530225"/>
                      <a:pt x="715592" y="527324"/>
                      <a:pt x="718467" y="523875"/>
                    </a:cubicBezTo>
                    <a:cubicBezTo>
                      <a:pt x="720910" y="520944"/>
                      <a:pt x="721837" y="516734"/>
                      <a:pt x="724817" y="514350"/>
                    </a:cubicBezTo>
                    <a:cubicBezTo>
                      <a:pt x="727430" y="512259"/>
                      <a:pt x="731349" y="512672"/>
                      <a:pt x="734342" y="511175"/>
                    </a:cubicBezTo>
                    <a:cubicBezTo>
                      <a:pt x="737755" y="509468"/>
                      <a:pt x="740692" y="506942"/>
                      <a:pt x="743867" y="504825"/>
                    </a:cubicBezTo>
                    <a:lnTo>
                      <a:pt x="756567" y="485775"/>
                    </a:lnTo>
                    <a:cubicBezTo>
                      <a:pt x="758684" y="482600"/>
                      <a:pt x="759742" y="478367"/>
                      <a:pt x="762917" y="476250"/>
                    </a:cubicBezTo>
                    <a:lnTo>
                      <a:pt x="772442" y="469900"/>
                    </a:lnTo>
                    <a:cubicBezTo>
                      <a:pt x="774559" y="466725"/>
                      <a:pt x="776094" y="463073"/>
                      <a:pt x="778792" y="460375"/>
                    </a:cubicBezTo>
                    <a:cubicBezTo>
                      <a:pt x="781490" y="457677"/>
                      <a:pt x="785933" y="457005"/>
                      <a:pt x="788317" y="454025"/>
                    </a:cubicBezTo>
                    <a:cubicBezTo>
                      <a:pt x="790408" y="451412"/>
                      <a:pt x="789125" y="446867"/>
                      <a:pt x="791492" y="444500"/>
                    </a:cubicBezTo>
                    <a:cubicBezTo>
                      <a:pt x="794839" y="441153"/>
                      <a:pt x="800083" y="440498"/>
                      <a:pt x="804192" y="438150"/>
                    </a:cubicBezTo>
                    <a:cubicBezTo>
                      <a:pt x="807505" y="436257"/>
                      <a:pt x="810304" y="433507"/>
                      <a:pt x="813717" y="431800"/>
                    </a:cubicBezTo>
                    <a:cubicBezTo>
                      <a:pt x="816710" y="430303"/>
                      <a:pt x="820316" y="430250"/>
                      <a:pt x="823242" y="428625"/>
                    </a:cubicBezTo>
                    <a:lnTo>
                      <a:pt x="851817" y="409575"/>
                    </a:lnTo>
                    <a:lnTo>
                      <a:pt x="861342" y="403225"/>
                    </a:lnTo>
                    <a:cubicBezTo>
                      <a:pt x="862400" y="397933"/>
                      <a:pt x="863552" y="392659"/>
                      <a:pt x="864517" y="387350"/>
                    </a:cubicBezTo>
                    <a:cubicBezTo>
                      <a:pt x="865669" y="381016"/>
                      <a:pt x="866429" y="374613"/>
                      <a:pt x="867692" y="368300"/>
                    </a:cubicBezTo>
                    <a:cubicBezTo>
                      <a:pt x="867994" y="366788"/>
                      <a:pt x="872313" y="348669"/>
                      <a:pt x="874042" y="346075"/>
                    </a:cubicBezTo>
                    <a:cubicBezTo>
                      <a:pt x="876533" y="342339"/>
                      <a:pt x="880810" y="340094"/>
                      <a:pt x="883567" y="336550"/>
                    </a:cubicBezTo>
                    <a:cubicBezTo>
                      <a:pt x="888252" y="330526"/>
                      <a:pt x="892034" y="323850"/>
                      <a:pt x="896267" y="317500"/>
                    </a:cubicBezTo>
                    <a:cubicBezTo>
                      <a:pt x="898384" y="314325"/>
                      <a:pt x="900910" y="311388"/>
                      <a:pt x="902617" y="307975"/>
                    </a:cubicBezTo>
                    <a:cubicBezTo>
                      <a:pt x="904734" y="303742"/>
                      <a:pt x="905937" y="298911"/>
                      <a:pt x="908967" y="295275"/>
                    </a:cubicBezTo>
                    <a:cubicBezTo>
                      <a:pt x="911410" y="292344"/>
                      <a:pt x="915317" y="291042"/>
                      <a:pt x="918492" y="288925"/>
                    </a:cubicBezTo>
                    <a:cubicBezTo>
                      <a:pt x="920609" y="284692"/>
                      <a:pt x="922494" y="280334"/>
                      <a:pt x="924842" y="276225"/>
                    </a:cubicBezTo>
                    <a:cubicBezTo>
                      <a:pt x="929118" y="268742"/>
                      <a:pt x="935850" y="260814"/>
                      <a:pt x="940717" y="254000"/>
                    </a:cubicBezTo>
                    <a:cubicBezTo>
                      <a:pt x="947773" y="244122"/>
                      <a:pt x="945303" y="243769"/>
                      <a:pt x="956592" y="238125"/>
                    </a:cubicBezTo>
                    <a:cubicBezTo>
                      <a:pt x="963850" y="234496"/>
                      <a:pt x="974746" y="233586"/>
                      <a:pt x="981992" y="231775"/>
                    </a:cubicBezTo>
                    <a:cubicBezTo>
                      <a:pt x="991335" y="229439"/>
                      <a:pt x="995130" y="226793"/>
                      <a:pt x="1004217" y="222250"/>
                    </a:cubicBezTo>
                    <a:cubicBezTo>
                      <a:pt x="999382" y="164231"/>
                      <a:pt x="1013995" y="187668"/>
                      <a:pt x="947067" y="180975"/>
                    </a:cubicBezTo>
                    <a:cubicBezTo>
                      <a:pt x="943737" y="180642"/>
                      <a:pt x="940717" y="178858"/>
                      <a:pt x="937542" y="177800"/>
                    </a:cubicBezTo>
                    <a:lnTo>
                      <a:pt x="924842" y="158750"/>
                    </a:lnTo>
                    <a:cubicBezTo>
                      <a:pt x="922725" y="155575"/>
                      <a:pt x="921190" y="151923"/>
                      <a:pt x="918492" y="149225"/>
                    </a:cubicBezTo>
                    <a:cubicBezTo>
                      <a:pt x="915317" y="146050"/>
                      <a:pt x="911842" y="143149"/>
                      <a:pt x="908967" y="139700"/>
                    </a:cubicBezTo>
                    <a:cubicBezTo>
                      <a:pt x="895738" y="123825"/>
                      <a:pt x="910554" y="135467"/>
                      <a:pt x="893092" y="123825"/>
                    </a:cubicBezTo>
                    <a:cubicBezTo>
                      <a:pt x="890975" y="120650"/>
                      <a:pt x="890285" y="115717"/>
                      <a:pt x="886742" y="114300"/>
                    </a:cubicBezTo>
                    <a:cubicBezTo>
                      <a:pt x="883635" y="113057"/>
                      <a:pt x="880478" y="116722"/>
                      <a:pt x="877217" y="117475"/>
                    </a:cubicBezTo>
                    <a:cubicBezTo>
                      <a:pt x="866566" y="119933"/>
                      <a:pt x="845677" y="123127"/>
                      <a:pt x="832767" y="127000"/>
                    </a:cubicBezTo>
                    <a:cubicBezTo>
                      <a:pt x="826356" y="128923"/>
                      <a:pt x="813717" y="133350"/>
                      <a:pt x="813717" y="133350"/>
                    </a:cubicBezTo>
                    <a:cubicBezTo>
                      <a:pt x="810542" y="132292"/>
                      <a:pt x="806559" y="132542"/>
                      <a:pt x="804192" y="130175"/>
                    </a:cubicBezTo>
                    <a:cubicBezTo>
                      <a:pt x="781185" y="107168"/>
                      <a:pt x="824110" y="134679"/>
                      <a:pt x="794667" y="111125"/>
                    </a:cubicBezTo>
                    <a:cubicBezTo>
                      <a:pt x="792054" y="109034"/>
                      <a:pt x="788455" y="108423"/>
                      <a:pt x="785142" y="107950"/>
                    </a:cubicBezTo>
                    <a:cubicBezTo>
                      <a:pt x="773570" y="106297"/>
                      <a:pt x="761859" y="105833"/>
                      <a:pt x="750217" y="104775"/>
                    </a:cubicBezTo>
                    <a:cubicBezTo>
                      <a:pt x="747042" y="102658"/>
                      <a:pt x="744105" y="100132"/>
                      <a:pt x="740692" y="98425"/>
                    </a:cubicBezTo>
                    <a:cubicBezTo>
                      <a:pt x="714402" y="85280"/>
                      <a:pt x="748939" y="107098"/>
                      <a:pt x="721642" y="88900"/>
                    </a:cubicBezTo>
                    <a:cubicBezTo>
                      <a:pt x="711366" y="58073"/>
                      <a:pt x="729372" y="114714"/>
                      <a:pt x="715292" y="34925"/>
                    </a:cubicBezTo>
                    <a:cubicBezTo>
                      <a:pt x="713999" y="27595"/>
                      <a:pt x="702827" y="19499"/>
                      <a:pt x="696242" y="19050"/>
                    </a:cubicBezTo>
                    <a:cubicBezTo>
                      <a:pt x="653994" y="16169"/>
                      <a:pt x="611575" y="16933"/>
                      <a:pt x="569242" y="15875"/>
                    </a:cubicBezTo>
                    <a:cubicBezTo>
                      <a:pt x="565173" y="14858"/>
                      <a:pt x="551572" y="11802"/>
                      <a:pt x="547017" y="9525"/>
                    </a:cubicBezTo>
                    <a:cubicBezTo>
                      <a:pt x="525091" y="-1438"/>
                      <a:pt x="551223" y="6608"/>
                      <a:pt x="524792" y="0"/>
                    </a:cubicBezTo>
                    <a:cubicBezTo>
                      <a:pt x="514068" y="21448"/>
                      <a:pt x="515267" y="15119"/>
                      <a:pt x="515267" y="50800"/>
                    </a:cubicBezTo>
                    <a:cubicBezTo>
                      <a:pt x="515267" y="77773"/>
                      <a:pt x="514558" y="73549"/>
                      <a:pt x="524792" y="88900"/>
                    </a:cubicBezTo>
                    <a:cubicBezTo>
                      <a:pt x="530636" y="135648"/>
                      <a:pt x="534244" y="137033"/>
                      <a:pt x="527967" y="180975"/>
                    </a:cubicBezTo>
                    <a:cubicBezTo>
                      <a:pt x="525779" y="196294"/>
                      <a:pt x="524234" y="205140"/>
                      <a:pt x="515267" y="215900"/>
                    </a:cubicBezTo>
                    <a:cubicBezTo>
                      <a:pt x="512392" y="219349"/>
                      <a:pt x="509478" y="222934"/>
                      <a:pt x="505742" y="225425"/>
                    </a:cubicBezTo>
                    <a:cubicBezTo>
                      <a:pt x="502957" y="227281"/>
                      <a:pt x="499210" y="227103"/>
                      <a:pt x="496217" y="228600"/>
                    </a:cubicBezTo>
                    <a:cubicBezTo>
                      <a:pt x="492804" y="230307"/>
                      <a:pt x="490105" y="233243"/>
                      <a:pt x="486692" y="234950"/>
                    </a:cubicBezTo>
                    <a:cubicBezTo>
                      <a:pt x="460402" y="248095"/>
                      <a:pt x="494939" y="226277"/>
                      <a:pt x="467642" y="244475"/>
                    </a:cubicBezTo>
                    <a:cubicBezTo>
                      <a:pt x="445577" y="242268"/>
                      <a:pt x="440456" y="243304"/>
                      <a:pt x="423192" y="238125"/>
                    </a:cubicBezTo>
                    <a:cubicBezTo>
                      <a:pt x="416781" y="236202"/>
                      <a:pt x="410492" y="233892"/>
                      <a:pt x="404142" y="231775"/>
                    </a:cubicBezTo>
                    <a:lnTo>
                      <a:pt x="394617" y="228600"/>
                    </a:lnTo>
                    <a:lnTo>
                      <a:pt x="369217" y="231775"/>
                    </a:lnTo>
                    <a:cubicBezTo>
                      <a:pt x="356716" y="233246"/>
                      <a:pt x="328290" y="236118"/>
                      <a:pt x="315242" y="238125"/>
                    </a:cubicBezTo>
                    <a:cubicBezTo>
                      <a:pt x="309908" y="238946"/>
                      <a:pt x="304676" y="240335"/>
                      <a:pt x="299367" y="241300"/>
                    </a:cubicBezTo>
                    <a:cubicBezTo>
                      <a:pt x="270823" y="246490"/>
                      <a:pt x="290080" y="242034"/>
                      <a:pt x="267617" y="247650"/>
                    </a:cubicBezTo>
                    <a:cubicBezTo>
                      <a:pt x="252800" y="269875"/>
                      <a:pt x="261267" y="262467"/>
                      <a:pt x="245392" y="273050"/>
                    </a:cubicBezTo>
                    <a:cubicBezTo>
                      <a:pt x="243275" y="276225"/>
                      <a:pt x="241740" y="279877"/>
                      <a:pt x="239042" y="282575"/>
                    </a:cubicBezTo>
                    <a:cubicBezTo>
                      <a:pt x="226118" y="295499"/>
                      <a:pt x="229330" y="282700"/>
                      <a:pt x="210467" y="295275"/>
                    </a:cubicBezTo>
                    <a:lnTo>
                      <a:pt x="200942" y="301625"/>
                    </a:lnTo>
                    <a:cubicBezTo>
                      <a:pt x="198360" y="309372"/>
                      <a:pt x="197572" y="314520"/>
                      <a:pt x="191417" y="320675"/>
                    </a:cubicBezTo>
                    <a:cubicBezTo>
                      <a:pt x="188719" y="323373"/>
                      <a:pt x="185067" y="324908"/>
                      <a:pt x="181892" y="327025"/>
                    </a:cubicBezTo>
                    <a:cubicBezTo>
                      <a:pt x="179775" y="330200"/>
                      <a:pt x="178414" y="334037"/>
                      <a:pt x="175542" y="336550"/>
                    </a:cubicBezTo>
                    <a:cubicBezTo>
                      <a:pt x="162105" y="348307"/>
                      <a:pt x="160049" y="348064"/>
                      <a:pt x="146967" y="352425"/>
                    </a:cubicBezTo>
                    <a:cubicBezTo>
                      <a:pt x="145909" y="355600"/>
                      <a:pt x="144518" y="358683"/>
                      <a:pt x="143792" y="361950"/>
                    </a:cubicBezTo>
                    <a:cubicBezTo>
                      <a:pt x="135057" y="401257"/>
                      <a:pt x="140763" y="443860"/>
                      <a:pt x="137442" y="482600"/>
                    </a:cubicBezTo>
                    <a:cubicBezTo>
                      <a:pt x="137116" y="486402"/>
                      <a:pt x="132799" y="488712"/>
                      <a:pt x="131092" y="492125"/>
                    </a:cubicBezTo>
                    <a:cubicBezTo>
                      <a:pt x="129595" y="495118"/>
                      <a:pt x="130284" y="499283"/>
                      <a:pt x="127917" y="501650"/>
                    </a:cubicBezTo>
                    <a:cubicBezTo>
                      <a:pt x="122521" y="507046"/>
                      <a:pt x="115217" y="510117"/>
                      <a:pt x="108867" y="514350"/>
                    </a:cubicBezTo>
                    <a:cubicBezTo>
                      <a:pt x="94939" y="523635"/>
                      <a:pt x="102395" y="518410"/>
                      <a:pt x="86642" y="530225"/>
                    </a:cubicBezTo>
                    <a:cubicBezTo>
                      <a:pt x="77862" y="556565"/>
                      <a:pt x="92602" y="515131"/>
                      <a:pt x="70767" y="558800"/>
                    </a:cubicBezTo>
                    <a:cubicBezTo>
                      <a:pt x="56360" y="587613"/>
                      <a:pt x="65943" y="578949"/>
                      <a:pt x="48542" y="590550"/>
                    </a:cubicBezTo>
                    <a:cubicBezTo>
                      <a:pt x="40993" y="613198"/>
                      <a:pt x="51697" y="585817"/>
                      <a:pt x="35842" y="609600"/>
                    </a:cubicBezTo>
                    <a:cubicBezTo>
                      <a:pt x="17462" y="637169"/>
                      <a:pt x="53528" y="598264"/>
                      <a:pt x="23142" y="628650"/>
                    </a:cubicBezTo>
                    <a:cubicBezTo>
                      <a:pt x="22353" y="634172"/>
                      <a:pt x="21055" y="652727"/>
                      <a:pt x="16792" y="660400"/>
                    </a:cubicBezTo>
                    <a:cubicBezTo>
                      <a:pt x="13086" y="667071"/>
                      <a:pt x="4092" y="679450"/>
                      <a:pt x="4092" y="679450"/>
                    </a:cubicBezTo>
                    <a:cubicBezTo>
                      <a:pt x="5150" y="701675"/>
                      <a:pt x="5921" y="723916"/>
                      <a:pt x="7267" y="746125"/>
                    </a:cubicBezTo>
                    <a:cubicBezTo>
                      <a:pt x="8038" y="758846"/>
                      <a:pt x="10442" y="771481"/>
                      <a:pt x="10442" y="784225"/>
                    </a:cubicBezTo>
                    <a:cubicBezTo>
                      <a:pt x="10442" y="808590"/>
                      <a:pt x="8399" y="832912"/>
                      <a:pt x="7267" y="857250"/>
                    </a:cubicBezTo>
                    <a:cubicBezTo>
                      <a:pt x="6282" y="878420"/>
                      <a:pt x="5928" y="899637"/>
                      <a:pt x="4092" y="920750"/>
                    </a:cubicBezTo>
                    <a:cubicBezTo>
                      <a:pt x="3802" y="924084"/>
                      <a:pt x="-2258" y="929217"/>
                      <a:pt x="917" y="930275"/>
                    </a:cubicBezTo>
                    <a:cubicBezTo>
                      <a:pt x="8017" y="932642"/>
                      <a:pt x="15734" y="928158"/>
                      <a:pt x="23142" y="927100"/>
                    </a:cubicBezTo>
                    <a:cubicBezTo>
                      <a:pt x="26317" y="926042"/>
                      <a:pt x="29449" y="924844"/>
                      <a:pt x="32667" y="923925"/>
                    </a:cubicBezTo>
                    <a:cubicBezTo>
                      <a:pt x="36863" y="922726"/>
                      <a:pt x="41464" y="922701"/>
                      <a:pt x="45367" y="920750"/>
                    </a:cubicBezTo>
                    <a:cubicBezTo>
                      <a:pt x="52193" y="917337"/>
                      <a:pt x="56802" y="908558"/>
                      <a:pt x="64417" y="908050"/>
                    </a:cubicBezTo>
                    <a:lnTo>
                      <a:pt x="112042" y="904875"/>
                    </a:lnTo>
                    <a:cubicBezTo>
                      <a:pt x="114159" y="901700"/>
                      <a:pt x="117852" y="899128"/>
                      <a:pt x="118392" y="895350"/>
                    </a:cubicBezTo>
                    <a:cubicBezTo>
                      <a:pt x="119598" y="886908"/>
                      <a:pt x="112997" y="879320"/>
                      <a:pt x="108867" y="873125"/>
                    </a:cubicBezTo>
                    <a:cubicBezTo>
                      <a:pt x="107809" y="868892"/>
                      <a:pt x="108113" y="864056"/>
                      <a:pt x="105692" y="860425"/>
                    </a:cubicBezTo>
                    <a:cubicBezTo>
                      <a:pt x="86544" y="831702"/>
                      <a:pt x="103372" y="875689"/>
                      <a:pt x="92992" y="844550"/>
                    </a:cubicBezTo>
                    <a:cubicBezTo>
                      <a:pt x="94050" y="825500"/>
                      <a:pt x="88337" y="804799"/>
                      <a:pt x="96167" y="787400"/>
                    </a:cubicBezTo>
                    <a:cubicBezTo>
                      <a:pt x="99748" y="779441"/>
                      <a:pt x="121567" y="781050"/>
                      <a:pt x="121567" y="781050"/>
                    </a:cubicBezTo>
                    <a:cubicBezTo>
                      <a:pt x="127917" y="782108"/>
                      <a:pt x="135772" y="779986"/>
                      <a:pt x="140617" y="784225"/>
                    </a:cubicBezTo>
                    <a:cubicBezTo>
                      <a:pt x="143091" y="786389"/>
                      <a:pt x="148770" y="810488"/>
                      <a:pt x="150142" y="815975"/>
                    </a:cubicBezTo>
                    <a:cubicBezTo>
                      <a:pt x="149084" y="829733"/>
                      <a:pt x="148275" y="843513"/>
                      <a:pt x="146967" y="857250"/>
                    </a:cubicBezTo>
                    <a:cubicBezTo>
                      <a:pt x="146158" y="865744"/>
                      <a:pt x="146662" y="874615"/>
                      <a:pt x="143792" y="882650"/>
                    </a:cubicBezTo>
                    <a:cubicBezTo>
                      <a:pt x="141225" y="889837"/>
                      <a:pt x="131092" y="901700"/>
                      <a:pt x="131092" y="901700"/>
                    </a:cubicBezTo>
                    <a:cubicBezTo>
                      <a:pt x="130034" y="905933"/>
                      <a:pt x="127917" y="910036"/>
                      <a:pt x="127917" y="914400"/>
                    </a:cubicBezTo>
                    <a:cubicBezTo>
                      <a:pt x="127917" y="922063"/>
                      <a:pt x="131762" y="932284"/>
                      <a:pt x="134267" y="939800"/>
                    </a:cubicBezTo>
                    <a:cubicBezTo>
                      <a:pt x="165790" y="931919"/>
                      <a:pt x="141185" y="942362"/>
                      <a:pt x="150142" y="882650"/>
                    </a:cubicBezTo>
                    <a:cubicBezTo>
                      <a:pt x="150708" y="878876"/>
                      <a:pt x="153620" y="875638"/>
                      <a:pt x="156492" y="873125"/>
                    </a:cubicBezTo>
                    <a:cubicBezTo>
                      <a:pt x="162235" y="868099"/>
                      <a:pt x="169437" y="865004"/>
                      <a:pt x="175542" y="860425"/>
                    </a:cubicBezTo>
                    <a:lnTo>
                      <a:pt x="188242" y="850900"/>
                    </a:lnTo>
                    <a:cubicBezTo>
                      <a:pt x="200510" y="854989"/>
                      <a:pt x="200942" y="852070"/>
                      <a:pt x="200942" y="869950"/>
                    </a:cubicBezTo>
                    <a:cubicBezTo>
                      <a:pt x="200942" y="922636"/>
                      <a:pt x="207045" y="910009"/>
                      <a:pt x="191417" y="933450"/>
                    </a:cubicBezTo>
                    <a:cubicBezTo>
                      <a:pt x="192475" y="938742"/>
                      <a:pt x="190776" y="945509"/>
                      <a:pt x="194592" y="949325"/>
                    </a:cubicBezTo>
                    <a:cubicBezTo>
                      <a:pt x="198408" y="953141"/>
                      <a:pt x="205071" y="952500"/>
                      <a:pt x="210467" y="952500"/>
                    </a:cubicBezTo>
                    <a:cubicBezTo>
                      <a:pt x="231036" y="952500"/>
                      <a:pt x="251025" y="947917"/>
                      <a:pt x="270792" y="942975"/>
                    </a:cubicBezTo>
                    <a:cubicBezTo>
                      <a:pt x="292563" y="928461"/>
                      <a:pt x="274421" y="944789"/>
                      <a:pt x="270792" y="930275"/>
                    </a:cubicBezTo>
                    <a:cubicBezTo>
                      <a:pt x="269231" y="924030"/>
                      <a:pt x="272909" y="917575"/>
                      <a:pt x="273967" y="911225"/>
                    </a:cubicBezTo>
                    <a:cubicBezTo>
                      <a:pt x="268887" y="907838"/>
                      <a:pt x="258939" y="902970"/>
                      <a:pt x="258092" y="895350"/>
                    </a:cubicBezTo>
                    <a:cubicBezTo>
                      <a:pt x="257381" y="888952"/>
                      <a:pt x="259870" y="882584"/>
                      <a:pt x="261267" y="876300"/>
                    </a:cubicBezTo>
                    <a:cubicBezTo>
                      <a:pt x="261993" y="873033"/>
                      <a:pt x="261829" y="868866"/>
                      <a:pt x="264442" y="866775"/>
                    </a:cubicBezTo>
                    <a:cubicBezTo>
                      <a:pt x="267849" y="864049"/>
                      <a:pt x="272909" y="864658"/>
                      <a:pt x="277142" y="863600"/>
                    </a:cubicBezTo>
                    <a:cubicBezTo>
                      <a:pt x="288784" y="864658"/>
                      <a:pt x="300827" y="863564"/>
                      <a:pt x="312067" y="866775"/>
                    </a:cubicBezTo>
                    <a:cubicBezTo>
                      <a:pt x="316384" y="868009"/>
                      <a:pt x="317856" y="873809"/>
                      <a:pt x="321592" y="876300"/>
                    </a:cubicBezTo>
                    <a:cubicBezTo>
                      <a:pt x="324377" y="878156"/>
                      <a:pt x="327942" y="878417"/>
                      <a:pt x="331117" y="879475"/>
                    </a:cubicBezTo>
                    <a:cubicBezTo>
                      <a:pt x="332175" y="894292"/>
                      <a:pt x="329595" y="909833"/>
                      <a:pt x="334292" y="923925"/>
                    </a:cubicBezTo>
                    <a:cubicBezTo>
                      <a:pt x="335672" y="928065"/>
                      <a:pt x="343585" y="924374"/>
                      <a:pt x="346992" y="927100"/>
                    </a:cubicBezTo>
                    <a:cubicBezTo>
                      <a:pt x="349605" y="929191"/>
                      <a:pt x="349109" y="933450"/>
                      <a:pt x="350167" y="936625"/>
                    </a:cubicBezTo>
                    <a:cubicBezTo>
                      <a:pt x="349109" y="954617"/>
                      <a:pt x="349666" y="972777"/>
                      <a:pt x="346992" y="990600"/>
                    </a:cubicBezTo>
                    <a:cubicBezTo>
                      <a:pt x="346127" y="996368"/>
                      <a:pt x="333956" y="1006244"/>
                      <a:pt x="331117" y="1009650"/>
                    </a:cubicBezTo>
                    <a:cubicBezTo>
                      <a:pt x="328674" y="1012581"/>
                      <a:pt x="327639" y="1016662"/>
                      <a:pt x="324767" y="1019175"/>
                    </a:cubicBezTo>
                    <a:cubicBezTo>
                      <a:pt x="298071" y="1042534"/>
                      <a:pt x="315089" y="1025602"/>
                      <a:pt x="296192" y="1035050"/>
                    </a:cubicBezTo>
                    <a:cubicBezTo>
                      <a:pt x="292779" y="1036757"/>
                      <a:pt x="290080" y="1039693"/>
                      <a:pt x="286667" y="1041400"/>
                    </a:cubicBezTo>
                    <a:cubicBezTo>
                      <a:pt x="280158" y="1044654"/>
                      <a:pt x="267305" y="1046542"/>
                      <a:pt x="261267" y="1047750"/>
                    </a:cubicBezTo>
                    <a:cubicBezTo>
                      <a:pt x="254917" y="1051983"/>
                      <a:pt x="246450" y="1054100"/>
                      <a:pt x="242217" y="1060450"/>
                    </a:cubicBezTo>
                    <a:cubicBezTo>
                      <a:pt x="240100" y="1063625"/>
                      <a:pt x="237574" y="1066562"/>
                      <a:pt x="235867" y="1069975"/>
                    </a:cubicBezTo>
                    <a:cubicBezTo>
                      <a:pt x="228602" y="1084506"/>
                      <a:pt x="238522" y="1076845"/>
                      <a:pt x="223167" y="1092200"/>
                    </a:cubicBezTo>
                    <a:cubicBezTo>
                      <a:pt x="220469" y="1094898"/>
                      <a:pt x="216817" y="1096433"/>
                      <a:pt x="213642" y="1098550"/>
                    </a:cubicBezTo>
                    <a:cubicBezTo>
                      <a:pt x="212584" y="1109133"/>
                      <a:pt x="211642" y="1119729"/>
                      <a:pt x="210467" y="1130300"/>
                    </a:cubicBezTo>
                    <a:cubicBezTo>
                      <a:pt x="209288" y="1140907"/>
                      <a:pt x="210920" y="1156910"/>
                      <a:pt x="200942" y="1165225"/>
                    </a:cubicBezTo>
                    <a:cubicBezTo>
                      <a:pt x="193826" y="1171155"/>
                      <a:pt x="184087" y="1172614"/>
                      <a:pt x="175542" y="1174750"/>
                    </a:cubicBezTo>
                    <a:cubicBezTo>
                      <a:pt x="173425" y="1177925"/>
                      <a:pt x="170117" y="1180573"/>
                      <a:pt x="169192" y="1184275"/>
                    </a:cubicBezTo>
                    <a:cubicBezTo>
                      <a:pt x="165045" y="1200865"/>
                      <a:pt x="170525" y="1212520"/>
                      <a:pt x="159667" y="1225550"/>
                    </a:cubicBezTo>
                    <a:cubicBezTo>
                      <a:pt x="157224" y="1228481"/>
                      <a:pt x="153317" y="1229783"/>
                      <a:pt x="150142" y="1231900"/>
                    </a:cubicBezTo>
                    <a:cubicBezTo>
                      <a:pt x="144035" y="1241060"/>
                      <a:pt x="138466" y="1244549"/>
                      <a:pt x="146967" y="1257300"/>
                    </a:cubicBezTo>
                    <a:cubicBezTo>
                      <a:pt x="148823" y="1260085"/>
                      <a:pt x="153499" y="1258978"/>
                      <a:pt x="156492" y="1260475"/>
                    </a:cubicBezTo>
                    <a:cubicBezTo>
                      <a:pt x="172012" y="1268235"/>
                      <a:pt x="159581" y="1266010"/>
                      <a:pt x="175542" y="1270000"/>
                    </a:cubicBezTo>
                    <a:cubicBezTo>
                      <a:pt x="180777" y="1271309"/>
                      <a:pt x="186149" y="1272004"/>
                      <a:pt x="191417" y="1273175"/>
                    </a:cubicBezTo>
                    <a:cubicBezTo>
                      <a:pt x="195677" y="1274122"/>
                      <a:pt x="199857" y="1275403"/>
                      <a:pt x="204117" y="1276350"/>
                    </a:cubicBezTo>
                    <a:cubicBezTo>
                      <a:pt x="218848" y="1279624"/>
                      <a:pt x="219141" y="1278828"/>
                      <a:pt x="232692" y="1282700"/>
                    </a:cubicBezTo>
                    <a:cubicBezTo>
                      <a:pt x="235910" y="1283619"/>
                      <a:pt x="239224" y="1284378"/>
                      <a:pt x="242217" y="1285875"/>
                    </a:cubicBezTo>
                    <a:cubicBezTo>
                      <a:pt x="245630" y="1287582"/>
                      <a:pt x="248040" y="1291300"/>
                      <a:pt x="251742" y="1292225"/>
                    </a:cubicBezTo>
                    <a:cubicBezTo>
                      <a:pt x="261039" y="1294549"/>
                      <a:pt x="270792" y="1294342"/>
                      <a:pt x="280317" y="1295400"/>
                    </a:cubicBezTo>
                    <a:cubicBezTo>
                      <a:pt x="283492" y="1297517"/>
                      <a:pt x="286429" y="1300043"/>
                      <a:pt x="289842" y="1301750"/>
                    </a:cubicBezTo>
                    <a:cubicBezTo>
                      <a:pt x="292835" y="1303247"/>
                      <a:pt x="296120" y="1304113"/>
                      <a:pt x="299367" y="1304925"/>
                    </a:cubicBezTo>
                    <a:cubicBezTo>
                      <a:pt x="311747" y="1308020"/>
                      <a:pt x="324922" y="1309483"/>
                      <a:pt x="337467" y="1311275"/>
                    </a:cubicBezTo>
                    <a:cubicBezTo>
                      <a:pt x="338525" y="1308100"/>
                      <a:pt x="340642" y="1305097"/>
                      <a:pt x="340642" y="1301750"/>
                    </a:cubicBezTo>
                    <a:cubicBezTo>
                      <a:pt x="340642" y="1280482"/>
                      <a:pt x="339260" y="1278553"/>
                      <a:pt x="334292" y="1263650"/>
                    </a:cubicBezTo>
                    <a:cubicBezTo>
                      <a:pt x="337467" y="1261533"/>
                      <a:pt x="340244" y="1258640"/>
                      <a:pt x="343817" y="1257300"/>
                    </a:cubicBezTo>
                    <a:cubicBezTo>
                      <a:pt x="348870" y="1255405"/>
                      <a:pt x="354311" y="1254539"/>
                      <a:pt x="359692" y="1254125"/>
                    </a:cubicBezTo>
                    <a:cubicBezTo>
                      <a:pt x="381877" y="1252418"/>
                      <a:pt x="404142" y="1252008"/>
                      <a:pt x="426367" y="1250950"/>
                    </a:cubicBezTo>
                    <a:cubicBezTo>
                      <a:pt x="436353" y="1247621"/>
                      <a:pt x="438622" y="1248443"/>
                      <a:pt x="445417" y="1238250"/>
                    </a:cubicBezTo>
                    <a:cubicBezTo>
                      <a:pt x="447273" y="1235465"/>
                      <a:pt x="446501" y="1231338"/>
                      <a:pt x="448592" y="1228725"/>
                    </a:cubicBezTo>
                    <a:cubicBezTo>
                      <a:pt x="456044" y="1219409"/>
                      <a:pt x="470616" y="1220589"/>
                      <a:pt x="480342" y="1219200"/>
                    </a:cubicBezTo>
                    <a:cubicBezTo>
                      <a:pt x="479284" y="1203325"/>
                      <a:pt x="480852" y="1187053"/>
                      <a:pt x="477167" y="1171575"/>
                    </a:cubicBezTo>
                    <a:cubicBezTo>
                      <a:pt x="475399" y="1164151"/>
                      <a:pt x="464467" y="1152525"/>
                      <a:pt x="464467" y="1152525"/>
                    </a:cubicBezTo>
                    <a:cubicBezTo>
                      <a:pt x="462763" y="1144005"/>
                      <a:pt x="459546" y="1124506"/>
                      <a:pt x="454942" y="1117600"/>
                    </a:cubicBezTo>
                    <a:cubicBezTo>
                      <a:pt x="452825" y="1114425"/>
                      <a:pt x="451035" y="1111006"/>
                      <a:pt x="448592" y="1108075"/>
                    </a:cubicBezTo>
                    <a:cubicBezTo>
                      <a:pt x="445717" y="1104626"/>
                      <a:pt x="442242" y="1101725"/>
                      <a:pt x="439067" y="1098550"/>
                    </a:cubicBezTo>
                    <a:cubicBezTo>
                      <a:pt x="440125" y="1072092"/>
                      <a:pt x="440537" y="1045600"/>
                      <a:pt x="442242" y="1019175"/>
                    </a:cubicBezTo>
                    <a:cubicBezTo>
                      <a:pt x="442790" y="1010680"/>
                      <a:pt x="443775" y="996994"/>
                      <a:pt x="451767" y="990600"/>
                    </a:cubicBezTo>
                    <a:cubicBezTo>
                      <a:pt x="454380" y="988509"/>
                      <a:pt x="458117" y="988483"/>
                      <a:pt x="461292" y="987425"/>
                    </a:cubicBezTo>
                    <a:cubicBezTo>
                      <a:pt x="463409" y="984250"/>
                      <a:pt x="465935" y="981313"/>
                      <a:pt x="467642" y="977900"/>
                    </a:cubicBezTo>
                    <a:cubicBezTo>
                      <a:pt x="476063" y="961059"/>
                      <a:pt x="473064" y="919039"/>
                      <a:pt x="473992" y="914400"/>
                    </a:cubicBezTo>
                    <a:cubicBezTo>
                      <a:pt x="474873" y="909997"/>
                      <a:pt x="480342" y="908050"/>
                      <a:pt x="483517" y="904875"/>
                    </a:cubicBezTo>
                    <a:cubicBezTo>
                      <a:pt x="500450" y="905933"/>
                      <a:pt x="517558" y="905404"/>
                      <a:pt x="534317" y="908050"/>
                    </a:cubicBezTo>
                    <a:cubicBezTo>
                      <a:pt x="558192" y="911820"/>
                      <a:pt x="527515" y="922563"/>
                      <a:pt x="556542" y="908050"/>
                    </a:cubicBezTo>
                    <a:cubicBezTo>
                      <a:pt x="557600" y="904875"/>
                      <a:pt x="558220" y="901518"/>
                      <a:pt x="559717" y="898525"/>
                    </a:cubicBezTo>
                    <a:cubicBezTo>
                      <a:pt x="561424" y="895112"/>
                      <a:pt x="564564" y="892507"/>
                      <a:pt x="566067" y="889000"/>
                    </a:cubicBezTo>
                    <a:cubicBezTo>
                      <a:pt x="567786" y="884989"/>
                      <a:pt x="565929" y="879140"/>
                      <a:pt x="569242" y="876300"/>
                    </a:cubicBezTo>
                    <a:cubicBezTo>
                      <a:pt x="574324" y="871944"/>
                      <a:pt x="588292" y="869950"/>
                      <a:pt x="588292" y="869950"/>
                    </a:cubicBezTo>
                    <a:cubicBezTo>
                      <a:pt x="592525" y="872067"/>
                      <a:pt x="597962" y="872664"/>
                      <a:pt x="600992" y="876300"/>
                    </a:cubicBezTo>
                    <a:cubicBezTo>
                      <a:pt x="601404" y="876794"/>
                      <a:pt x="605529" y="896712"/>
                      <a:pt x="607342" y="898525"/>
                    </a:cubicBezTo>
                    <a:cubicBezTo>
                      <a:pt x="609709" y="900892"/>
                      <a:pt x="613649" y="900781"/>
                      <a:pt x="616867" y="901700"/>
                    </a:cubicBezTo>
                    <a:cubicBezTo>
                      <a:pt x="633183" y="906362"/>
                      <a:pt x="634353" y="905473"/>
                      <a:pt x="654967" y="908050"/>
                    </a:cubicBezTo>
                    <a:cubicBezTo>
                      <a:pt x="661995" y="912736"/>
                      <a:pt x="669128" y="916591"/>
                      <a:pt x="674017" y="923925"/>
                    </a:cubicBezTo>
                    <a:cubicBezTo>
                      <a:pt x="675873" y="926710"/>
                      <a:pt x="675137" y="930808"/>
                      <a:pt x="677192" y="933450"/>
                    </a:cubicBezTo>
                    <a:cubicBezTo>
                      <a:pt x="682705" y="940539"/>
                      <a:pt x="691261" y="945028"/>
                      <a:pt x="696242" y="952500"/>
                    </a:cubicBezTo>
                    <a:cubicBezTo>
                      <a:pt x="705083" y="965761"/>
                      <a:pt x="699894" y="959327"/>
                      <a:pt x="712117" y="971550"/>
                    </a:cubicBezTo>
                    <a:cubicBezTo>
                      <a:pt x="714106" y="979506"/>
                      <a:pt x="714718" y="988005"/>
                      <a:pt x="721642" y="993775"/>
                    </a:cubicBezTo>
                    <a:cubicBezTo>
                      <a:pt x="725278" y="996805"/>
                      <a:pt x="729992" y="998261"/>
                      <a:pt x="734342" y="1000125"/>
                    </a:cubicBezTo>
                    <a:cubicBezTo>
                      <a:pt x="740719" y="1002858"/>
                      <a:pt x="750122" y="1004864"/>
                      <a:pt x="756567" y="1006475"/>
                    </a:cubicBezTo>
                    <a:cubicBezTo>
                      <a:pt x="762917" y="1010708"/>
                      <a:pt x="771384" y="1012825"/>
                      <a:pt x="775617" y="1019175"/>
                    </a:cubicBezTo>
                    <a:cubicBezTo>
                      <a:pt x="784084" y="1031875"/>
                      <a:pt x="778792" y="1026583"/>
                      <a:pt x="791492" y="1035050"/>
                    </a:cubicBezTo>
                    <a:cubicBezTo>
                      <a:pt x="805694" y="1056352"/>
                      <a:pt x="788964" y="1035481"/>
                      <a:pt x="807367" y="1047750"/>
                    </a:cubicBezTo>
                    <a:cubicBezTo>
                      <a:pt x="811103" y="1050241"/>
                      <a:pt x="813443" y="1054400"/>
                      <a:pt x="816892" y="1057275"/>
                    </a:cubicBezTo>
                    <a:cubicBezTo>
                      <a:pt x="819823" y="1059718"/>
                      <a:pt x="823242" y="1061508"/>
                      <a:pt x="826417" y="1063625"/>
                    </a:cubicBezTo>
                    <a:cubicBezTo>
                      <a:pt x="827688" y="1058541"/>
                      <a:pt x="833623" y="1033421"/>
                      <a:pt x="835942" y="1031875"/>
                    </a:cubicBezTo>
                    <a:lnTo>
                      <a:pt x="845467" y="1025525"/>
                    </a:lnTo>
                    <a:cubicBezTo>
                      <a:pt x="847584" y="1022350"/>
                      <a:pt x="850314" y="1019507"/>
                      <a:pt x="851817" y="1016000"/>
                    </a:cubicBezTo>
                    <a:cubicBezTo>
                      <a:pt x="855928" y="1006408"/>
                      <a:pt x="857560" y="980391"/>
                      <a:pt x="858167" y="974725"/>
                    </a:cubicBezTo>
                    <a:cubicBezTo>
                      <a:pt x="860321" y="954621"/>
                      <a:pt x="861193" y="934344"/>
                      <a:pt x="864517" y="914400"/>
                    </a:cubicBezTo>
                    <a:cubicBezTo>
                      <a:pt x="865575" y="908050"/>
                      <a:pt x="866131" y="901595"/>
                      <a:pt x="867692" y="895350"/>
                    </a:cubicBezTo>
                    <a:cubicBezTo>
                      <a:pt x="869315" y="888856"/>
                      <a:pt x="872419" y="882794"/>
                      <a:pt x="874042" y="876300"/>
                    </a:cubicBezTo>
                    <a:lnTo>
                      <a:pt x="877217" y="863600"/>
                    </a:lnTo>
                    <a:cubicBezTo>
                      <a:pt x="875310" y="855974"/>
                      <a:pt x="874544" y="846857"/>
                      <a:pt x="867692" y="841375"/>
                    </a:cubicBezTo>
                    <a:cubicBezTo>
                      <a:pt x="865079" y="839284"/>
                      <a:pt x="861160" y="839697"/>
                      <a:pt x="858167" y="838200"/>
                    </a:cubicBezTo>
                    <a:cubicBezTo>
                      <a:pt x="854754" y="836493"/>
                      <a:pt x="851817" y="833967"/>
                      <a:pt x="848642" y="831850"/>
                    </a:cubicBezTo>
                    <a:cubicBezTo>
                      <a:pt x="841234" y="832908"/>
                      <a:pt x="833799" y="833795"/>
                      <a:pt x="826417" y="835025"/>
                    </a:cubicBezTo>
                    <a:cubicBezTo>
                      <a:pt x="821094" y="835912"/>
                      <a:pt x="815227" y="835523"/>
                      <a:pt x="810542" y="838200"/>
                    </a:cubicBezTo>
                    <a:cubicBezTo>
                      <a:pt x="778163" y="856703"/>
                      <a:pt x="829013" y="841087"/>
                      <a:pt x="794667" y="850900"/>
                    </a:cubicBezTo>
                    <a:cubicBezTo>
                      <a:pt x="790471" y="852099"/>
                      <a:pt x="786147" y="852821"/>
                      <a:pt x="781967" y="854075"/>
                    </a:cubicBezTo>
                    <a:cubicBezTo>
                      <a:pt x="775556" y="855998"/>
                      <a:pt x="762917" y="860425"/>
                      <a:pt x="762917" y="860425"/>
                    </a:cubicBezTo>
                    <a:lnTo>
                      <a:pt x="721642" y="857250"/>
                    </a:lnTo>
                    <a:cubicBezTo>
                      <a:pt x="714585" y="854344"/>
                      <a:pt x="715292" y="842433"/>
                      <a:pt x="708942" y="838200"/>
                    </a:cubicBezTo>
                    <a:lnTo>
                      <a:pt x="699417" y="831850"/>
                    </a:lnTo>
                    <a:cubicBezTo>
                      <a:pt x="681425" y="804862"/>
                      <a:pt x="711059" y="846667"/>
                      <a:pt x="674017" y="809625"/>
                    </a:cubicBezTo>
                    <a:cubicBezTo>
                      <a:pt x="661145" y="796753"/>
                      <a:pt x="668508" y="802108"/>
                      <a:pt x="651792" y="793750"/>
                    </a:cubicBezTo>
                    <a:cubicBezTo>
                      <a:pt x="649675" y="790575"/>
                      <a:pt x="648314" y="786738"/>
                      <a:pt x="645442" y="784225"/>
                    </a:cubicBezTo>
                    <a:cubicBezTo>
                      <a:pt x="639699" y="779199"/>
                      <a:pt x="626392" y="771525"/>
                      <a:pt x="626392" y="771525"/>
                    </a:cubicBezTo>
                    <a:cubicBezTo>
                      <a:pt x="603701" y="737488"/>
                      <a:pt x="639038" y="789145"/>
                      <a:pt x="610517" y="752475"/>
                    </a:cubicBezTo>
                    <a:cubicBezTo>
                      <a:pt x="605832" y="746451"/>
                      <a:pt x="597817" y="733425"/>
                      <a:pt x="597817" y="733425"/>
                    </a:cubicBezTo>
                    <a:cubicBezTo>
                      <a:pt x="596759" y="705908"/>
                      <a:pt x="597476" y="678266"/>
                      <a:pt x="594642" y="650875"/>
                    </a:cubicBezTo>
                    <a:cubicBezTo>
                      <a:pt x="594249" y="647079"/>
                      <a:pt x="589795" y="644857"/>
                      <a:pt x="588292" y="641350"/>
                    </a:cubicBezTo>
                    <a:cubicBezTo>
                      <a:pt x="575991" y="612647"/>
                      <a:pt x="594709" y="643038"/>
                      <a:pt x="578767" y="619125"/>
                    </a:cubicBezTo>
                    <a:cubicBezTo>
                      <a:pt x="577709" y="614892"/>
                      <a:pt x="574212" y="610565"/>
                      <a:pt x="575592" y="606425"/>
                    </a:cubicBezTo>
                    <a:cubicBezTo>
                      <a:pt x="577585" y="600445"/>
                      <a:pt x="594180" y="597809"/>
                      <a:pt x="597817" y="596900"/>
                    </a:cubicBezTo>
                    <a:cubicBezTo>
                      <a:pt x="600992" y="593725"/>
                      <a:pt x="606108" y="591692"/>
                      <a:pt x="607342" y="587375"/>
                    </a:cubicBezTo>
                    <a:cubicBezTo>
                      <a:pt x="608541" y="583179"/>
                      <a:pt x="604167" y="579039"/>
                      <a:pt x="604167" y="574675"/>
                    </a:cubicBezTo>
                    <a:cubicBezTo>
                      <a:pt x="604167" y="571328"/>
                      <a:pt x="606284" y="568325"/>
                      <a:pt x="607342" y="565150"/>
                    </a:cubicBezTo>
                    <a:cubicBezTo>
                      <a:pt x="613692" y="567267"/>
                      <a:pt x="620823" y="567787"/>
                      <a:pt x="626392" y="571500"/>
                    </a:cubicBezTo>
                    <a:cubicBezTo>
                      <a:pt x="648227" y="586056"/>
                      <a:pt x="638202" y="581787"/>
                      <a:pt x="654967" y="587375"/>
                    </a:cubicBezTo>
                    <a:cubicBezTo>
                      <a:pt x="662375" y="586317"/>
                      <a:pt x="670499" y="587547"/>
                      <a:pt x="677192" y="584200"/>
                    </a:cubicBezTo>
                    <a:cubicBezTo>
                      <a:pt x="680185" y="582703"/>
                      <a:pt x="663963" y="582083"/>
                      <a:pt x="664492" y="581025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22 Forma libre"/>
              <p:cNvSpPr/>
              <p:nvPr/>
            </p:nvSpPr>
            <p:spPr>
              <a:xfrm>
                <a:off x="3644907" y="5102944"/>
                <a:ext cx="309538" cy="220663"/>
              </a:xfrm>
              <a:custGeom>
                <a:avLst/>
                <a:gdLst>
                  <a:gd name="connsiteX0" fmla="*/ 334298 w 334359"/>
                  <a:gd name="connsiteY0" fmla="*/ 149225 h 231775"/>
                  <a:gd name="connsiteX1" fmla="*/ 327948 w 334359"/>
                  <a:gd name="connsiteY1" fmla="*/ 120650 h 231775"/>
                  <a:gd name="connsiteX2" fmla="*/ 321598 w 334359"/>
                  <a:gd name="connsiteY2" fmla="*/ 111125 h 231775"/>
                  <a:gd name="connsiteX3" fmla="*/ 324773 w 334359"/>
                  <a:gd name="connsiteY3" fmla="*/ 92075 h 231775"/>
                  <a:gd name="connsiteX4" fmla="*/ 327948 w 334359"/>
                  <a:gd name="connsiteY4" fmla="*/ 76200 h 231775"/>
                  <a:gd name="connsiteX5" fmla="*/ 324773 w 334359"/>
                  <a:gd name="connsiteY5" fmla="*/ 3175 h 231775"/>
                  <a:gd name="connsiteX6" fmla="*/ 315248 w 334359"/>
                  <a:gd name="connsiteY6" fmla="*/ 0 h 231775"/>
                  <a:gd name="connsiteX7" fmla="*/ 286673 w 334359"/>
                  <a:gd name="connsiteY7" fmla="*/ 3175 h 231775"/>
                  <a:gd name="connsiteX8" fmla="*/ 277148 w 334359"/>
                  <a:gd name="connsiteY8" fmla="*/ 9525 h 231775"/>
                  <a:gd name="connsiteX9" fmla="*/ 232698 w 334359"/>
                  <a:gd name="connsiteY9" fmla="*/ 15875 h 231775"/>
                  <a:gd name="connsiteX10" fmla="*/ 188248 w 334359"/>
                  <a:gd name="connsiteY10" fmla="*/ 9525 h 231775"/>
                  <a:gd name="connsiteX11" fmla="*/ 178723 w 334359"/>
                  <a:gd name="connsiteY11" fmla="*/ 3175 h 231775"/>
                  <a:gd name="connsiteX12" fmla="*/ 166023 w 334359"/>
                  <a:gd name="connsiteY12" fmla="*/ 6350 h 231775"/>
                  <a:gd name="connsiteX13" fmla="*/ 156498 w 334359"/>
                  <a:gd name="connsiteY13" fmla="*/ 12700 h 231775"/>
                  <a:gd name="connsiteX14" fmla="*/ 146973 w 334359"/>
                  <a:gd name="connsiteY14" fmla="*/ 15875 h 231775"/>
                  <a:gd name="connsiteX15" fmla="*/ 137448 w 334359"/>
                  <a:gd name="connsiteY15" fmla="*/ 25400 h 231775"/>
                  <a:gd name="connsiteX16" fmla="*/ 127923 w 334359"/>
                  <a:gd name="connsiteY16" fmla="*/ 28575 h 231775"/>
                  <a:gd name="connsiteX17" fmla="*/ 112048 w 334359"/>
                  <a:gd name="connsiteY17" fmla="*/ 44450 h 231775"/>
                  <a:gd name="connsiteX18" fmla="*/ 54898 w 334359"/>
                  <a:gd name="connsiteY18" fmla="*/ 47625 h 231775"/>
                  <a:gd name="connsiteX19" fmla="*/ 7273 w 334359"/>
                  <a:gd name="connsiteY19" fmla="*/ 53975 h 231775"/>
                  <a:gd name="connsiteX20" fmla="*/ 4098 w 334359"/>
                  <a:gd name="connsiteY20" fmla="*/ 79375 h 231775"/>
                  <a:gd name="connsiteX21" fmla="*/ 923 w 334359"/>
                  <a:gd name="connsiteY21" fmla="*/ 88900 h 231775"/>
                  <a:gd name="connsiteX22" fmla="*/ 35848 w 334359"/>
                  <a:gd name="connsiteY22" fmla="*/ 92075 h 231775"/>
                  <a:gd name="connsiteX23" fmla="*/ 42198 w 334359"/>
                  <a:gd name="connsiteY23" fmla="*/ 104775 h 231775"/>
                  <a:gd name="connsiteX24" fmla="*/ 73948 w 334359"/>
                  <a:gd name="connsiteY24" fmla="*/ 114300 h 231775"/>
                  <a:gd name="connsiteX25" fmla="*/ 92998 w 334359"/>
                  <a:gd name="connsiteY25" fmla="*/ 127000 h 231775"/>
                  <a:gd name="connsiteX26" fmla="*/ 131098 w 334359"/>
                  <a:gd name="connsiteY26" fmla="*/ 139700 h 231775"/>
                  <a:gd name="connsiteX27" fmla="*/ 140623 w 334359"/>
                  <a:gd name="connsiteY27" fmla="*/ 142875 h 231775"/>
                  <a:gd name="connsiteX28" fmla="*/ 150148 w 334359"/>
                  <a:gd name="connsiteY28" fmla="*/ 146050 h 231775"/>
                  <a:gd name="connsiteX29" fmla="*/ 162848 w 334359"/>
                  <a:gd name="connsiteY29" fmla="*/ 149225 h 231775"/>
                  <a:gd name="connsiteX30" fmla="*/ 166023 w 334359"/>
                  <a:gd name="connsiteY30" fmla="*/ 130175 h 231775"/>
                  <a:gd name="connsiteX31" fmla="*/ 175548 w 334359"/>
                  <a:gd name="connsiteY31" fmla="*/ 139700 h 231775"/>
                  <a:gd name="connsiteX32" fmla="*/ 194598 w 334359"/>
                  <a:gd name="connsiteY32" fmla="*/ 146050 h 231775"/>
                  <a:gd name="connsiteX33" fmla="*/ 204123 w 334359"/>
                  <a:gd name="connsiteY33" fmla="*/ 149225 h 231775"/>
                  <a:gd name="connsiteX34" fmla="*/ 210473 w 334359"/>
                  <a:gd name="connsiteY34" fmla="*/ 168275 h 231775"/>
                  <a:gd name="connsiteX35" fmla="*/ 216823 w 334359"/>
                  <a:gd name="connsiteY35" fmla="*/ 193675 h 231775"/>
                  <a:gd name="connsiteX36" fmla="*/ 226348 w 334359"/>
                  <a:gd name="connsiteY36" fmla="*/ 203200 h 231775"/>
                  <a:gd name="connsiteX37" fmla="*/ 229523 w 334359"/>
                  <a:gd name="connsiteY37" fmla="*/ 212725 h 231775"/>
                  <a:gd name="connsiteX38" fmla="*/ 242223 w 334359"/>
                  <a:gd name="connsiteY38" fmla="*/ 231775 h 231775"/>
                  <a:gd name="connsiteX39" fmla="*/ 286673 w 334359"/>
                  <a:gd name="connsiteY39" fmla="*/ 219075 h 231775"/>
                  <a:gd name="connsiteX40" fmla="*/ 293023 w 334359"/>
                  <a:gd name="connsiteY40" fmla="*/ 209550 h 231775"/>
                  <a:gd name="connsiteX41" fmla="*/ 296198 w 334359"/>
                  <a:gd name="connsiteY41" fmla="*/ 196850 h 231775"/>
                  <a:gd name="connsiteX42" fmla="*/ 299373 w 334359"/>
                  <a:gd name="connsiteY42" fmla="*/ 180975 h 231775"/>
                  <a:gd name="connsiteX43" fmla="*/ 308898 w 334359"/>
                  <a:gd name="connsiteY43" fmla="*/ 177800 h 231775"/>
                  <a:gd name="connsiteX44" fmla="*/ 318423 w 334359"/>
                  <a:gd name="connsiteY44" fmla="*/ 171450 h 231775"/>
                  <a:gd name="connsiteX45" fmla="*/ 324773 w 334359"/>
                  <a:gd name="connsiteY45" fmla="*/ 158750 h 231775"/>
                  <a:gd name="connsiteX46" fmla="*/ 334298 w 334359"/>
                  <a:gd name="connsiteY46" fmla="*/ 149225 h 231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334359" h="231775">
                    <a:moveTo>
                      <a:pt x="334298" y="149225"/>
                    </a:moveTo>
                    <a:cubicBezTo>
                      <a:pt x="334827" y="142875"/>
                      <a:pt x="331856" y="128466"/>
                      <a:pt x="327948" y="120650"/>
                    </a:cubicBezTo>
                    <a:cubicBezTo>
                      <a:pt x="326241" y="117237"/>
                      <a:pt x="323715" y="114300"/>
                      <a:pt x="321598" y="111125"/>
                    </a:cubicBezTo>
                    <a:cubicBezTo>
                      <a:pt x="322656" y="104775"/>
                      <a:pt x="323621" y="98409"/>
                      <a:pt x="324773" y="92075"/>
                    </a:cubicBezTo>
                    <a:cubicBezTo>
                      <a:pt x="325738" y="86766"/>
                      <a:pt x="327948" y="81596"/>
                      <a:pt x="327948" y="76200"/>
                    </a:cubicBezTo>
                    <a:cubicBezTo>
                      <a:pt x="327948" y="51835"/>
                      <a:pt x="328779" y="27208"/>
                      <a:pt x="324773" y="3175"/>
                    </a:cubicBezTo>
                    <a:cubicBezTo>
                      <a:pt x="324223" y="-126"/>
                      <a:pt x="318423" y="1058"/>
                      <a:pt x="315248" y="0"/>
                    </a:cubicBezTo>
                    <a:cubicBezTo>
                      <a:pt x="305723" y="1058"/>
                      <a:pt x="295970" y="851"/>
                      <a:pt x="286673" y="3175"/>
                    </a:cubicBezTo>
                    <a:cubicBezTo>
                      <a:pt x="282971" y="4100"/>
                      <a:pt x="280721" y="8185"/>
                      <a:pt x="277148" y="9525"/>
                    </a:cubicBezTo>
                    <a:cubicBezTo>
                      <a:pt x="268635" y="12717"/>
                      <a:pt x="236873" y="15411"/>
                      <a:pt x="232698" y="15875"/>
                    </a:cubicBezTo>
                    <a:cubicBezTo>
                      <a:pt x="223775" y="15064"/>
                      <a:pt x="200464" y="15633"/>
                      <a:pt x="188248" y="9525"/>
                    </a:cubicBezTo>
                    <a:cubicBezTo>
                      <a:pt x="184835" y="7818"/>
                      <a:pt x="181898" y="5292"/>
                      <a:pt x="178723" y="3175"/>
                    </a:cubicBezTo>
                    <a:cubicBezTo>
                      <a:pt x="174490" y="4233"/>
                      <a:pt x="170034" y="4631"/>
                      <a:pt x="166023" y="6350"/>
                    </a:cubicBezTo>
                    <a:cubicBezTo>
                      <a:pt x="162516" y="7853"/>
                      <a:pt x="159911" y="10993"/>
                      <a:pt x="156498" y="12700"/>
                    </a:cubicBezTo>
                    <a:cubicBezTo>
                      <a:pt x="153505" y="14197"/>
                      <a:pt x="150148" y="14817"/>
                      <a:pt x="146973" y="15875"/>
                    </a:cubicBezTo>
                    <a:cubicBezTo>
                      <a:pt x="143798" y="19050"/>
                      <a:pt x="141184" y="22909"/>
                      <a:pt x="137448" y="25400"/>
                    </a:cubicBezTo>
                    <a:cubicBezTo>
                      <a:pt x="134663" y="27256"/>
                      <a:pt x="130290" y="26208"/>
                      <a:pt x="127923" y="28575"/>
                    </a:cubicBezTo>
                    <a:cubicBezTo>
                      <a:pt x="117105" y="39393"/>
                      <a:pt x="136434" y="41125"/>
                      <a:pt x="112048" y="44450"/>
                    </a:cubicBezTo>
                    <a:cubicBezTo>
                      <a:pt x="93144" y="47028"/>
                      <a:pt x="73929" y="46266"/>
                      <a:pt x="54898" y="47625"/>
                    </a:cubicBezTo>
                    <a:cubicBezTo>
                      <a:pt x="26027" y="49687"/>
                      <a:pt x="29392" y="49551"/>
                      <a:pt x="7273" y="53975"/>
                    </a:cubicBezTo>
                    <a:cubicBezTo>
                      <a:pt x="6215" y="62442"/>
                      <a:pt x="5624" y="70980"/>
                      <a:pt x="4098" y="79375"/>
                    </a:cubicBezTo>
                    <a:cubicBezTo>
                      <a:pt x="3499" y="82668"/>
                      <a:pt x="-2184" y="87657"/>
                      <a:pt x="923" y="88900"/>
                    </a:cubicBezTo>
                    <a:cubicBezTo>
                      <a:pt x="11777" y="93241"/>
                      <a:pt x="24206" y="91017"/>
                      <a:pt x="35848" y="92075"/>
                    </a:cubicBezTo>
                    <a:cubicBezTo>
                      <a:pt x="37965" y="96308"/>
                      <a:pt x="38851" y="101428"/>
                      <a:pt x="42198" y="104775"/>
                    </a:cubicBezTo>
                    <a:cubicBezTo>
                      <a:pt x="49581" y="112158"/>
                      <a:pt x="65293" y="112857"/>
                      <a:pt x="73948" y="114300"/>
                    </a:cubicBezTo>
                    <a:cubicBezTo>
                      <a:pt x="80298" y="118533"/>
                      <a:pt x="85758" y="124587"/>
                      <a:pt x="92998" y="127000"/>
                    </a:cubicBezTo>
                    <a:lnTo>
                      <a:pt x="131098" y="139700"/>
                    </a:lnTo>
                    <a:lnTo>
                      <a:pt x="140623" y="142875"/>
                    </a:lnTo>
                    <a:cubicBezTo>
                      <a:pt x="143798" y="143933"/>
                      <a:pt x="146901" y="145238"/>
                      <a:pt x="150148" y="146050"/>
                    </a:cubicBezTo>
                    <a:lnTo>
                      <a:pt x="162848" y="149225"/>
                    </a:lnTo>
                    <a:cubicBezTo>
                      <a:pt x="163906" y="142875"/>
                      <a:pt x="160873" y="134038"/>
                      <a:pt x="166023" y="130175"/>
                    </a:cubicBezTo>
                    <a:cubicBezTo>
                      <a:pt x="169615" y="127481"/>
                      <a:pt x="171623" y="137519"/>
                      <a:pt x="175548" y="139700"/>
                    </a:cubicBezTo>
                    <a:cubicBezTo>
                      <a:pt x="181399" y="142951"/>
                      <a:pt x="188248" y="143933"/>
                      <a:pt x="194598" y="146050"/>
                    </a:cubicBezTo>
                    <a:lnTo>
                      <a:pt x="204123" y="149225"/>
                    </a:lnTo>
                    <a:cubicBezTo>
                      <a:pt x="206240" y="155575"/>
                      <a:pt x="209160" y="161711"/>
                      <a:pt x="210473" y="168275"/>
                    </a:cubicBezTo>
                    <a:cubicBezTo>
                      <a:pt x="210931" y="170565"/>
                      <a:pt x="214034" y="189491"/>
                      <a:pt x="216823" y="193675"/>
                    </a:cubicBezTo>
                    <a:cubicBezTo>
                      <a:pt x="219314" y="197411"/>
                      <a:pt x="223173" y="200025"/>
                      <a:pt x="226348" y="203200"/>
                    </a:cubicBezTo>
                    <a:cubicBezTo>
                      <a:pt x="227406" y="206375"/>
                      <a:pt x="227898" y="209799"/>
                      <a:pt x="229523" y="212725"/>
                    </a:cubicBezTo>
                    <a:cubicBezTo>
                      <a:pt x="233229" y="219396"/>
                      <a:pt x="242223" y="231775"/>
                      <a:pt x="242223" y="231775"/>
                    </a:cubicBezTo>
                    <a:cubicBezTo>
                      <a:pt x="273267" y="228953"/>
                      <a:pt x="272090" y="236574"/>
                      <a:pt x="286673" y="219075"/>
                    </a:cubicBezTo>
                    <a:cubicBezTo>
                      <a:pt x="289116" y="216144"/>
                      <a:pt x="290906" y="212725"/>
                      <a:pt x="293023" y="209550"/>
                    </a:cubicBezTo>
                    <a:cubicBezTo>
                      <a:pt x="294081" y="205317"/>
                      <a:pt x="295251" y="201110"/>
                      <a:pt x="296198" y="196850"/>
                    </a:cubicBezTo>
                    <a:cubicBezTo>
                      <a:pt x="297369" y="191582"/>
                      <a:pt x="296380" y="185465"/>
                      <a:pt x="299373" y="180975"/>
                    </a:cubicBezTo>
                    <a:cubicBezTo>
                      <a:pt x="301229" y="178190"/>
                      <a:pt x="305905" y="179297"/>
                      <a:pt x="308898" y="177800"/>
                    </a:cubicBezTo>
                    <a:cubicBezTo>
                      <a:pt x="312311" y="176093"/>
                      <a:pt x="315248" y="173567"/>
                      <a:pt x="318423" y="171450"/>
                    </a:cubicBezTo>
                    <a:cubicBezTo>
                      <a:pt x="320540" y="167217"/>
                      <a:pt x="322425" y="162859"/>
                      <a:pt x="324773" y="158750"/>
                    </a:cubicBezTo>
                    <a:cubicBezTo>
                      <a:pt x="326666" y="155437"/>
                      <a:pt x="333769" y="155575"/>
                      <a:pt x="334298" y="149225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23 Forma libre"/>
              <p:cNvSpPr/>
              <p:nvPr/>
            </p:nvSpPr>
            <p:spPr>
              <a:xfrm>
                <a:off x="4759246" y="4452069"/>
                <a:ext cx="422242" cy="482600"/>
              </a:xfrm>
              <a:custGeom>
                <a:avLst/>
                <a:gdLst>
                  <a:gd name="connsiteX0" fmla="*/ 457576 w 458489"/>
                  <a:gd name="connsiteY0" fmla="*/ 112235 h 506756"/>
                  <a:gd name="connsiteX1" fmla="*/ 444876 w 458489"/>
                  <a:gd name="connsiteY1" fmla="*/ 83660 h 506756"/>
                  <a:gd name="connsiteX2" fmla="*/ 441701 w 458489"/>
                  <a:gd name="connsiteY2" fmla="*/ 74135 h 506756"/>
                  <a:gd name="connsiteX3" fmla="*/ 435351 w 458489"/>
                  <a:gd name="connsiteY3" fmla="*/ 51910 h 506756"/>
                  <a:gd name="connsiteX4" fmla="*/ 422651 w 458489"/>
                  <a:gd name="connsiteY4" fmla="*/ 29685 h 506756"/>
                  <a:gd name="connsiteX5" fmla="*/ 413126 w 458489"/>
                  <a:gd name="connsiteY5" fmla="*/ 20160 h 506756"/>
                  <a:gd name="connsiteX6" fmla="*/ 409951 w 458489"/>
                  <a:gd name="connsiteY6" fmla="*/ 1110 h 506756"/>
                  <a:gd name="connsiteX7" fmla="*/ 397251 w 458489"/>
                  <a:gd name="connsiteY7" fmla="*/ 4285 h 506756"/>
                  <a:gd name="connsiteX8" fmla="*/ 381376 w 458489"/>
                  <a:gd name="connsiteY8" fmla="*/ 23335 h 506756"/>
                  <a:gd name="connsiteX9" fmla="*/ 378201 w 458489"/>
                  <a:gd name="connsiteY9" fmla="*/ 36035 h 506756"/>
                  <a:gd name="connsiteX10" fmla="*/ 355976 w 458489"/>
                  <a:gd name="connsiteY10" fmla="*/ 61435 h 506756"/>
                  <a:gd name="connsiteX11" fmla="*/ 336926 w 458489"/>
                  <a:gd name="connsiteY11" fmla="*/ 58260 h 506756"/>
                  <a:gd name="connsiteX12" fmla="*/ 321051 w 458489"/>
                  <a:gd name="connsiteY12" fmla="*/ 39210 h 506756"/>
                  <a:gd name="connsiteX13" fmla="*/ 311526 w 458489"/>
                  <a:gd name="connsiteY13" fmla="*/ 36035 h 506756"/>
                  <a:gd name="connsiteX14" fmla="*/ 302001 w 458489"/>
                  <a:gd name="connsiteY14" fmla="*/ 29685 h 506756"/>
                  <a:gd name="connsiteX15" fmla="*/ 273426 w 458489"/>
                  <a:gd name="connsiteY15" fmla="*/ 23335 h 506756"/>
                  <a:gd name="connsiteX16" fmla="*/ 251201 w 458489"/>
                  <a:gd name="connsiteY16" fmla="*/ 32860 h 506756"/>
                  <a:gd name="connsiteX17" fmla="*/ 248026 w 458489"/>
                  <a:gd name="connsiteY17" fmla="*/ 42385 h 506756"/>
                  <a:gd name="connsiteX18" fmla="*/ 241676 w 458489"/>
                  <a:gd name="connsiteY18" fmla="*/ 51910 h 506756"/>
                  <a:gd name="connsiteX19" fmla="*/ 244851 w 458489"/>
                  <a:gd name="connsiteY19" fmla="*/ 70960 h 506756"/>
                  <a:gd name="connsiteX20" fmla="*/ 263901 w 458489"/>
                  <a:gd name="connsiteY20" fmla="*/ 83660 h 506756"/>
                  <a:gd name="connsiteX21" fmla="*/ 273426 w 458489"/>
                  <a:gd name="connsiteY21" fmla="*/ 90010 h 506756"/>
                  <a:gd name="connsiteX22" fmla="*/ 263901 w 458489"/>
                  <a:gd name="connsiteY22" fmla="*/ 112235 h 506756"/>
                  <a:gd name="connsiteX23" fmla="*/ 251201 w 458489"/>
                  <a:gd name="connsiteY23" fmla="*/ 140810 h 506756"/>
                  <a:gd name="connsiteX24" fmla="*/ 241676 w 458489"/>
                  <a:gd name="connsiteY24" fmla="*/ 143985 h 506756"/>
                  <a:gd name="connsiteX25" fmla="*/ 200401 w 458489"/>
                  <a:gd name="connsiteY25" fmla="*/ 147160 h 506756"/>
                  <a:gd name="connsiteX26" fmla="*/ 181351 w 458489"/>
                  <a:gd name="connsiteY26" fmla="*/ 156685 h 506756"/>
                  <a:gd name="connsiteX27" fmla="*/ 168651 w 458489"/>
                  <a:gd name="connsiteY27" fmla="*/ 178910 h 506756"/>
                  <a:gd name="connsiteX28" fmla="*/ 146426 w 458489"/>
                  <a:gd name="connsiteY28" fmla="*/ 191610 h 506756"/>
                  <a:gd name="connsiteX29" fmla="*/ 140076 w 458489"/>
                  <a:gd name="connsiteY29" fmla="*/ 201135 h 506756"/>
                  <a:gd name="connsiteX30" fmla="*/ 130551 w 458489"/>
                  <a:gd name="connsiteY30" fmla="*/ 204310 h 506756"/>
                  <a:gd name="connsiteX31" fmla="*/ 95626 w 458489"/>
                  <a:gd name="connsiteY31" fmla="*/ 210660 h 506756"/>
                  <a:gd name="connsiteX32" fmla="*/ 82926 w 458489"/>
                  <a:gd name="connsiteY32" fmla="*/ 213835 h 506756"/>
                  <a:gd name="connsiteX33" fmla="*/ 67051 w 458489"/>
                  <a:gd name="connsiteY33" fmla="*/ 217010 h 506756"/>
                  <a:gd name="connsiteX34" fmla="*/ 54351 w 458489"/>
                  <a:gd name="connsiteY34" fmla="*/ 223360 h 506756"/>
                  <a:gd name="connsiteX35" fmla="*/ 44826 w 458489"/>
                  <a:gd name="connsiteY35" fmla="*/ 232885 h 506756"/>
                  <a:gd name="connsiteX36" fmla="*/ 25776 w 458489"/>
                  <a:gd name="connsiteY36" fmla="*/ 239235 h 506756"/>
                  <a:gd name="connsiteX37" fmla="*/ 16251 w 458489"/>
                  <a:gd name="connsiteY37" fmla="*/ 245585 h 506756"/>
                  <a:gd name="connsiteX38" fmla="*/ 13076 w 458489"/>
                  <a:gd name="connsiteY38" fmla="*/ 255110 h 506756"/>
                  <a:gd name="connsiteX39" fmla="*/ 9901 w 458489"/>
                  <a:gd name="connsiteY39" fmla="*/ 302735 h 506756"/>
                  <a:gd name="connsiteX40" fmla="*/ 32126 w 458489"/>
                  <a:gd name="connsiteY40" fmla="*/ 305910 h 506756"/>
                  <a:gd name="connsiteX41" fmla="*/ 44826 w 458489"/>
                  <a:gd name="connsiteY41" fmla="*/ 309085 h 506756"/>
                  <a:gd name="connsiteX42" fmla="*/ 51176 w 458489"/>
                  <a:gd name="connsiteY42" fmla="*/ 328135 h 506756"/>
                  <a:gd name="connsiteX43" fmla="*/ 54351 w 458489"/>
                  <a:gd name="connsiteY43" fmla="*/ 378935 h 506756"/>
                  <a:gd name="connsiteX44" fmla="*/ 63876 w 458489"/>
                  <a:gd name="connsiteY44" fmla="*/ 382110 h 506756"/>
                  <a:gd name="connsiteX45" fmla="*/ 73401 w 458489"/>
                  <a:gd name="connsiteY45" fmla="*/ 388460 h 506756"/>
                  <a:gd name="connsiteX46" fmla="*/ 76576 w 458489"/>
                  <a:gd name="connsiteY46" fmla="*/ 413860 h 506756"/>
                  <a:gd name="connsiteX47" fmla="*/ 108326 w 458489"/>
                  <a:gd name="connsiteY47" fmla="*/ 423385 h 506756"/>
                  <a:gd name="connsiteX48" fmla="*/ 124201 w 458489"/>
                  <a:gd name="connsiteY48" fmla="*/ 458310 h 506756"/>
                  <a:gd name="connsiteX49" fmla="*/ 130551 w 458489"/>
                  <a:gd name="connsiteY49" fmla="*/ 467835 h 506756"/>
                  <a:gd name="connsiteX50" fmla="*/ 143251 w 458489"/>
                  <a:gd name="connsiteY50" fmla="*/ 471010 h 506756"/>
                  <a:gd name="connsiteX51" fmla="*/ 155951 w 458489"/>
                  <a:gd name="connsiteY51" fmla="*/ 477360 h 506756"/>
                  <a:gd name="connsiteX52" fmla="*/ 162301 w 458489"/>
                  <a:gd name="connsiteY52" fmla="*/ 490060 h 506756"/>
                  <a:gd name="connsiteX53" fmla="*/ 165476 w 458489"/>
                  <a:gd name="connsiteY53" fmla="*/ 505935 h 506756"/>
                  <a:gd name="connsiteX54" fmla="*/ 178176 w 458489"/>
                  <a:gd name="connsiteY54" fmla="*/ 502760 h 506756"/>
                  <a:gd name="connsiteX55" fmla="*/ 184526 w 458489"/>
                  <a:gd name="connsiteY55" fmla="*/ 490060 h 506756"/>
                  <a:gd name="connsiteX56" fmla="*/ 187701 w 458489"/>
                  <a:gd name="connsiteY56" fmla="*/ 477360 h 506756"/>
                  <a:gd name="connsiteX57" fmla="*/ 190876 w 458489"/>
                  <a:gd name="connsiteY57" fmla="*/ 461485 h 506756"/>
                  <a:gd name="connsiteX58" fmla="*/ 206751 w 458489"/>
                  <a:gd name="connsiteY58" fmla="*/ 442435 h 506756"/>
                  <a:gd name="connsiteX59" fmla="*/ 216276 w 458489"/>
                  <a:gd name="connsiteY59" fmla="*/ 423385 h 506756"/>
                  <a:gd name="connsiteX60" fmla="*/ 219451 w 458489"/>
                  <a:gd name="connsiteY60" fmla="*/ 413860 h 506756"/>
                  <a:gd name="connsiteX61" fmla="*/ 225801 w 458489"/>
                  <a:gd name="connsiteY61" fmla="*/ 366235 h 506756"/>
                  <a:gd name="connsiteX62" fmla="*/ 232151 w 458489"/>
                  <a:gd name="connsiteY62" fmla="*/ 356710 h 506756"/>
                  <a:gd name="connsiteX63" fmla="*/ 251201 w 458489"/>
                  <a:gd name="connsiteY63" fmla="*/ 344010 h 506756"/>
                  <a:gd name="connsiteX64" fmla="*/ 263901 w 458489"/>
                  <a:gd name="connsiteY64" fmla="*/ 324960 h 506756"/>
                  <a:gd name="connsiteX65" fmla="*/ 270251 w 458489"/>
                  <a:gd name="connsiteY65" fmla="*/ 315435 h 506756"/>
                  <a:gd name="connsiteX66" fmla="*/ 298826 w 458489"/>
                  <a:gd name="connsiteY66" fmla="*/ 296385 h 506756"/>
                  <a:gd name="connsiteX67" fmla="*/ 308351 w 458489"/>
                  <a:gd name="connsiteY67" fmla="*/ 290035 h 506756"/>
                  <a:gd name="connsiteX68" fmla="*/ 321051 w 458489"/>
                  <a:gd name="connsiteY68" fmla="*/ 286860 h 506756"/>
                  <a:gd name="connsiteX69" fmla="*/ 333751 w 458489"/>
                  <a:gd name="connsiteY69" fmla="*/ 242410 h 506756"/>
                  <a:gd name="connsiteX70" fmla="*/ 340101 w 458489"/>
                  <a:gd name="connsiteY70" fmla="*/ 232885 h 506756"/>
                  <a:gd name="connsiteX71" fmla="*/ 346451 w 458489"/>
                  <a:gd name="connsiteY71" fmla="*/ 213835 h 506756"/>
                  <a:gd name="connsiteX72" fmla="*/ 349626 w 458489"/>
                  <a:gd name="connsiteY72" fmla="*/ 204310 h 506756"/>
                  <a:gd name="connsiteX73" fmla="*/ 365501 w 458489"/>
                  <a:gd name="connsiteY73" fmla="*/ 153510 h 506756"/>
                  <a:gd name="connsiteX74" fmla="*/ 375026 w 458489"/>
                  <a:gd name="connsiteY74" fmla="*/ 143985 h 506756"/>
                  <a:gd name="connsiteX75" fmla="*/ 387726 w 458489"/>
                  <a:gd name="connsiteY75" fmla="*/ 140810 h 506756"/>
                  <a:gd name="connsiteX76" fmla="*/ 400426 w 458489"/>
                  <a:gd name="connsiteY76" fmla="*/ 143985 h 506756"/>
                  <a:gd name="connsiteX77" fmla="*/ 409951 w 458489"/>
                  <a:gd name="connsiteY77" fmla="*/ 147160 h 506756"/>
                  <a:gd name="connsiteX78" fmla="*/ 432176 w 458489"/>
                  <a:gd name="connsiteY78" fmla="*/ 143985 h 506756"/>
                  <a:gd name="connsiteX79" fmla="*/ 435351 w 458489"/>
                  <a:gd name="connsiteY79" fmla="*/ 124935 h 506756"/>
                  <a:gd name="connsiteX80" fmla="*/ 457576 w 458489"/>
                  <a:gd name="connsiteY80" fmla="*/ 112235 h 50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458489" h="506756">
                    <a:moveTo>
                      <a:pt x="457576" y="112235"/>
                    </a:moveTo>
                    <a:cubicBezTo>
                      <a:pt x="459163" y="105356"/>
                      <a:pt x="460517" y="107122"/>
                      <a:pt x="444876" y="83660"/>
                    </a:cubicBezTo>
                    <a:cubicBezTo>
                      <a:pt x="443020" y="80875"/>
                      <a:pt x="442620" y="77353"/>
                      <a:pt x="441701" y="74135"/>
                    </a:cubicBezTo>
                    <a:cubicBezTo>
                      <a:pt x="439399" y="66079"/>
                      <a:pt x="438614" y="59523"/>
                      <a:pt x="435351" y="51910"/>
                    </a:cubicBezTo>
                    <a:cubicBezTo>
                      <a:pt x="432611" y="45516"/>
                      <a:pt x="427340" y="35312"/>
                      <a:pt x="422651" y="29685"/>
                    </a:cubicBezTo>
                    <a:cubicBezTo>
                      <a:pt x="419776" y="26236"/>
                      <a:pt x="416301" y="23335"/>
                      <a:pt x="413126" y="20160"/>
                    </a:cubicBezTo>
                    <a:cubicBezTo>
                      <a:pt x="412068" y="13810"/>
                      <a:pt x="414503" y="5662"/>
                      <a:pt x="409951" y="1110"/>
                    </a:cubicBezTo>
                    <a:cubicBezTo>
                      <a:pt x="406865" y="-1976"/>
                      <a:pt x="401040" y="2120"/>
                      <a:pt x="397251" y="4285"/>
                    </a:cubicBezTo>
                    <a:cubicBezTo>
                      <a:pt x="390669" y="8046"/>
                      <a:pt x="385422" y="17266"/>
                      <a:pt x="381376" y="23335"/>
                    </a:cubicBezTo>
                    <a:cubicBezTo>
                      <a:pt x="380318" y="27568"/>
                      <a:pt x="380152" y="32132"/>
                      <a:pt x="378201" y="36035"/>
                    </a:cubicBezTo>
                    <a:cubicBezTo>
                      <a:pt x="368941" y="54556"/>
                      <a:pt x="369073" y="52704"/>
                      <a:pt x="355976" y="61435"/>
                    </a:cubicBezTo>
                    <a:cubicBezTo>
                      <a:pt x="349626" y="60377"/>
                      <a:pt x="342809" y="60875"/>
                      <a:pt x="336926" y="58260"/>
                    </a:cubicBezTo>
                    <a:cubicBezTo>
                      <a:pt x="323321" y="52213"/>
                      <a:pt x="331066" y="47222"/>
                      <a:pt x="321051" y="39210"/>
                    </a:cubicBezTo>
                    <a:cubicBezTo>
                      <a:pt x="318438" y="37119"/>
                      <a:pt x="314519" y="37532"/>
                      <a:pt x="311526" y="36035"/>
                    </a:cubicBezTo>
                    <a:cubicBezTo>
                      <a:pt x="308113" y="34328"/>
                      <a:pt x="305508" y="31188"/>
                      <a:pt x="302001" y="29685"/>
                    </a:cubicBezTo>
                    <a:cubicBezTo>
                      <a:pt x="298078" y="28004"/>
                      <a:pt x="276251" y="23900"/>
                      <a:pt x="273426" y="23335"/>
                    </a:cubicBezTo>
                    <a:cubicBezTo>
                      <a:pt x="265800" y="25242"/>
                      <a:pt x="256683" y="26008"/>
                      <a:pt x="251201" y="32860"/>
                    </a:cubicBezTo>
                    <a:cubicBezTo>
                      <a:pt x="249110" y="35473"/>
                      <a:pt x="249523" y="39392"/>
                      <a:pt x="248026" y="42385"/>
                    </a:cubicBezTo>
                    <a:cubicBezTo>
                      <a:pt x="246319" y="45798"/>
                      <a:pt x="243793" y="48735"/>
                      <a:pt x="241676" y="51910"/>
                    </a:cubicBezTo>
                    <a:cubicBezTo>
                      <a:pt x="242734" y="58260"/>
                      <a:pt x="241159" y="65686"/>
                      <a:pt x="244851" y="70960"/>
                    </a:cubicBezTo>
                    <a:cubicBezTo>
                      <a:pt x="249228" y="77212"/>
                      <a:pt x="257551" y="79427"/>
                      <a:pt x="263901" y="83660"/>
                    </a:cubicBezTo>
                    <a:lnTo>
                      <a:pt x="273426" y="90010"/>
                    </a:lnTo>
                    <a:cubicBezTo>
                      <a:pt x="265027" y="123605"/>
                      <a:pt x="276430" y="84044"/>
                      <a:pt x="263901" y="112235"/>
                    </a:cubicBezTo>
                    <a:cubicBezTo>
                      <a:pt x="260957" y="118859"/>
                      <a:pt x="258634" y="134863"/>
                      <a:pt x="251201" y="140810"/>
                    </a:cubicBezTo>
                    <a:cubicBezTo>
                      <a:pt x="248588" y="142901"/>
                      <a:pt x="244997" y="143570"/>
                      <a:pt x="241676" y="143985"/>
                    </a:cubicBezTo>
                    <a:cubicBezTo>
                      <a:pt x="227984" y="145697"/>
                      <a:pt x="214159" y="146102"/>
                      <a:pt x="200401" y="147160"/>
                    </a:cubicBezTo>
                    <a:cubicBezTo>
                      <a:pt x="192654" y="149742"/>
                      <a:pt x="187506" y="150530"/>
                      <a:pt x="181351" y="156685"/>
                    </a:cubicBezTo>
                    <a:cubicBezTo>
                      <a:pt x="168833" y="169203"/>
                      <a:pt x="181102" y="163969"/>
                      <a:pt x="168651" y="178910"/>
                    </a:cubicBezTo>
                    <a:cubicBezTo>
                      <a:pt x="165445" y="182757"/>
                      <a:pt x="149816" y="189915"/>
                      <a:pt x="146426" y="191610"/>
                    </a:cubicBezTo>
                    <a:cubicBezTo>
                      <a:pt x="144309" y="194785"/>
                      <a:pt x="143056" y="198751"/>
                      <a:pt x="140076" y="201135"/>
                    </a:cubicBezTo>
                    <a:cubicBezTo>
                      <a:pt x="137463" y="203226"/>
                      <a:pt x="133798" y="203498"/>
                      <a:pt x="130551" y="204310"/>
                    </a:cubicBezTo>
                    <a:cubicBezTo>
                      <a:pt x="116930" y="207715"/>
                      <a:pt x="109780" y="207829"/>
                      <a:pt x="95626" y="210660"/>
                    </a:cubicBezTo>
                    <a:cubicBezTo>
                      <a:pt x="91347" y="211516"/>
                      <a:pt x="87186" y="212888"/>
                      <a:pt x="82926" y="213835"/>
                    </a:cubicBezTo>
                    <a:cubicBezTo>
                      <a:pt x="77658" y="215006"/>
                      <a:pt x="72343" y="215952"/>
                      <a:pt x="67051" y="217010"/>
                    </a:cubicBezTo>
                    <a:cubicBezTo>
                      <a:pt x="62818" y="219127"/>
                      <a:pt x="58202" y="220609"/>
                      <a:pt x="54351" y="223360"/>
                    </a:cubicBezTo>
                    <a:cubicBezTo>
                      <a:pt x="50697" y="225970"/>
                      <a:pt x="48751" y="230704"/>
                      <a:pt x="44826" y="232885"/>
                    </a:cubicBezTo>
                    <a:cubicBezTo>
                      <a:pt x="38975" y="236136"/>
                      <a:pt x="31345" y="235522"/>
                      <a:pt x="25776" y="239235"/>
                    </a:cubicBezTo>
                    <a:lnTo>
                      <a:pt x="16251" y="245585"/>
                    </a:lnTo>
                    <a:cubicBezTo>
                      <a:pt x="15193" y="248760"/>
                      <a:pt x="14573" y="252117"/>
                      <a:pt x="13076" y="255110"/>
                    </a:cubicBezTo>
                    <a:cubicBezTo>
                      <a:pt x="4500" y="272261"/>
                      <a:pt x="-9766" y="270775"/>
                      <a:pt x="9901" y="302735"/>
                    </a:cubicBezTo>
                    <a:cubicBezTo>
                      <a:pt x="13823" y="309108"/>
                      <a:pt x="24763" y="304571"/>
                      <a:pt x="32126" y="305910"/>
                    </a:cubicBezTo>
                    <a:cubicBezTo>
                      <a:pt x="36419" y="306691"/>
                      <a:pt x="40593" y="308027"/>
                      <a:pt x="44826" y="309085"/>
                    </a:cubicBezTo>
                    <a:cubicBezTo>
                      <a:pt x="46943" y="315435"/>
                      <a:pt x="50758" y="321455"/>
                      <a:pt x="51176" y="328135"/>
                    </a:cubicBezTo>
                    <a:cubicBezTo>
                      <a:pt x="52234" y="345068"/>
                      <a:pt x="50465" y="362420"/>
                      <a:pt x="54351" y="378935"/>
                    </a:cubicBezTo>
                    <a:cubicBezTo>
                      <a:pt x="55118" y="382193"/>
                      <a:pt x="60883" y="380613"/>
                      <a:pt x="63876" y="382110"/>
                    </a:cubicBezTo>
                    <a:cubicBezTo>
                      <a:pt x="67289" y="383817"/>
                      <a:pt x="70226" y="386343"/>
                      <a:pt x="73401" y="388460"/>
                    </a:cubicBezTo>
                    <a:cubicBezTo>
                      <a:pt x="74459" y="396927"/>
                      <a:pt x="73407" y="405938"/>
                      <a:pt x="76576" y="413860"/>
                    </a:cubicBezTo>
                    <a:cubicBezTo>
                      <a:pt x="80076" y="422611"/>
                      <a:pt x="106350" y="423103"/>
                      <a:pt x="108326" y="423385"/>
                    </a:cubicBezTo>
                    <a:cubicBezTo>
                      <a:pt x="134608" y="432146"/>
                      <a:pt x="96176" y="416272"/>
                      <a:pt x="124201" y="458310"/>
                    </a:cubicBezTo>
                    <a:cubicBezTo>
                      <a:pt x="126318" y="461485"/>
                      <a:pt x="127376" y="465718"/>
                      <a:pt x="130551" y="467835"/>
                    </a:cubicBezTo>
                    <a:cubicBezTo>
                      <a:pt x="134182" y="470256"/>
                      <a:pt x="139165" y="469478"/>
                      <a:pt x="143251" y="471010"/>
                    </a:cubicBezTo>
                    <a:cubicBezTo>
                      <a:pt x="147683" y="472672"/>
                      <a:pt x="151718" y="475243"/>
                      <a:pt x="155951" y="477360"/>
                    </a:cubicBezTo>
                    <a:cubicBezTo>
                      <a:pt x="158068" y="481593"/>
                      <a:pt x="160804" y="485570"/>
                      <a:pt x="162301" y="490060"/>
                    </a:cubicBezTo>
                    <a:cubicBezTo>
                      <a:pt x="164008" y="495180"/>
                      <a:pt x="161262" y="502564"/>
                      <a:pt x="165476" y="505935"/>
                    </a:cubicBezTo>
                    <a:cubicBezTo>
                      <a:pt x="168883" y="508661"/>
                      <a:pt x="173943" y="503818"/>
                      <a:pt x="178176" y="502760"/>
                    </a:cubicBezTo>
                    <a:cubicBezTo>
                      <a:pt x="180293" y="498527"/>
                      <a:pt x="182864" y="494492"/>
                      <a:pt x="184526" y="490060"/>
                    </a:cubicBezTo>
                    <a:cubicBezTo>
                      <a:pt x="186058" y="485974"/>
                      <a:pt x="186754" y="481620"/>
                      <a:pt x="187701" y="477360"/>
                    </a:cubicBezTo>
                    <a:cubicBezTo>
                      <a:pt x="188872" y="472092"/>
                      <a:pt x="188981" y="466538"/>
                      <a:pt x="190876" y="461485"/>
                    </a:cubicBezTo>
                    <a:cubicBezTo>
                      <a:pt x="193528" y="454412"/>
                      <a:pt x="201810" y="447376"/>
                      <a:pt x="206751" y="442435"/>
                    </a:cubicBezTo>
                    <a:cubicBezTo>
                      <a:pt x="214731" y="418494"/>
                      <a:pt x="203966" y="448004"/>
                      <a:pt x="216276" y="423385"/>
                    </a:cubicBezTo>
                    <a:cubicBezTo>
                      <a:pt x="217773" y="420392"/>
                      <a:pt x="218393" y="417035"/>
                      <a:pt x="219451" y="413860"/>
                    </a:cubicBezTo>
                    <a:cubicBezTo>
                      <a:pt x="219864" y="409732"/>
                      <a:pt x="222214" y="375800"/>
                      <a:pt x="225801" y="366235"/>
                    </a:cubicBezTo>
                    <a:cubicBezTo>
                      <a:pt x="227141" y="362662"/>
                      <a:pt x="229279" y="359223"/>
                      <a:pt x="232151" y="356710"/>
                    </a:cubicBezTo>
                    <a:cubicBezTo>
                      <a:pt x="237894" y="351684"/>
                      <a:pt x="251201" y="344010"/>
                      <a:pt x="251201" y="344010"/>
                    </a:cubicBezTo>
                    <a:lnTo>
                      <a:pt x="263901" y="324960"/>
                    </a:lnTo>
                    <a:cubicBezTo>
                      <a:pt x="266018" y="321785"/>
                      <a:pt x="267076" y="317552"/>
                      <a:pt x="270251" y="315435"/>
                    </a:cubicBezTo>
                    <a:lnTo>
                      <a:pt x="298826" y="296385"/>
                    </a:lnTo>
                    <a:cubicBezTo>
                      <a:pt x="302001" y="294268"/>
                      <a:pt x="304649" y="290960"/>
                      <a:pt x="308351" y="290035"/>
                    </a:cubicBezTo>
                    <a:lnTo>
                      <a:pt x="321051" y="286860"/>
                    </a:lnTo>
                    <a:cubicBezTo>
                      <a:pt x="342869" y="272315"/>
                      <a:pt x="324618" y="288073"/>
                      <a:pt x="333751" y="242410"/>
                    </a:cubicBezTo>
                    <a:cubicBezTo>
                      <a:pt x="334499" y="238668"/>
                      <a:pt x="338551" y="236372"/>
                      <a:pt x="340101" y="232885"/>
                    </a:cubicBezTo>
                    <a:cubicBezTo>
                      <a:pt x="342819" y="226768"/>
                      <a:pt x="344334" y="220185"/>
                      <a:pt x="346451" y="213835"/>
                    </a:cubicBezTo>
                    <a:lnTo>
                      <a:pt x="349626" y="204310"/>
                    </a:lnTo>
                    <a:cubicBezTo>
                      <a:pt x="358846" y="139773"/>
                      <a:pt x="342929" y="172320"/>
                      <a:pt x="365501" y="153510"/>
                    </a:cubicBezTo>
                    <a:cubicBezTo>
                      <a:pt x="368950" y="150635"/>
                      <a:pt x="371127" y="146213"/>
                      <a:pt x="375026" y="143985"/>
                    </a:cubicBezTo>
                    <a:cubicBezTo>
                      <a:pt x="378815" y="141820"/>
                      <a:pt x="383493" y="141868"/>
                      <a:pt x="387726" y="140810"/>
                    </a:cubicBezTo>
                    <a:cubicBezTo>
                      <a:pt x="391959" y="141868"/>
                      <a:pt x="396230" y="142786"/>
                      <a:pt x="400426" y="143985"/>
                    </a:cubicBezTo>
                    <a:cubicBezTo>
                      <a:pt x="403644" y="144904"/>
                      <a:pt x="406604" y="147160"/>
                      <a:pt x="409951" y="147160"/>
                    </a:cubicBezTo>
                    <a:cubicBezTo>
                      <a:pt x="417435" y="147160"/>
                      <a:pt x="424768" y="145043"/>
                      <a:pt x="432176" y="143985"/>
                    </a:cubicBezTo>
                    <a:cubicBezTo>
                      <a:pt x="433234" y="137635"/>
                      <a:pt x="431112" y="129780"/>
                      <a:pt x="435351" y="124935"/>
                    </a:cubicBezTo>
                    <a:cubicBezTo>
                      <a:pt x="458417" y="98574"/>
                      <a:pt x="455989" y="119114"/>
                      <a:pt x="457576" y="112235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24 Forma libre"/>
              <p:cNvSpPr/>
              <p:nvPr/>
            </p:nvSpPr>
            <p:spPr>
              <a:xfrm>
                <a:off x="5127517" y="5058494"/>
                <a:ext cx="98417" cy="153988"/>
              </a:xfrm>
              <a:custGeom>
                <a:avLst/>
                <a:gdLst>
                  <a:gd name="connsiteX0" fmla="*/ 92075 w 106215"/>
                  <a:gd name="connsiteY0" fmla="*/ 156091 h 162135"/>
                  <a:gd name="connsiteX1" fmla="*/ 104775 w 106215"/>
                  <a:gd name="connsiteY1" fmla="*/ 114816 h 162135"/>
                  <a:gd name="connsiteX2" fmla="*/ 95250 w 106215"/>
                  <a:gd name="connsiteY2" fmla="*/ 86241 h 162135"/>
                  <a:gd name="connsiteX3" fmla="*/ 85725 w 106215"/>
                  <a:gd name="connsiteY3" fmla="*/ 64016 h 162135"/>
                  <a:gd name="connsiteX4" fmla="*/ 76200 w 106215"/>
                  <a:gd name="connsiteY4" fmla="*/ 57666 h 162135"/>
                  <a:gd name="connsiteX5" fmla="*/ 66675 w 106215"/>
                  <a:gd name="connsiteY5" fmla="*/ 48141 h 162135"/>
                  <a:gd name="connsiteX6" fmla="*/ 57150 w 106215"/>
                  <a:gd name="connsiteY6" fmla="*/ 29091 h 162135"/>
                  <a:gd name="connsiteX7" fmla="*/ 50800 w 106215"/>
                  <a:gd name="connsiteY7" fmla="*/ 19566 h 162135"/>
                  <a:gd name="connsiteX8" fmla="*/ 47625 w 106215"/>
                  <a:gd name="connsiteY8" fmla="*/ 516 h 162135"/>
                  <a:gd name="connsiteX9" fmla="*/ 41275 w 106215"/>
                  <a:gd name="connsiteY9" fmla="*/ 10041 h 162135"/>
                  <a:gd name="connsiteX10" fmla="*/ 38100 w 106215"/>
                  <a:gd name="connsiteY10" fmla="*/ 32266 h 162135"/>
                  <a:gd name="connsiteX11" fmla="*/ 25400 w 106215"/>
                  <a:gd name="connsiteY11" fmla="*/ 64016 h 162135"/>
                  <a:gd name="connsiteX12" fmla="*/ 19050 w 106215"/>
                  <a:gd name="connsiteY12" fmla="*/ 73541 h 162135"/>
                  <a:gd name="connsiteX13" fmla="*/ 15875 w 106215"/>
                  <a:gd name="connsiteY13" fmla="*/ 86241 h 162135"/>
                  <a:gd name="connsiteX14" fmla="*/ 6350 w 106215"/>
                  <a:gd name="connsiteY14" fmla="*/ 98941 h 162135"/>
                  <a:gd name="connsiteX15" fmla="*/ 0 w 106215"/>
                  <a:gd name="connsiteY15" fmla="*/ 108466 h 162135"/>
                  <a:gd name="connsiteX16" fmla="*/ 3175 w 106215"/>
                  <a:gd name="connsiteY16" fmla="*/ 121166 h 162135"/>
                  <a:gd name="connsiteX17" fmla="*/ 6350 w 106215"/>
                  <a:gd name="connsiteY17" fmla="*/ 130691 h 162135"/>
                  <a:gd name="connsiteX18" fmla="*/ 9525 w 106215"/>
                  <a:gd name="connsiteY18" fmla="*/ 146566 h 162135"/>
                  <a:gd name="connsiteX19" fmla="*/ 19050 w 106215"/>
                  <a:gd name="connsiteY19" fmla="*/ 149741 h 162135"/>
                  <a:gd name="connsiteX20" fmla="*/ 47625 w 106215"/>
                  <a:gd name="connsiteY20" fmla="*/ 152916 h 162135"/>
                  <a:gd name="connsiteX21" fmla="*/ 92075 w 106215"/>
                  <a:gd name="connsiteY21" fmla="*/ 156091 h 16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6215" h="162135">
                    <a:moveTo>
                      <a:pt x="92075" y="156091"/>
                    </a:moveTo>
                    <a:cubicBezTo>
                      <a:pt x="101600" y="149741"/>
                      <a:pt x="109580" y="158058"/>
                      <a:pt x="104775" y="114816"/>
                    </a:cubicBezTo>
                    <a:cubicBezTo>
                      <a:pt x="101407" y="84502"/>
                      <a:pt x="104914" y="105568"/>
                      <a:pt x="95250" y="86241"/>
                    </a:cubicBezTo>
                    <a:cubicBezTo>
                      <a:pt x="90287" y="76315"/>
                      <a:pt x="93983" y="73926"/>
                      <a:pt x="85725" y="64016"/>
                    </a:cubicBezTo>
                    <a:cubicBezTo>
                      <a:pt x="83282" y="61085"/>
                      <a:pt x="79131" y="60109"/>
                      <a:pt x="76200" y="57666"/>
                    </a:cubicBezTo>
                    <a:cubicBezTo>
                      <a:pt x="72751" y="54791"/>
                      <a:pt x="69550" y="51590"/>
                      <a:pt x="66675" y="48141"/>
                    </a:cubicBezTo>
                    <a:cubicBezTo>
                      <a:pt x="55301" y="34492"/>
                      <a:pt x="64310" y="43410"/>
                      <a:pt x="57150" y="29091"/>
                    </a:cubicBezTo>
                    <a:cubicBezTo>
                      <a:pt x="55443" y="25678"/>
                      <a:pt x="52917" y="22741"/>
                      <a:pt x="50800" y="19566"/>
                    </a:cubicBezTo>
                    <a:cubicBezTo>
                      <a:pt x="49742" y="13216"/>
                      <a:pt x="52177" y="5068"/>
                      <a:pt x="47625" y="516"/>
                    </a:cubicBezTo>
                    <a:cubicBezTo>
                      <a:pt x="44927" y="-2182"/>
                      <a:pt x="42371" y="6386"/>
                      <a:pt x="41275" y="10041"/>
                    </a:cubicBezTo>
                    <a:cubicBezTo>
                      <a:pt x="39125" y="17209"/>
                      <a:pt x="39783" y="24974"/>
                      <a:pt x="38100" y="32266"/>
                    </a:cubicBezTo>
                    <a:cubicBezTo>
                      <a:pt x="35582" y="43178"/>
                      <a:pt x="30975" y="54259"/>
                      <a:pt x="25400" y="64016"/>
                    </a:cubicBezTo>
                    <a:cubicBezTo>
                      <a:pt x="23507" y="67329"/>
                      <a:pt x="21167" y="70366"/>
                      <a:pt x="19050" y="73541"/>
                    </a:cubicBezTo>
                    <a:cubicBezTo>
                      <a:pt x="17992" y="77774"/>
                      <a:pt x="17826" y="82338"/>
                      <a:pt x="15875" y="86241"/>
                    </a:cubicBezTo>
                    <a:cubicBezTo>
                      <a:pt x="13508" y="90974"/>
                      <a:pt x="9426" y="94635"/>
                      <a:pt x="6350" y="98941"/>
                    </a:cubicBezTo>
                    <a:cubicBezTo>
                      <a:pt x="4132" y="102046"/>
                      <a:pt x="2117" y="105291"/>
                      <a:pt x="0" y="108466"/>
                    </a:cubicBezTo>
                    <a:cubicBezTo>
                      <a:pt x="1058" y="112699"/>
                      <a:pt x="1976" y="116970"/>
                      <a:pt x="3175" y="121166"/>
                    </a:cubicBezTo>
                    <a:cubicBezTo>
                      <a:pt x="4094" y="124384"/>
                      <a:pt x="5538" y="127444"/>
                      <a:pt x="6350" y="130691"/>
                    </a:cubicBezTo>
                    <a:cubicBezTo>
                      <a:pt x="7659" y="135926"/>
                      <a:pt x="6532" y="142076"/>
                      <a:pt x="9525" y="146566"/>
                    </a:cubicBezTo>
                    <a:cubicBezTo>
                      <a:pt x="11381" y="149351"/>
                      <a:pt x="15749" y="149191"/>
                      <a:pt x="19050" y="149741"/>
                    </a:cubicBezTo>
                    <a:cubicBezTo>
                      <a:pt x="28503" y="151317"/>
                      <a:pt x="38100" y="151858"/>
                      <a:pt x="47625" y="152916"/>
                    </a:cubicBezTo>
                    <a:cubicBezTo>
                      <a:pt x="68598" y="166898"/>
                      <a:pt x="82550" y="162441"/>
                      <a:pt x="92075" y="156091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25 Forma libre"/>
              <p:cNvSpPr/>
              <p:nvPr/>
            </p:nvSpPr>
            <p:spPr>
              <a:xfrm>
                <a:off x="4797343" y="4861644"/>
                <a:ext cx="534946" cy="571500"/>
              </a:xfrm>
              <a:custGeom>
                <a:avLst/>
                <a:gdLst>
                  <a:gd name="connsiteX0" fmla="*/ 330200 w 581025"/>
                  <a:gd name="connsiteY0" fmla="*/ 425450 h 600075"/>
                  <a:gd name="connsiteX1" fmla="*/ 336550 w 581025"/>
                  <a:gd name="connsiteY1" fmla="*/ 406400 h 600075"/>
                  <a:gd name="connsiteX2" fmla="*/ 342900 w 581025"/>
                  <a:gd name="connsiteY2" fmla="*/ 381000 h 600075"/>
                  <a:gd name="connsiteX3" fmla="*/ 352425 w 581025"/>
                  <a:gd name="connsiteY3" fmla="*/ 371475 h 600075"/>
                  <a:gd name="connsiteX4" fmla="*/ 352425 w 581025"/>
                  <a:gd name="connsiteY4" fmla="*/ 349250 h 600075"/>
                  <a:gd name="connsiteX5" fmla="*/ 355600 w 581025"/>
                  <a:gd name="connsiteY5" fmla="*/ 282575 h 600075"/>
                  <a:gd name="connsiteX6" fmla="*/ 361950 w 581025"/>
                  <a:gd name="connsiteY6" fmla="*/ 273050 h 600075"/>
                  <a:gd name="connsiteX7" fmla="*/ 381000 w 581025"/>
                  <a:gd name="connsiteY7" fmla="*/ 257175 h 600075"/>
                  <a:gd name="connsiteX8" fmla="*/ 387350 w 581025"/>
                  <a:gd name="connsiteY8" fmla="*/ 238125 h 600075"/>
                  <a:gd name="connsiteX9" fmla="*/ 390525 w 581025"/>
                  <a:gd name="connsiteY9" fmla="*/ 228600 h 600075"/>
                  <a:gd name="connsiteX10" fmla="*/ 403225 w 581025"/>
                  <a:gd name="connsiteY10" fmla="*/ 222250 h 600075"/>
                  <a:gd name="connsiteX11" fmla="*/ 415925 w 581025"/>
                  <a:gd name="connsiteY11" fmla="*/ 206375 h 600075"/>
                  <a:gd name="connsiteX12" fmla="*/ 425450 w 581025"/>
                  <a:gd name="connsiteY12" fmla="*/ 215900 h 600075"/>
                  <a:gd name="connsiteX13" fmla="*/ 431800 w 581025"/>
                  <a:gd name="connsiteY13" fmla="*/ 247650 h 600075"/>
                  <a:gd name="connsiteX14" fmla="*/ 447675 w 581025"/>
                  <a:gd name="connsiteY14" fmla="*/ 266700 h 600075"/>
                  <a:gd name="connsiteX15" fmla="*/ 457200 w 581025"/>
                  <a:gd name="connsiteY15" fmla="*/ 273050 h 600075"/>
                  <a:gd name="connsiteX16" fmla="*/ 473075 w 581025"/>
                  <a:gd name="connsiteY16" fmla="*/ 292100 h 600075"/>
                  <a:gd name="connsiteX17" fmla="*/ 476250 w 581025"/>
                  <a:gd name="connsiteY17" fmla="*/ 336550 h 600075"/>
                  <a:gd name="connsiteX18" fmla="*/ 473075 w 581025"/>
                  <a:gd name="connsiteY18" fmla="*/ 346075 h 600075"/>
                  <a:gd name="connsiteX19" fmla="*/ 482600 w 581025"/>
                  <a:gd name="connsiteY19" fmla="*/ 368300 h 600075"/>
                  <a:gd name="connsiteX20" fmla="*/ 488950 w 581025"/>
                  <a:gd name="connsiteY20" fmla="*/ 390525 h 600075"/>
                  <a:gd name="connsiteX21" fmla="*/ 498475 w 581025"/>
                  <a:gd name="connsiteY21" fmla="*/ 400050 h 600075"/>
                  <a:gd name="connsiteX22" fmla="*/ 504825 w 581025"/>
                  <a:gd name="connsiteY22" fmla="*/ 409575 h 600075"/>
                  <a:gd name="connsiteX23" fmla="*/ 533400 w 581025"/>
                  <a:gd name="connsiteY23" fmla="*/ 406400 h 600075"/>
                  <a:gd name="connsiteX24" fmla="*/ 546100 w 581025"/>
                  <a:gd name="connsiteY24" fmla="*/ 403225 h 600075"/>
                  <a:gd name="connsiteX25" fmla="*/ 549275 w 581025"/>
                  <a:gd name="connsiteY25" fmla="*/ 393700 h 600075"/>
                  <a:gd name="connsiteX26" fmla="*/ 546100 w 581025"/>
                  <a:gd name="connsiteY26" fmla="*/ 377825 h 600075"/>
                  <a:gd name="connsiteX27" fmla="*/ 539750 w 581025"/>
                  <a:gd name="connsiteY27" fmla="*/ 368300 h 600075"/>
                  <a:gd name="connsiteX28" fmla="*/ 542925 w 581025"/>
                  <a:gd name="connsiteY28" fmla="*/ 330200 h 600075"/>
                  <a:gd name="connsiteX29" fmla="*/ 546100 w 581025"/>
                  <a:gd name="connsiteY29" fmla="*/ 301625 h 600075"/>
                  <a:gd name="connsiteX30" fmla="*/ 552450 w 581025"/>
                  <a:gd name="connsiteY30" fmla="*/ 279400 h 600075"/>
                  <a:gd name="connsiteX31" fmla="*/ 549275 w 581025"/>
                  <a:gd name="connsiteY31" fmla="*/ 263525 h 600075"/>
                  <a:gd name="connsiteX32" fmla="*/ 536575 w 581025"/>
                  <a:gd name="connsiteY32" fmla="*/ 257175 h 600075"/>
                  <a:gd name="connsiteX33" fmla="*/ 530225 w 581025"/>
                  <a:gd name="connsiteY33" fmla="*/ 247650 h 600075"/>
                  <a:gd name="connsiteX34" fmla="*/ 533400 w 581025"/>
                  <a:gd name="connsiteY34" fmla="*/ 228600 h 600075"/>
                  <a:gd name="connsiteX35" fmla="*/ 536575 w 581025"/>
                  <a:gd name="connsiteY35" fmla="*/ 219075 h 600075"/>
                  <a:gd name="connsiteX36" fmla="*/ 549275 w 581025"/>
                  <a:gd name="connsiteY36" fmla="*/ 212725 h 600075"/>
                  <a:gd name="connsiteX37" fmla="*/ 568325 w 581025"/>
                  <a:gd name="connsiteY37" fmla="*/ 200025 h 600075"/>
                  <a:gd name="connsiteX38" fmla="*/ 577850 w 581025"/>
                  <a:gd name="connsiteY38" fmla="*/ 193675 h 600075"/>
                  <a:gd name="connsiteX39" fmla="*/ 581025 w 581025"/>
                  <a:gd name="connsiteY39" fmla="*/ 184150 h 600075"/>
                  <a:gd name="connsiteX40" fmla="*/ 571500 w 581025"/>
                  <a:gd name="connsiteY40" fmla="*/ 152400 h 600075"/>
                  <a:gd name="connsiteX41" fmla="*/ 561975 w 581025"/>
                  <a:gd name="connsiteY41" fmla="*/ 146050 h 600075"/>
                  <a:gd name="connsiteX42" fmla="*/ 539750 w 581025"/>
                  <a:gd name="connsiteY42" fmla="*/ 142875 h 600075"/>
                  <a:gd name="connsiteX43" fmla="*/ 530225 w 581025"/>
                  <a:gd name="connsiteY43" fmla="*/ 139700 h 600075"/>
                  <a:gd name="connsiteX44" fmla="*/ 511175 w 581025"/>
                  <a:gd name="connsiteY44" fmla="*/ 127000 h 600075"/>
                  <a:gd name="connsiteX45" fmla="*/ 501650 w 581025"/>
                  <a:gd name="connsiteY45" fmla="*/ 123825 h 600075"/>
                  <a:gd name="connsiteX46" fmla="*/ 454025 w 581025"/>
                  <a:gd name="connsiteY46" fmla="*/ 136525 h 600075"/>
                  <a:gd name="connsiteX47" fmla="*/ 450850 w 581025"/>
                  <a:gd name="connsiteY47" fmla="*/ 146050 h 600075"/>
                  <a:gd name="connsiteX48" fmla="*/ 447675 w 581025"/>
                  <a:gd name="connsiteY48" fmla="*/ 136525 h 600075"/>
                  <a:gd name="connsiteX49" fmla="*/ 441325 w 581025"/>
                  <a:gd name="connsiteY49" fmla="*/ 127000 h 600075"/>
                  <a:gd name="connsiteX50" fmla="*/ 438150 w 581025"/>
                  <a:gd name="connsiteY50" fmla="*/ 111125 h 600075"/>
                  <a:gd name="connsiteX51" fmla="*/ 425450 w 581025"/>
                  <a:gd name="connsiteY51" fmla="*/ 82550 h 600075"/>
                  <a:gd name="connsiteX52" fmla="*/ 361950 w 581025"/>
                  <a:gd name="connsiteY52" fmla="*/ 85725 h 600075"/>
                  <a:gd name="connsiteX53" fmla="*/ 365125 w 581025"/>
                  <a:gd name="connsiteY53" fmla="*/ 107950 h 600075"/>
                  <a:gd name="connsiteX54" fmla="*/ 371475 w 581025"/>
                  <a:gd name="connsiteY54" fmla="*/ 127000 h 600075"/>
                  <a:gd name="connsiteX55" fmla="*/ 358775 w 581025"/>
                  <a:gd name="connsiteY55" fmla="*/ 130175 h 600075"/>
                  <a:gd name="connsiteX56" fmla="*/ 349250 w 581025"/>
                  <a:gd name="connsiteY56" fmla="*/ 127000 h 600075"/>
                  <a:gd name="connsiteX57" fmla="*/ 323850 w 581025"/>
                  <a:gd name="connsiteY57" fmla="*/ 117475 h 600075"/>
                  <a:gd name="connsiteX58" fmla="*/ 295275 w 581025"/>
                  <a:gd name="connsiteY58" fmla="*/ 101600 h 600075"/>
                  <a:gd name="connsiteX59" fmla="*/ 292100 w 581025"/>
                  <a:gd name="connsiteY59" fmla="*/ 92075 h 600075"/>
                  <a:gd name="connsiteX60" fmla="*/ 292100 w 581025"/>
                  <a:gd name="connsiteY60" fmla="*/ 53975 h 600075"/>
                  <a:gd name="connsiteX61" fmla="*/ 279400 w 581025"/>
                  <a:gd name="connsiteY61" fmla="*/ 50800 h 600075"/>
                  <a:gd name="connsiteX62" fmla="*/ 269875 w 581025"/>
                  <a:gd name="connsiteY62" fmla="*/ 44450 h 600075"/>
                  <a:gd name="connsiteX63" fmla="*/ 247650 w 581025"/>
                  <a:gd name="connsiteY63" fmla="*/ 34925 h 600075"/>
                  <a:gd name="connsiteX64" fmla="*/ 238125 w 581025"/>
                  <a:gd name="connsiteY64" fmla="*/ 28575 h 600075"/>
                  <a:gd name="connsiteX65" fmla="*/ 209550 w 581025"/>
                  <a:gd name="connsiteY65" fmla="*/ 25400 h 600075"/>
                  <a:gd name="connsiteX66" fmla="*/ 193675 w 581025"/>
                  <a:gd name="connsiteY66" fmla="*/ 9525 h 600075"/>
                  <a:gd name="connsiteX67" fmla="*/ 180975 w 581025"/>
                  <a:gd name="connsiteY67" fmla="*/ 0 h 600075"/>
                  <a:gd name="connsiteX68" fmla="*/ 165100 w 581025"/>
                  <a:gd name="connsiteY68" fmla="*/ 22225 h 600075"/>
                  <a:gd name="connsiteX69" fmla="*/ 155575 w 581025"/>
                  <a:gd name="connsiteY69" fmla="*/ 41275 h 600075"/>
                  <a:gd name="connsiteX70" fmla="*/ 149225 w 581025"/>
                  <a:gd name="connsiteY70" fmla="*/ 50800 h 600075"/>
                  <a:gd name="connsiteX71" fmla="*/ 142875 w 581025"/>
                  <a:gd name="connsiteY71" fmla="*/ 69850 h 600075"/>
                  <a:gd name="connsiteX72" fmla="*/ 133350 w 581025"/>
                  <a:gd name="connsiteY72" fmla="*/ 79375 h 600075"/>
                  <a:gd name="connsiteX73" fmla="*/ 114300 w 581025"/>
                  <a:gd name="connsiteY73" fmla="*/ 85725 h 600075"/>
                  <a:gd name="connsiteX74" fmla="*/ 107950 w 581025"/>
                  <a:gd name="connsiteY74" fmla="*/ 95250 h 600075"/>
                  <a:gd name="connsiteX75" fmla="*/ 101600 w 581025"/>
                  <a:gd name="connsiteY75" fmla="*/ 155575 h 600075"/>
                  <a:gd name="connsiteX76" fmla="*/ 88900 w 581025"/>
                  <a:gd name="connsiteY76" fmla="*/ 184150 h 600075"/>
                  <a:gd name="connsiteX77" fmla="*/ 85725 w 581025"/>
                  <a:gd name="connsiteY77" fmla="*/ 193675 h 600075"/>
                  <a:gd name="connsiteX78" fmla="*/ 66675 w 581025"/>
                  <a:gd name="connsiteY78" fmla="*/ 225425 h 600075"/>
                  <a:gd name="connsiteX79" fmla="*/ 60325 w 581025"/>
                  <a:gd name="connsiteY79" fmla="*/ 234950 h 600075"/>
                  <a:gd name="connsiteX80" fmla="*/ 50800 w 581025"/>
                  <a:gd name="connsiteY80" fmla="*/ 244475 h 600075"/>
                  <a:gd name="connsiteX81" fmla="*/ 38100 w 581025"/>
                  <a:gd name="connsiteY81" fmla="*/ 269875 h 600075"/>
                  <a:gd name="connsiteX82" fmla="*/ 34925 w 581025"/>
                  <a:gd name="connsiteY82" fmla="*/ 282575 h 600075"/>
                  <a:gd name="connsiteX83" fmla="*/ 22225 w 581025"/>
                  <a:gd name="connsiteY83" fmla="*/ 301625 h 600075"/>
                  <a:gd name="connsiteX84" fmla="*/ 25400 w 581025"/>
                  <a:gd name="connsiteY84" fmla="*/ 317500 h 600075"/>
                  <a:gd name="connsiteX85" fmla="*/ 34925 w 581025"/>
                  <a:gd name="connsiteY85" fmla="*/ 320675 h 600075"/>
                  <a:gd name="connsiteX86" fmla="*/ 44450 w 581025"/>
                  <a:gd name="connsiteY86" fmla="*/ 330200 h 600075"/>
                  <a:gd name="connsiteX87" fmla="*/ 41275 w 581025"/>
                  <a:gd name="connsiteY87" fmla="*/ 374650 h 600075"/>
                  <a:gd name="connsiteX88" fmla="*/ 38100 w 581025"/>
                  <a:gd name="connsiteY88" fmla="*/ 403225 h 600075"/>
                  <a:gd name="connsiteX89" fmla="*/ 25400 w 581025"/>
                  <a:gd name="connsiteY89" fmla="*/ 422275 h 600075"/>
                  <a:gd name="connsiteX90" fmla="*/ 22225 w 581025"/>
                  <a:gd name="connsiteY90" fmla="*/ 431800 h 600075"/>
                  <a:gd name="connsiteX91" fmla="*/ 9525 w 581025"/>
                  <a:gd name="connsiteY91" fmla="*/ 450850 h 600075"/>
                  <a:gd name="connsiteX92" fmla="*/ 0 w 581025"/>
                  <a:gd name="connsiteY92" fmla="*/ 473075 h 600075"/>
                  <a:gd name="connsiteX93" fmla="*/ 9525 w 581025"/>
                  <a:gd name="connsiteY93" fmla="*/ 508000 h 600075"/>
                  <a:gd name="connsiteX94" fmla="*/ 12700 w 581025"/>
                  <a:gd name="connsiteY94" fmla="*/ 517525 h 600075"/>
                  <a:gd name="connsiteX95" fmla="*/ 22225 w 581025"/>
                  <a:gd name="connsiteY95" fmla="*/ 552450 h 600075"/>
                  <a:gd name="connsiteX96" fmla="*/ 31750 w 581025"/>
                  <a:gd name="connsiteY96" fmla="*/ 555625 h 600075"/>
                  <a:gd name="connsiteX97" fmla="*/ 34925 w 581025"/>
                  <a:gd name="connsiteY97" fmla="*/ 565150 h 600075"/>
                  <a:gd name="connsiteX98" fmla="*/ 44450 w 581025"/>
                  <a:gd name="connsiteY98" fmla="*/ 571500 h 600075"/>
                  <a:gd name="connsiteX99" fmla="*/ 47625 w 581025"/>
                  <a:gd name="connsiteY99" fmla="*/ 587375 h 600075"/>
                  <a:gd name="connsiteX100" fmla="*/ 50800 w 581025"/>
                  <a:gd name="connsiteY100" fmla="*/ 596900 h 600075"/>
                  <a:gd name="connsiteX101" fmla="*/ 60325 w 581025"/>
                  <a:gd name="connsiteY101" fmla="*/ 600075 h 600075"/>
                  <a:gd name="connsiteX102" fmla="*/ 73025 w 581025"/>
                  <a:gd name="connsiteY102" fmla="*/ 596900 h 600075"/>
                  <a:gd name="connsiteX103" fmla="*/ 85725 w 581025"/>
                  <a:gd name="connsiteY103" fmla="*/ 577850 h 600075"/>
                  <a:gd name="connsiteX104" fmla="*/ 95250 w 581025"/>
                  <a:gd name="connsiteY104" fmla="*/ 568325 h 600075"/>
                  <a:gd name="connsiteX105" fmla="*/ 123825 w 581025"/>
                  <a:gd name="connsiteY105" fmla="*/ 546100 h 600075"/>
                  <a:gd name="connsiteX106" fmla="*/ 127000 w 581025"/>
                  <a:gd name="connsiteY106" fmla="*/ 508000 h 600075"/>
                  <a:gd name="connsiteX107" fmla="*/ 136525 w 581025"/>
                  <a:gd name="connsiteY107" fmla="*/ 504825 h 600075"/>
                  <a:gd name="connsiteX108" fmla="*/ 190500 w 581025"/>
                  <a:gd name="connsiteY108" fmla="*/ 501650 h 600075"/>
                  <a:gd name="connsiteX109" fmla="*/ 206375 w 581025"/>
                  <a:gd name="connsiteY109" fmla="*/ 485775 h 600075"/>
                  <a:gd name="connsiteX110" fmla="*/ 225425 w 581025"/>
                  <a:gd name="connsiteY110" fmla="*/ 476250 h 600075"/>
                  <a:gd name="connsiteX111" fmla="*/ 234950 w 581025"/>
                  <a:gd name="connsiteY111" fmla="*/ 466725 h 600075"/>
                  <a:gd name="connsiteX112" fmla="*/ 254000 w 581025"/>
                  <a:gd name="connsiteY112" fmla="*/ 469900 h 600075"/>
                  <a:gd name="connsiteX113" fmla="*/ 285750 w 581025"/>
                  <a:gd name="connsiteY113" fmla="*/ 482600 h 600075"/>
                  <a:gd name="connsiteX114" fmla="*/ 295275 w 581025"/>
                  <a:gd name="connsiteY114" fmla="*/ 476250 h 600075"/>
                  <a:gd name="connsiteX115" fmla="*/ 304800 w 581025"/>
                  <a:gd name="connsiteY115" fmla="*/ 447675 h 600075"/>
                  <a:gd name="connsiteX116" fmla="*/ 314325 w 581025"/>
                  <a:gd name="connsiteY116" fmla="*/ 444500 h 600075"/>
                  <a:gd name="connsiteX117" fmla="*/ 333375 w 581025"/>
                  <a:gd name="connsiteY117" fmla="*/ 431800 h 600075"/>
                  <a:gd name="connsiteX118" fmla="*/ 330200 w 581025"/>
                  <a:gd name="connsiteY118" fmla="*/ 425450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581025" h="600075">
                    <a:moveTo>
                      <a:pt x="330200" y="425450"/>
                    </a:moveTo>
                    <a:cubicBezTo>
                      <a:pt x="330729" y="421217"/>
                      <a:pt x="334711" y="412836"/>
                      <a:pt x="336550" y="406400"/>
                    </a:cubicBezTo>
                    <a:cubicBezTo>
                      <a:pt x="338948" y="398009"/>
                      <a:pt x="336729" y="387171"/>
                      <a:pt x="342900" y="381000"/>
                    </a:cubicBezTo>
                    <a:lnTo>
                      <a:pt x="352425" y="371475"/>
                    </a:lnTo>
                    <a:cubicBezTo>
                      <a:pt x="360038" y="348637"/>
                      <a:pt x="352425" y="377157"/>
                      <a:pt x="352425" y="349250"/>
                    </a:cubicBezTo>
                    <a:cubicBezTo>
                      <a:pt x="352425" y="327000"/>
                      <a:pt x="352840" y="304653"/>
                      <a:pt x="355600" y="282575"/>
                    </a:cubicBezTo>
                    <a:cubicBezTo>
                      <a:pt x="356073" y="278789"/>
                      <a:pt x="359507" y="275981"/>
                      <a:pt x="361950" y="273050"/>
                    </a:cubicBezTo>
                    <a:cubicBezTo>
                      <a:pt x="369590" y="263883"/>
                      <a:pt x="371634" y="263419"/>
                      <a:pt x="381000" y="257175"/>
                    </a:cubicBezTo>
                    <a:lnTo>
                      <a:pt x="387350" y="238125"/>
                    </a:lnTo>
                    <a:cubicBezTo>
                      <a:pt x="388408" y="234950"/>
                      <a:pt x="387532" y="230097"/>
                      <a:pt x="390525" y="228600"/>
                    </a:cubicBezTo>
                    <a:lnTo>
                      <a:pt x="403225" y="222250"/>
                    </a:lnTo>
                    <a:cubicBezTo>
                      <a:pt x="404766" y="217628"/>
                      <a:pt x="406855" y="204863"/>
                      <a:pt x="415925" y="206375"/>
                    </a:cubicBezTo>
                    <a:cubicBezTo>
                      <a:pt x="420354" y="207113"/>
                      <a:pt x="422275" y="212725"/>
                      <a:pt x="425450" y="215900"/>
                    </a:cubicBezTo>
                    <a:cubicBezTo>
                      <a:pt x="426620" y="224090"/>
                      <a:pt x="427367" y="238784"/>
                      <a:pt x="431800" y="247650"/>
                    </a:cubicBezTo>
                    <a:cubicBezTo>
                      <a:pt x="435368" y="254786"/>
                      <a:pt x="441656" y="261684"/>
                      <a:pt x="447675" y="266700"/>
                    </a:cubicBezTo>
                    <a:cubicBezTo>
                      <a:pt x="450606" y="269143"/>
                      <a:pt x="454269" y="270607"/>
                      <a:pt x="457200" y="273050"/>
                    </a:cubicBezTo>
                    <a:cubicBezTo>
                      <a:pt x="466367" y="280690"/>
                      <a:pt x="466831" y="282734"/>
                      <a:pt x="473075" y="292100"/>
                    </a:cubicBezTo>
                    <a:cubicBezTo>
                      <a:pt x="474133" y="306917"/>
                      <a:pt x="476250" y="321696"/>
                      <a:pt x="476250" y="336550"/>
                    </a:cubicBezTo>
                    <a:cubicBezTo>
                      <a:pt x="476250" y="339897"/>
                      <a:pt x="473075" y="342728"/>
                      <a:pt x="473075" y="346075"/>
                    </a:cubicBezTo>
                    <a:cubicBezTo>
                      <a:pt x="473075" y="356326"/>
                      <a:pt x="477415" y="360523"/>
                      <a:pt x="482600" y="368300"/>
                    </a:cubicBezTo>
                    <a:cubicBezTo>
                      <a:pt x="483023" y="369994"/>
                      <a:pt x="487128" y="387792"/>
                      <a:pt x="488950" y="390525"/>
                    </a:cubicBezTo>
                    <a:cubicBezTo>
                      <a:pt x="491441" y="394261"/>
                      <a:pt x="495600" y="396601"/>
                      <a:pt x="498475" y="400050"/>
                    </a:cubicBezTo>
                    <a:cubicBezTo>
                      <a:pt x="500918" y="402981"/>
                      <a:pt x="502708" y="406400"/>
                      <a:pt x="504825" y="409575"/>
                    </a:cubicBezTo>
                    <a:cubicBezTo>
                      <a:pt x="514350" y="408517"/>
                      <a:pt x="523928" y="407857"/>
                      <a:pt x="533400" y="406400"/>
                    </a:cubicBezTo>
                    <a:cubicBezTo>
                      <a:pt x="537713" y="405736"/>
                      <a:pt x="542693" y="405951"/>
                      <a:pt x="546100" y="403225"/>
                    </a:cubicBezTo>
                    <a:cubicBezTo>
                      <a:pt x="548713" y="401134"/>
                      <a:pt x="548217" y="396875"/>
                      <a:pt x="549275" y="393700"/>
                    </a:cubicBezTo>
                    <a:cubicBezTo>
                      <a:pt x="548217" y="388408"/>
                      <a:pt x="547995" y="382878"/>
                      <a:pt x="546100" y="377825"/>
                    </a:cubicBezTo>
                    <a:cubicBezTo>
                      <a:pt x="544760" y="374252"/>
                      <a:pt x="540004" y="372107"/>
                      <a:pt x="539750" y="368300"/>
                    </a:cubicBezTo>
                    <a:cubicBezTo>
                      <a:pt x="538902" y="355584"/>
                      <a:pt x="541717" y="342887"/>
                      <a:pt x="542925" y="330200"/>
                    </a:cubicBezTo>
                    <a:cubicBezTo>
                      <a:pt x="543834" y="320660"/>
                      <a:pt x="544643" y="311097"/>
                      <a:pt x="546100" y="301625"/>
                    </a:cubicBezTo>
                    <a:cubicBezTo>
                      <a:pt x="547239" y="294221"/>
                      <a:pt x="550079" y="286513"/>
                      <a:pt x="552450" y="279400"/>
                    </a:cubicBezTo>
                    <a:cubicBezTo>
                      <a:pt x="551392" y="274108"/>
                      <a:pt x="552412" y="267916"/>
                      <a:pt x="549275" y="263525"/>
                    </a:cubicBezTo>
                    <a:cubicBezTo>
                      <a:pt x="546524" y="259674"/>
                      <a:pt x="540211" y="260205"/>
                      <a:pt x="536575" y="257175"/>
                    </a:cubicBezTo>
                    <a:cubicBezTo>
                      <a:pt x="533644" y="254732"/>
                      <a:pt x="532342" y="250825"/>
                      <a:pt x="530225" y="247650"/>
                    </a:cubicBezTo>
                    <a:cubicBezTo>
                      <a:pt x="531283" y="241300"/>
                      <a:pt x="532003" y="234884"/>
                      <a:pt x="533400" y="228600"/>
                    </a:cubicBezTo>
                    <a:cubicBezTo>
                      <a:pt x="534126" y="225333"/>
                      <a:pt x="534208" y="221442"/>
                      <a:pt x="536575" y="219075"/>
                    </a:cubicBezTo>
                    <a:cubicBezTo>
                      <a:pt x="539922" y="215728"/>
                      <a:pt x="545216" y="215160"/>
                      <a:pt x="549275" y="212725"/>
                    </a:cubicBezTo>
                    <a:cubicBezTo>
                      <a:pt x="555819" y="208798"/>
                      <a:pt x="561975" y="204258"/>
                      <a:pt x="568325" y="200025"/>
                    </a:cubicBezTo>
                    <a:lnTo>
                      <a:pt x="577850" y="193675"/>
                    </a:lnTo>
                    <a:cubicBezTo>
                      <a:pt x="578908" y="190500"/>
                      <a:pt x="581025" y="187497"/>
                      <a:pt x="581025" y="184150"/>
                    </a:cubicBezTo>
                    <a:cubicBezTo>
                      <a:pt x="581025" y="172159"/>
                      <a:pt x="580107" y="161007"/>
                      <a:pt x="571500" y="152400"/>
                    </a:cubicBezTo>
                    <a:cubicBezTo>
                      <a:pt x="568802" y="149702"/>
                      <a:pt x="565630" y="147146"/>
                      <a:pt x="561975" y="146050"/>
                    </a:cubicBezTo>
                    <a:cubicBezTo>
                      <a:pt x="554807" y="143900"/>
                      <a:pt x="547158" y="143933"/>
                      <a:pt x="539750" y="142875"/>
                    </a:cubicBezTo>
                    <a:cubicBezTo>
                      <a:pt x="536575" y="141817"/>
                      <a:pt x="533151" y="141325"/>
                      <a:pt x="530225" y="139700"/>
                    </a:cubicBezTo>
                    <a:cubicBezTo>
                      <a:pt x="523554" y="135994"/>
                      <a:pt x="518415" y="129413"/>
                      <a:pt x="511175" y="127000"/>
                    </a:cubicBezTo>
                    <a:lnTo>
                      <a:pt x="501650" y="123825"/>
                    </a:lnTo>
                    <a:cubicBezTo>
                      <a:pt x="477644" y="125826"/>
                      <a:pt x="466019" y="118534"/>
                      <a:pt x="454025" y="136525"/>
                    </a:cubicBezTo>
                    <a:cubicBezTo>
                      <a:pt x="452169" y="139310"/>
                      <a:pt x="451908" y="142875"/>
                      <a:pt x="450850" y="146050"/>
                    </a:cubicBezTo>
                    <a:cubicBezTo>
                      <a:pt x="449792" y="142875"/>
                      <a:pt x="449172" y="139518"/>
                      <a:pt x="447675" y="136525"/>
                    </a:cubicBezTo>
                    <a:cubicBezTo>
                      <a:pt x="445968" y="133112"/>
                      <a:pt x="442665" y="130573"/>
                      <a:pt x="441325" y="127000"/>
                    </a:cubicBezTo>
                    <a:cubicBezTo>
                      <a:pt x="439430" y="121947"/>
                      <a:pt x="439570" y="116331"/>
                      <a:pt x="438150" y="111125"/>
                    </a:cubicBezTo>
                    <a:cubicBezTo>
                      <a:pt x="432918" y="91943"/>
                      <a:pt x="434187" y="95656"/>
                      <a:pt x="425450" y="82550"/>
                    </a:cubicBezTo>
                    <a:cubicBezTo>
                      <a:pt x="404283" y="83608"/>
                      <a:pt x="381482" y="77501"/>
                      <a:pt x="361950" y="85725"/>
                    </a:cubicBezTo>
                    <a:cubicBezTo>
                      <a:pt x="355053" y="88629"/>
                      <a:pt x="363442" y="100658"/>
                      <a:pt x="365125" y="107950"/>
                    </a:cubicBezTo>
                    <a:cubicBezTo>
                      <a:pt x="366630" y="114472"/>
                      <a:pt x="371475" y="127000"/>
                      <a:pt x="371475" y="127000"/>
                    </a:cubicBezTo>
                    <a:cubicBezTo>
                      <a:pt x="367242" y="128058"/>
                      <a:pt x="363139" y="130175"/>
                      <a:pt x="358775" y="130175"/>
                    </a:cubicBezTo>
                    <a:cubicBezTo>
                      <a:pt x="355428" y="130175"/>
                      <a:pt x="352468" y="127919"/>
                      <a:pt x="349250" y="127000"/>
                    </a:cubicBezTo>
                    <a:cubicBezTo>
                      <a:pt x="334864" y="122890"/>
                      <a:pt x="337301" y="125546"/>
                      <a:pt x="323850" y="117475"/>
                    </a:cubicBezTo>
                    <a:cubicBezTo>
                      <a:pt x="296557" y="101099"/>
                      <a:pt x="314434" y="107986"/>
                      <a:pt x="295275" y="101600"/>
                    </a:cubicBezTo>
                    <a:cubicBezTo>
                      <a:pt x="294217" y="98425"/>
                      <a:pt x="292100" y="95422"/>
                      <a:pt x="292100" y="92075"/>
                    </a:cubicBezTo>
                    <a:cubicBezTo>
                      <a:pt x="292100" y="73440"/>
                      <a:pt x="306071" y="79123"/>
                      <a:pt x="292100" y="53975"/>
                    </a:cubicBezTo>
                    <a:cubicBezTo>
                      <a:pt x="289981" y="50161"/>
                      <a:pt x="283633" y="51858"/>
                      <a:pt x="279400" y="50800"/>
                    </a:cubicBezTo>
                    <a:cubicBezTo>
                      <a:pt x="276225" y="48683"/>
                      <a:pt x="273288" y="46157"/>
                      <a:pt x="269875" y="44450"/>
                    </a:cubicBezTo>
                    <a:cubicBezTo>
                      <a:pt x="234255" y="26640"/>
                      <a:pt x="293898" y="61352"/>
                      <a:pt x="247650" y="34925"/>
                    </a:cubicBezTo>
                    <a:cubicBezTo>
                      <a:pt x="244337" y="33032"/>
                      <a:pt x="241827" y="29500"/>
                      <a:pt x="238125" y="28575"/>
                    </a:cubicBezTo>
                    <a:cubicBezTo>
                      <a:pt x="228828" y="26251"/>
                      <a:pt x="219075" y="26458"/>
                      <a:pt x="209550" y="25400"/>
                    </a:cubicBezTo>
                    <a:cubicBezTo>
                      <a:pt x="184150" y="8467"/>
                      <a:pt x="214842" y="30692"/>
                      <a:pt x="193675" y="9525"/>
                    </a:cubicBezTo>
                    <a:cubicBezTo>
                      <a:pt x="189933" y="5783"/>
                      <a:pt x="185208" y="3175"/>
                      <a:pt x="180975" y="0"/>
                    </a:cubicBezTo>
                    <a:cubicBezTo>
                      <a:pt x="169225" y="23500"/>
                      <a:pt x="181190" y="2917"/>
                      <a:pt x="165100" y="22225"/>
                    </a:cubicBezTo>
                    <a:cubicBezTo>
                      <a:pt x="153726" y="35874"/>
                      <a:pt x="162735" y="26956"/>
                      <a:pt x="155575" y="41275"/>
                    </a:cubicBezTo>
                    <a:cubicBezTo>
                      <a:pt x="153868" y="44688"/>
                      <a:pt x="150775" y="47313"/>
                      <a:pt x="149225" y="50800"/>
                    </a:cubicBezTo>
                    <a:cubicBezTo>
                      <a:pt x="146507" y="56917"/>
                      <a:pt x="147608" y="65117"/>
                      <a:pt x="142875" y="69850"/>
                    </a:cubicBezTo>
                    <a:cubicBezTo>
                      <a:pt x="139700" y="73025"/>
                      <a:pt x="137275" y="77194"/>
                      <a:pt x="133350" y="79375"/>
                    </a:cubicBezTo>
                    <a:cubicBezTo>
                      <a:pt x="127499" y="82626"/>
                      <a:pt x="114300" y="85725"/>
                      <a:pt x="114300" y="85725"/>
                    </a:cubicBezTo>
                    <a:cubicBezTo>
                      <a:pt x="112183" y="88900"/>
                      <a:pt x="109290" y="91677"/>
                      <a:pt x="107950" y="95250"/>
                    </a:cubicBezTo>
                    <a:cubicBezTo>
                      <a:pt x="103043" y="108337"/>
                      <a:pt x="101909" y="153512"/>
                      <a:pt x="101600" y="155575"/>
                    </a:cubicBezTo>
                    <a:cubicBezTo>
                      <a:pt x="98089" y="178978"/>
                      <a:pt x="96656" y="168638"/>
                      <a:pt x="88900" y="184150"/>
                    </a:cubicBezTo>
                    <a:cubicBezTo>
                      <a:pt x="87403" y="187143"/>
                      <a:pt x="87043" y="190599"/>
                      <a:pt x="85725" y="193675"/>
                    </a:cubicBezTo>
                    <a:cubicBezTo>
                      <a:pt x="79867" y="207343"/>
                      <a:pt x="75703" y="211882"/>
                      <a:pt x="66675" y="225425"/>
                    </a:cubicBezTo>
                    <a:cubicBezTo>
                      <a:pt x="64558" y="228600"/>
                      <a:pt x="63023" y="232252"/>
                      <a:pt x="60325" y="234950"/>
                    </a:cubicBezTo>
                    <a:cubicBezTo>
                      <a:pt x="57150" y="238125"/>
                      <a:pt x="53211" y="240687"/>
                      <a:pt x="50800" y="244475"/>
                    </a:cubicBezTo>
                    <a:cubicBezTo>
                      <a:pt x="45718" y="252461"/>
                      <a:pt x="40396" y="260692"/>
                      <a:pt x="38100" y="269875"/>
                    </a:cubicBezTo>
                    <a:cubicBezTo>
                      <a:pt x="37042" y="274108"/>
                      <a:pt x="36876" y="278672"/>
                      <a:pt x="34925" y="282575"/>
                    </a:cubicBezTo>
                    <a:cubicBezTo>
                      <a:pt x="31512" y="289401"/>
                      <a:pt x="22225" y="301625"/>
                      <a:pt x="22225" y="301625"/>
                    </a:cubicBezTo>
                    <a:cubicBezTo>
                      <a:pt x="23283" y="306917"/>
                      <a:pt x="22407" y="313010"/>
                      <a:pt x="25400" y="317500"/>
                    </a:cubicBezTo>
                    <a:cubicBezTo>
                      <a:pt x="27256" y="320285"/>
                      <a:pt x="32140" y="318819"/>
                      <a:pt x="34925" y="320675"/>
                    </a:cubicBezTo>
                    <a:cubicBezTo>
                      <a:pt x="38661" y="323166"/>
                      <a:pt x="41275" y="327025"/>
                      <a:pt x="44450" y="330200"/>
                    </a:cubicBezTo>
                    <a:cubicBezTo>
                      <a:pt x="43392" y="345017"/>
                      <a:pt x="42562" y="359851"/>
                      <a:pt x="41275" y="374650"/>
                    </a:cubicBezTo>
                    <a:cubicBezTo>
                      <a:pt x="40445" y="384198"/>
                      <a:pt x="41131" y="394133"/>
                      <a:pt x="38100" y="403225"/>
                    </a:cubicBezTo>
                    <a:cubicBezTo>
                      <a:pt x="35687" y="410465"/>
                      <a:pt x="27813" y="415035"/>
                      <a:pt x="25400" y="422275"/>
                    </a:cubicBezTo>
                    <a:cubicBezTo>
                      <a:pt x="24342" y="425450"/>
                      <a:pt x="23850" y="428874"/>
                      <a:pt x="22225" y="431800"/>
                    </a:cubicBezTo>
                    <a:cubicBezTo>
                      <a:pt x="18519" y="438471"/>
                      <a:pt x="11938" y="443610"/>
                      <a:pt x="9525" y="450850"/>
                    </a:cubicBezTo>
                    <a:cubicBezTo>
                      <a:pt x="4853" y="464865"/>
                      <a:pt x="7847" y="457382"/>
                      <a:pt x="0" y="473075"/>
                    </a:cubicBezTo>
                    <a:cubicBezTo>
                      <a:pt x="4488" y="495514"/>
                      <a:pt x="1468" y="483830"/>
                      <a:pt x="9525" y="508000"/>
                    </a:cubicBezTo>
                    <a:lnTo>
                      <a:pt x="12700" y="517525"/>
                    </a:lnTo>
                    <a:cubicBezTo>
                      <a:pt x="13939" y="527436"/>
                      <a:pt x="12220" y="544446"/>
                      <a:pt x="22225" y="552450"/>
                    </a:cubicBezTo>
                    <a:cubicBezTo>
                      <a:pt x="24838" y="554541"/>
                      <a:pt x="28575" y="554567"/>
                      <a:pt x="31750" y="555625"/>
                    </a:cubicBezTo>
                    <a:cubicBezTo>
                      <a:pt x="32808" y="558800"/>
                      <a:pt x="32834" y="562537"/>
                      <a:pt x="34925" y="565150"/>
                    </a:cubicBezTo>
                    <a:cubicBezTo>
                      <a:pt x="37309" y="568130"/>
                      <a:pt x="42557" y="568187"/>
                      <a:pt x="44450" y="571500"/>
                    </a:cubicBezTo>
                    <a:cubicBezTo>
                      <a:pt x="47127" y="576185"/>
                      <a:pt x="46316" y="582140"/>
                      <a:pt x="47625" y="587375"/>
                    </a:cubicBezTo>
                    <a:cubicBezTo>
                      <a:pt x="48437" y="590622"/>
                      <a:pt x="48433" y="594533"/>
                      <a:pt x="50800" y="596900"/>
                    </a:cubicBezTo>
                    <a:cubicBezTo>
                      <a:pt x="53167" y="599267"/>
                      <a:pt x="57150" y="599017"/>
                      <a:pt x="60325" y="600075"/>
                    </a:cubicBezTo>
                    <a:cubicBezTo>
                      <a:pt x="64558" y="599017"/>
                      <a:pt x="69741" y="599773"/>
                      <a:pt x="73025" y="596900"/>
                    </a:cubicBezTo>
                    <a:cubicBezTo>
                      <a:pt x="78768" y="591874"/>
                      <a:pt x="80329" y="583246"/>
                      <a:pt x="85725" y="577850"/>
                    </a:cubicBezTo>
                    <a:cubicBezTo>
                      <a:pt x="88900" y="574675"/>
                      <a:pt x="91706" y="571082"/>
                      <a:pt x="95250" y="568325"/>
                    </a:cubicBezTo>
                    <a:cubicBezTo>
                      <a:pt x="129429" y="541741"/>
                      <a:pt x="102200" y="567725"/>
                      <a:pt x="123825" y="546100"/>
                    </a:cubicBezTo>
                    <a:cubicBezTo>
                      <a:pt x="124883" y="533400"/>
                      <a:pt x="123252" y="520180"/>
                      <a:pt x="127000" y="508000"/>
                    </a:cubicBezTo>
                    <a:cubicBezTo>
                      <a:pt x="127984" y="504801"/>
                      <a:pt x="133195" y="505158"/>
                      <a:pt x="136525" y="504825"/>
                    </a:cubicBezTo>
                    <a:cubicBezTo>
                      <a:pt x="154458" y="503032"/>
                      <a:pt x="172508" y="502708"/>
                      <a:pt x="190500" y="501650"/>
                    </a:cubicBezTo>
                    <a:cubicBezTo>
                      <a:pt x="215900" y="484717"/>
                      <a:pt x="185208" y="506942"/>
                      <a:pt x="206375" y="485775"/>
                    </a:cubicBezTo>
                    <a:cubicBezTo>
                      <a:pt x="212530" y="479620"/>
                      <a:pt x="217678" y="478832"/>
                      <a:pt x="225425" y="476250"/>
                    </a:cubicBezTo>
                    <a:cubicBezTo>
                      <a:pt x="228600" y="473075"/>
                      <a:pt x="230567" y="467699"/>
                      <a:pt x="234950" y="466725"/>
                    </a:cubicBezTo>
                    <a:cubicBezTo>
                      <a:pt x="241234" y="465328"/>
                      <a:pt x="247755" y="468339"/>
                      <a:pt x="254000" y="469900"/>
                    </a:cubicBezTo>
                    <a:cubicBezTo>
                      <a:pt x="269693" y="473823"/>
                      <a:pt x="272612" y="476031"/>
                      <a:pt x="285750" y="482600"/>
                    </a:cubicBezTo>
                    <a:cubicBezTo>
                      <a:pt x="288925" y="480483"/>
                      <a:pt x="293382" y="479563"/>
                      <a:pt x="295275" y="476250"/>
                    </a:cubicBezTo>
                    <a:cubicBezTo>
                      <a:pt x="303836" y="461267"/>
                      <a:pt x="292126" y="460349"/>
                      <a:pt x="304800" y="447675"/>
                    </a:cubicBezTo>
                    <a:cubicBezTo>
                      <a:pt x="307167" y="445308"/>
                      <a:pt x="311399" y="446125"/>
                      <a:pt x="314325" y="444500"/>
                    </a:cubicBezTo>
                    <a:cubicBezTo>
                      <a:pt x="320996" y="440794"/>
                      <a:pt x="333375" y="431800"/>
                      <a:pt x="333375" y="431800"/>
                    </a:cubicBezTo>
                    <a:cubicBezTo>
                      <a:pt x="338893" y="415247"/>
                      <a:pt x="329671" y="429683"/>
                      <a:pt x="330200" y="42545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26 Forma libre"/>
              <p:cNvSpPr/>
              <p:nvPr/>
            </p:nvSpPr>
            <p:spPr>
              <a:xfrm>
                <a:off x="5291016" y="5021982"/>
                <a:ext cx="304776" cy="171450"/>
              </a:xfrm>
              <a:custGeom>
                <a:avLst/>
                <a:gdLst>
                  <a:gd name="connsiteX0" fmla="*/ 324585 w 330935"/>
                  <a:gd name="connsiteY0" fmla="*/ 104946 h 181146"/>
                  <a:gd name="connsiteX1" fmla="*/ 308710 w 330935"/>
                  <a:gd name="connsiteY1" fmla="*/ 95421 h 181146"/>
                  <a:gd name="connsiteX2" fmla="*/ 289660 w 330935"/>
                  <a:gd name="connsiteY2" fmla="*/ 66846 h 181146"/>
                  <a:gd name="connsiteX3" fmla="*/ 283310 w 330935"/>
                  <a:gd name="connsiteY3" fmla="*/ 57321 h 181146"/>
                  <a:gd name="connsiteX4" fmla="*/ 273785 w 330935"/>
                  <a:gd name="connsiteY4" fmla="*/ 54146 h 181146"/>
                  <a:gd name="connsiteX5" fmla="*/ 251560 w 330935"/>
                  <a:gd name="connsiteY5" fmla="*/ 54146 h 181146"/>
                  <a:gd name="connsiteX6" fmla="*/ 242035 w 330935"/>
                  <a:gd name="connsiteY6" fmla="*/ 44621 h 181146"/>
                  <a:gd name="connsiteX7" fmla="*/ 222985 w 330935"/>
                  <a:gd name="connsiteY7" fmla="*/ 31921 h 181146"/>
                  <a:gd name="connsiteX8" fmla="*/ 216635 w 330935"/>
                  <a:gd name="connsiteY8" fmla="*/ 22396 h 181146"/>
                  <a:gd name="connsiteX9" fmla="*/ 200760 w 330935"/>
                  <a:gd name="connsiteY9" fmla="*/ 6521 h 181146"/>
                  <a:gd name="connsiteX10" fmla="*/ 178535 w 330935"/>
                  <a:gd name="connsiteY10" fmla="*/ 9696 h 181146"/>
                  <a:gd name="connsiteX11" fmla="*/ 156310 w 330935"/>
                  <a:gd name="connsiteY11" fmla="*/ 12871 h 181146"/>
                  <a:gd name="connsiteX12" fmla="*/ 115035 w 330935"/>
                  <a:gd name="connsiteY12" fmla="*/ 3346 h 181146"/>
                  <a:gd name="connsiteX13" fmla="*/ 105510 w 330935"/>
                  <a:gd name="connsiteY13" fmla="*/ 22396 h 181146"/>
                  <a:gd name="connsiteX14" fmla="*/ 102335 w 330935"/>
                  <a:gd name="connsiteY14" fmla="*/ 31921 h 181146"/>
                  <a:gd name="connsiteX15" fmla="*/ 89635 w 330935"/>
                  <a:gd name="connsiteY15" fmla="*/ 35096 h 181146"/>
                  <a:gd name="connsiteX16" fmla="*/ 80110 w 330935"/>
                  <a:gd name="connsiteY16" fmla="*/ 31921 h 181146"/>
                  <a:gd name="connsiteX17" fmla="*/ 16610 w 330935"/>
                  <a:gd name="connsiteY17" fmla="*/ 38271 h 181146"/>
                  <a:gd name="connsiteX18" fmla="*/ 10260 w 330935"/>
                  <a:gd name="connsiteY18" fmla="*/ 47796 h 181146"/>
                  <a:gd name="connsiteX19" fmla="*/ 735 w 330935"/>
                  <a:gd name="connsiteY19" fmla="*/ 50971 h 181146"/>
                  <a:gd name="connsiteX20" fmla="*/ 3910 w 330935"/>
                  <a:gd name="connsiteY20" fmla="*/ 76371 h 181146"/>
                  <a:gd name="connsiteX21" fmla="*/ 13435 w 330935"/>
                  <a:gd name="connsiteY21" fmla="*/ 82721 h 181146"/>
                  <a:gd name="connsiteX22" fmla="*/ 51535 w 330935"/>
                  <a:gd name="connsiteY22" fmla="*/ 89071 h 181146"/>
                  <a:gd name="connsiteX23" fmla="*/ 57885 w 330935"/>
                  <a:gd name="connsiteY23" fmla="*/ 108121 h 181146"/>
                  <a:gd name="connsiteX24" fmla="*/ 61060 w 330935"/>
                  <a:gd name="connsiteY24" fmla="*/ 117646 h 181146"/>
                  <a:gd name="connsiteX25" fmla="*/ 70585 w 330935"/>
                  <a:gd name="connsiteY25" fmla="*/ 123996 h 181146"/>
                  <a:gd name="connsiteX26" fmla="*/ 92810 w 330935"/>
                  <a:gd name="connsiteY26" fmla="*/ 152571 h 181146"/>
                  <a:gd name="connsiteX27" fmla="*/ 99160 w 330935"/>
                  <a:gd name="connsiteY27" fmla="*/ 162096 h 181146"/>
                  <a:gd name="connsiteX28" fmla="*/ 118210 w 330935"/>
                  <a:gd name="connsiteY28" fmla="*/ 171621 h 181146"/>
                  <a:gd name="connsiteX29" fmla="*/ 140435 w 330935"/>
                  <a:gd name="connsiteY29" fmla="*/ 181146 h 181146"/>
                  <a:gd name="connsiteX30" fmla="*/ 175360 w 330935"/>
                  <a:gd name="connsiteY30" fmla="*/ 177971 h 181146"/>
                  <a:gd name="connsiteX31" fmla="*/ 188060 w 330935"/>
                  <a:gd name="connsiteY31" fmla="*/ 158921 h 181146"/>
                  <a:gd name="connsiteX32" fmla="*/ 197585 w 330935"/>
                  <a:gd name="connsiteY32" fmla="*/ 152571 h 181146"/>
                  <a:gd name="connsiteX33" fmla="*/ 219810 w 330935"/>
                  <a:gd name="connsiteY33" fmla="*/ 158921 h 181146"/>
                  <a:gd name="connsiteX34" fmla="*/ 229335 w 330935"/>
                  <a:gd name="connsiteY34" fmla="*/ 165271 h 181146"/>
                  <a:gd name="connsiteX35" fmla="*/ 251560 w 330935"/>
                  <a:gd name="connsiteY35" fmla="*/ 162096 h 181146"/>
                  <a:gd name="connsiteX36" fmla="*/ 273785 w 330935"/>
                  <a:gd name="connsiteY36" fmla="*/ 149396 h 181146"/>
                  <a:gd name="connsiteX37" fmla="*/ 276960 w 330935"/>
                  <a:gd name="connsiteY37" fmla="*/ 139871 h 181146"/>
                  <a:gd name="connsiteX38" fmla="*/ 286485 w 330935"/>
                  <a:gd name="connsiteY38" fmla="*/ 136696 h 181146"/>
                  <a:gd name="connsiteX39" fmla="*/ 330935 w 330935"/>
                  <a:gd name="connsiteY39" fmla="*/ 130346 h 181146"/>
                  <a:gd name="connsiteX40" fmla="*/ 324585 w 330935"/>
                  <a:gd name="connsiteY40" fmla="*/ 104946 h 18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30935" h="181146">
                    <a:moveTo>
                      <a:pt x="324585" y="104946"/>
                    </a:moveTo>
                    <a:cubicBezTo>
                      <a:pt x="319293" y="101771"/>
                      <a:pt x="313074" y="99785"/>
                      <a:pt x="308710" y="95421"/>
                    </a:cubicBezTo>
                    <a:lnTo>
                      <a:pt x="289660" y="66846"/>
                    </a:lnTo>
                    <a:cubicBezTo>
                      <a:pt x="287543" y="63671"/>
                      <a:pt x="286930" y="58528"/>
                      <a:pt x="283310" y="57321"/>
                    </a:cubicBezTo>
                    <a:lnTo>
                      <a:pt x="273785" y="54146"/>
                    </a:lnTo>
                    <a:cubicBezTo>
                      <a:pt x="264465" y="57253"/>
                      <a:pt x="261842" y="60021"/>
                      <a:pt x="251560" y="54146"/>
                    </a:cubicBezTo>
                    <a:cubicBezTo>
                      <a:pt x="247661" y="51918"/>
                      <a:pt x="245579" y="47378"/>
                      <a:pt x="242035" y="44621"/>
                    </a:cubicBezTo>
                    <a:cubicBezTo>
                      <a:pt x="236011" y="39936"/>
                      <a:pt x="222985" y="31921"/>
                      <a:pt x="222985" y="31921"/>
                    </a:cubicBezTo>
                    <a:cubicBezTo>
                      <a:pt x="220868" y="28746"/>
                      <a:pt x="219333" y="25094"/>
                      <a:pt x="216635" y="22396"/>
                    </a:cubicBezTo>
                    <a:cubicBezTo>
                      <a:pt x="195468" y="1229"/>
                      <a:pt x="217693" y="31921"/>
                      <a:pt x="200760" y="6521"/>
                    </a:cubicBezTo>
                    <a:cubicBezTo>
                      <a:pt x="193352" y="7579"/>
                      <a:pt x="185703" y="7546"/>
                      <a:pt x="178535" y="9696"/>
                    </a:cubicBezTo>
                    <a:cubicBezTo>
                      <a:pt x="156609" y="16274"/>
                      <a:pt x="182741" y="19479"/>
                      <a:pt x="156310" y="12871"/>
                    </a:cubicBezTo>
                    <a:cubicBezTo>
                      <a:pt x="131033" y="-3980"/>
                      <a:pt x="144815" y="-908"/>
                      <a:pt x="115035" y="3346"/>
                    </a:cubicBezTo>
                    <a:cubicBezTo>
                      <a:pt x="107055" y="27287"/>
                      <a:pt x="117820" y="-2223"/>
                      <a:pt x="105510" y="22396"/>
                    </a:cubicBezTo>
                    <a:cubicBezTo>
                      <a:pt x="104013" y="25389"/>
                      <a:pt x="104948" y="29830"/>
                      <a:pt x="102335" y="31921"/>
                    </a:cubicBezTo>
                    <a:cubicBezTo>
                      <a:pt x="98928" y="34647"/>
                      <a:pt x="93868" y="34038"/>
                      <a:pt x="89635" y="35096"/>
                    </a:cubicBezTo>
                    <a:cubicBezTo>
                      <a:pt x="86460" y="34038"/>
                      <a:pt x="83457" y="31921"/>
                      <a:pt x="80110" y="31921"/>
                    </a:cubicBezTo>
                    <a:cubicBezTo>
                      <a:pt x="44770" y="31921"/>
                      <a:pt x="42093" y="33174"/>
                      <a:pt x="16610" y="38271"/>
                    </a:cubicBezTo>
                    <a:cubicBezTo>
                      <a:pt x="14493" y="41446"/>
                      <a:pt x="13240" y="45412"/>
                      <a:pt x="10260" y="47796"/>
                    </a:cubicBezTo>
                    <a:cubicBezTo>
                      <a:pt x="7647" y="49887"/>
                      <a:pt x="1461" y="47704"/>
                      <a:pt x="735" y="50971"/>
                    </a:cubicBezTo>
                    <a:cubicBezTo>
                      <a:pt x="-1116" y="59300"/>
                      <a:pt x="741" y="68449"/>
                      <a:pt x="3910" y="76371"/>
                    </a:cubicBezTo>
                    <a:cubicBezTo>
                      <a:pt x="5327" y="79914"/>
                      <a:pt x="10022" y="81014"/>
                      <a:pt x="13435" y="82721"/>
                    </a:cubicBezTo>
                    <a:cubicBezTo>
                      <a:pt x="24073" y="88040"/>
                      <a:pt x="42481" y="88065"/>
                      <a:pt x="51535" y="89071"/>
                    </a:cubicBezTo>
                    <a:lnTo>
                      <a:pt x="57885" y="108121"/>
                    </a:lnTo>
                    <a:cubicBezTo>
                      <a:pt x="58943" y="111296"/>
                      <a:pt x="58275" y="115790"/>
                      <a:pt x="61060" y="117646"/>
                    </a:cubicBezTo>
                    <a:lnTo>
                      <a:pt x="70585" y="123996"/>
                    </a:lnTo>
                    <a:cubicBezTo>
                      <a:pt x="102683" y="172144"/>
                      <a:pt x="67941" y="122728"/>
                      <a:pt x="92810" y="152571"/>
                    </a:cubicBezTo>
                    <a:cubicBezTo>
                      <a:pt x="95253" y="155502"/>
                      <a:pt x="96462" y="159398"/>
                      <a:pt x="99160" y="162096"/>
                    </a:cubicBezTo>
                    <a:cubicBezTo>
                      <a:pt x="108259" y="171195"/>
                      <a:pt x="107881" y="166456"/>
                      <a:pt x="118210" y="171621"/>
                    </a:cubicBezTo>
                    <a:cubicBezTo>
                      <a:pt x="140136" y="182584"/>
                      <a:pt x="114004" y="174538"/>
                      <a:pt x="140435" y="181146"/>
                    </a:cubicBezTo>
                    <a:cubicBezTo>
                      <a:pt x="152077" y="180088"/>
                      <a:pt x="163930" y="180420"/>
                      <a:pt x="175360" y="177971"/>
                    </a:cubicBezTo>
                    <a:cubicBezTo>
                      <a:pt x="190859" y="174650"/>
                      <a:pt x="181280" y="169091"/>
                      <a:pt x="188060" y="158921"/>
                    </a:cubicBezTo>
                    <a:cubicBezTo>
                      <a:pt x="190177" y="155746"/>
                      <a:pt x="194410" y="154688"/>
                      <a:pt x="197585" y="152571"/>
                    </a:cubicBezTo>
                    <a:cubicBezTo>
                      <a:pt x="201654" y="153588"/>
                      <a:pt x="215255" y="156644"/>
                      <a:pt x="219810" y="158921"/>
                    </a:cubicBezTo>
                    <a:cubicBezTo>
                      <a:pt x="223223" y="160628"/>
                      <a:pt x="226160" y="163154"/>
                      <a:pt x="229335" y="165271"/>
                    </a:cubicBezTo>
                    <a:cubicBezTo>
                      <a:pt x="236743" y="164213"/>
                      <a:pt x="244340" y="164065"/>
                      <a:pt x="251560" y="162096"/>
                    </a:cubicBezTo>
                    <a:cubicBezTo>
                      <a:pt x="258377" y="160237"/>
                      <a:pt x="267817" y="153375"/>
                      <a:pt x="273785" y="149396"/>
                    </a:cubicBezTo>
                    <a:cubicBezTo>
                      <a:pt x="274843" y="146221"/>
                      <a:pt x="274593" y="142238"/>
                      <a:pt x="276960" y="139871"/>
                    </a:cubicBezTo>
                    <a:cubicBezTo>
                      <a:pt x="279327" y="137504"/>
                      <a:pt x="283267" y="137615"/>
                      <a:pt x="286485" y="136696"/>
                    </a:cubicBezTo>
                    <a:cubicBezTo>
                      <a:pt x="305077" y="131384"/>
                      <a:pt x="305633" y="132876"/>
                      <a:pt x="330935" y="130346"/>
                    </a:cubicBezTo>
                    <a:cubicBezTo>
                      <a:pt x="327012" y="118576"/>
                      <a:pt x="329257" y="123814"/>
                      <a:pt x="324585" y="104946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27 Forma libre"/>
              <p:cNvSpPr/>
              <p:nvPr/>
            </p:nvSpPr>
            <p:spPr>
              <a:xfrm>
                <a:off x="4343353" y="4371107"/>
                <a:ext cx="658761" cy="595312"/>
              </a:xfrm>
              <a:custGeom>
                <a:avLst/>
                <a:gdLst>
                  <a:gd name="connsiteX0" fmla="*/ 632170 w 716764"/>
                  <a:gd name="connsiteY0" fmla="*/ 111125 h 625475"/>
                  <a:gd name="connsiteX1" fmla="*/ 606770 w 716764"/>
                  <a:gd name="connsiteY1" fmla="*/ 104775 h 625475"/>
                  <a:gd name="connsiteX2" fmla="*/ 600420 w 716764"/>
                  <a:gd name="connsiteY2" fmla="*/ 95250 h 625475"/>
                  <a:gd name="connsiteX3" fmla="*/ 590895 w 716764"/>
                  <a:gd name="connsiteY3" fmla="*/ 85725 h 625475"/>
                  <a:gd name="connsiteX4" fmla="*/ 575020 w 716764"/>
                  <a:gd name="connsiteY4" fmla="*/ 63500 h 625475"/>
                  <a:gd name="connsiteX5" fmla="*/ 546445 w 716764"/>
                  <a:gd name="connsiteY5" fmla="*/ 73025 h 625475"/>
                  <a:gd name="connsiteX6" fmla="*/ 508345 w 716764"/>
                  <a:gd name="connsiteY6" fmla="*/ 76200 h 625475"/>
                  <a:gd name="connsiteX7" fmla="*/ 482945 w 716764"/>
                  <a:gd name="connsiteY7" fmla="*/ 82550 h 625475"/>
                  <a:gd name="connsiteX8" fmla="*/ 473420 w 716764"/>
                  <a:gd name="connsiteY8" fmla="*/ 88900 h 625475"/>
                  <a:gd name="connsiteX9" fmla="*/ 438495 w 716764"/>
                  <a:gd name="connsiteY9" fmla="*/ 98425 h 625475"/>
                  <a:gd name="connsiteX10" fmla="*/ 413095 w 716764"/>
                  <a:gd name="connsiteY10" fmla="*/ 95250 h 625475"/>
                  <a:gd name="connsiteX11" fmla="*/ 406745 w 716764"/>
                  <a:gd name="connsiteY11" fmla="*/ 85725 h 625475"/>
                  <a:gd name="connsiteX12" fmla="*/ 387695 w 716764"/>
                  <a:gd name="connsiteY12" fmla="*/ 73025 h 625475"/>
                  <a:gd name="connsiteX13" fmla="*/ 378170 w 716764"/>
                  <a:gd name="connsiteY13" fmla="*/ 66675 h 625475"/>
                  <a:gd name="connsiteX14" fmla="*/ 368645 w 716764"/>
                  <a:gd name="connsiteY14" fmla="*/ 60325 h 625475"/>
                  <a:gd name="connsiteX15" fmla="*/ 359120 w 716764"/>
                  <a:gd name="connsiteY15" fmla="*/ 57150 h 625475"/>
                  <a:gd name="connsiteX16" fmla="*/ 349595 w 716764"/>
                  <a:gd name="connsiteY16" fmla="*/ 47625 h 625475"/>
                  <a:gd name="connsiteX17" fmla="*/ 327370 w 716764"/>
                  <a:gd name="connsiteY17" fmla="*/ 34925 h 625475"/>
                  <a:gd name="connsiteX18" fmla="*/ 298795 w 716764"/>
                  <a:gd name="connsiteY18" fmla="*/ 28575 h 625475"/>
                  <a:gd name="connsiteX19" fmla="*/ 279745 w 716764"/>
                  <a:gd name="connsiteY19" fmla="*/ 22225 h 625475"/>
                  <a:gd name="connsiteX20" fmla="*/ 260695 w 716764"/>
                  <a:gd name="connsiteY20" fmla="*/ 9525 h 625475"/>
                  <a:gd name="connsiteX21" fmla="*/ 241645 w 716764"/>
                  <a:gd name="connsiteY21" fmla="*/ 0 h 625475"/>
                  <a:gd name="connsiteX22" fmla="*/ 194020 w 716764"/>
                  <a:gd name="connsiteY22" fmla="*/ 6350 h 625475"/>
                  <a:gd name="connsiteX23" fmla="*/ 181320 w 716764"/>
                  <a:gd name="connsiteY23" fmla="*/ 12700 h 625475"/>
                  <a:gd name="connsiteX24" fmla="*/ 178145 w 716764"/>
                  <a:gd name="connsiteY24" fmla="*/ 47625 h 625475"/>
                  <a:gd name="connsiteX25" fmla="*/ 165445 w 716764"/>
                  <a:gd name="connsiteY25" fmla="*/ 69850 h 625475"/>
                  <a:gd name="connsiteX26" fmla="*/ 159095 w 716764"/>
                  <a:gd name="connsiteY26" fmla="*/ 79375 h 625475"/>
                  <a:gd name="connsiteX27" fmla="*/ 159095 w 716764"/>
                  <a:gd name="connsiteY27" fmla="*/ 114300 h 625475"/>
                  <a:gd name="connsiteX28" fmla="*/ 171795 w 716764"/>
                  <a:gd name="connsiteY28" fmla="*/ 133350 h 625475"/>
                  <a:gd name="connsiteX29" fmla="*/ 178145 w 716764"/>
                  <a:gd name="connsiteY29" fmla="*/ 142875 h 625475"/>
                  <a:gd name="connsiteX30" fmla="*/ 174970 w 716764"/>
                  <a:gd name="connsiteY30" fmla="*/ 165100 h 625475"/>
                  <a:gd name="connsiteX31" fmla="*/ 146395 w 716764"/>
                  <a:gd name="connsiteY31" fmla="*/ 184150 h 625475"/>
                  <a:gd name="connsiteX32" fmla="*/ 127345 w 716764"/>
                  <a:gd name="connsiteY32" fmla="*/ 203200 h 625475"/>
                  <a:gd name="connsiteX33" fmla="*/ 111470 w 716764"/>
                  <a:gd name="connsiteY33" fmla="*/ 219075 h 625475"/>
                  <a:gd name="connsiteX34" fmla="*/ 95595 w 716764"/>
                  <a:gd name="connsiteY34" fmla="*/ 238125 h 625475"/>
                  <a:gd name="connsiteX35" fmla="*/ 76545 w 716764"/>
                  <a:gd name="connsiteY35" fmla="*/ 250825 h 625475"/>
                  <a:gd name="connsiteX36" fmla="*/ 63845 w 716764"/>
                  <a:gd name="connsiteY36" fmla="*/ 260350 h 625475"/>
                  <a:gd name="connsiteX37" fmla="*/ 54320 w 716764"/>
                  <a:gd name="connsiteY37" fmla="*/ 266700 h 625475"/>
                  <a:gd name="connsiteX38" fmla="*/ 32095 w 716764"/>
                  <a:gd name="connsiteY38" fmla="*/ 279400 h 625475"/>
                  <a:gd name="connsiteX39" fmla="*/ 28920 w 716764"/>
                  <a:gd name="connsiteY39" fmla="*/ 304800 h 625475"/>
                  <a:gd name="connsiteX40" fmla="*/ 19395 w 716764"/>
                  <a:gd name="connsiteY40" fmla="*/ 314325 h 625475"/>
                  <a:gd name="connsiteX41" fmla="*/ 3520 w 716764"/>
                  <a:gd name="connsiteY41" fmla="*/ 342900 h 625475"/>
                  <a:gd name="connsiteX42" fmla="*/ 6695 w 716764"/>
                  <a:gd name="connsiteY42" fmla="*/ 358775 h 625475"/>
                  <a:gd name="connsiteX43" fmla="*/ 25745 w 716764"/>
                  <a:gd name="connsiteY43" fmla="*/ 368300 h 625475"/>
                  <a:gd name="connsiteX44" fmla="*/ 44795 w 716764"/>
                  <a:gd name="connsiteY44" fmla="*/ 384175 h 625475"/>
                  <a:gd name="connsiteX45" fmla="*/ 54320 w 716764"/>
                  <a:gd name="connsiteY45" fmla="*/ 393700 h 625475"/>
                  <a:gd name="connsiteX46" fmla="*/ 38445 w 716764"/>
                  <a:gd name="connsiteY46" fmla="*/ 425450 h 625475"/>
                  <a:gd name="connsiteX47" fmla="*/ 22570 w 716764"/>
                  <a:gd name="connsiteY47" fmla="*/ 441325 h 625475"/>
                  <a:gd name="connsiteX48" fmla="*/ 13045 w 716764"/>
                  <a:gd name="connsiteY48" fmla="*/ 444500 h 625475"/>
                  <a:gd name="connsiteX49" fmla="*/ 345 w 716764"/>
                  <a:gd name="connsiteY49" fmla="*/ 463550 h 625475"/>
                  <a:gd name="connsiteX50" fmla="*/ 9870 w 716764"/>
                  <a:gd name="connsiteY50" fmla="*/ 469900 h 625475"/>
                  <a:gd name="connsiteX51" fmla="*/ 32095 w 716764"/>
                  <a:gd name="connsiteY51" fmla="*/ 476250 h 625475"/>
                  <a:gd name="connsiteX52" fmla="*/ 41620 w 716764"/>
                  <a:gd name="connsiteY52" fmla="*/ 511175 h 625475"/>
                  <a:gd name="connsiteX53" fmla="*/ 44795 w 716764"/>
                  <a:gd name="connsiteY53" fmla="*/ 520700 h 625475"/>
                  <a:gd name="connsiteX54" fmla="*/ 67020 w 716764"/>
                  <a:gd name="connsiteY54" fmla="*/ 523875 h 625475"/>
                  <a:gd name="connsiteX55" fmla="*/ 76545 w 716764"/>
                  <a:gd name="connsiteY55" fmla="*/ 527050 h 625475"/>
                  <a:gd name="connsiteX56" fmla="*/ 86070 w 716764"/>
                  <a:gd name="connsiteY56" fmla="*/ 533400 h 625475"/>
                  <a:gd name="connsiteX57" fmla="*/ 98770 w 716764"/>
                  <a:gd name="connsiteY57" fmla="*/ 527050 h 625475"/>
                  <a:gd name="connsiteX58" fmla="*/ 143220 w 716764"/>
                  <a:gd name="connsiteY58" fmla="*/ 520700 h 625475"/>
                  <a:gd name="connsiteX59" fmla="*/ 171795 w 716764"/>
                  <a:gd name="connsiteY59" fmla="*/ 501650 h 625475"/>
                  <a:gd name="connsiteX60" fmla="*/ 181320 w 716764"/>
                  <a:gd name="connsiteY60" fmla="*/ 495300 h 625475"/>
                  <a:gd name="connsiteX61" fmla="*/ 209895 w 716764"/>
                  <a:gd name="connsiteY61" fmla="*/ 508000 h 625475"/>
                  <a:gd name="connsiteX62" fmla="*/ 203545 w 716764"/>
                  <a:gd name="connsiteY62" fmla="*/ 517525 h 625475"/>
                  <a:gd name="connsiteX63" fmla="*/ 209895 w 716764"/>
                  <a:gd name="connsiteY63" fmla="*/ 549275 h 625475"/>
                  <a:gd name="connsiteX64" fmla="*/ 213070 w 716764"/>
                  <a:gd name="connsiteY64" fmla="*/ 561975 h 625475"/>
                  <a:gd name="connsiteX65" fmla="*/ 219420 w 716764"/>
                  <a:gd name="connsiteY65" fmla="*/ 587375 h 625475"/>
                  <a:gd name="connsiteX66" fmla="*/ 228945 w 716764"/>
                  <a:gd name="connsiteY66" fmla="*/ 593725 h 625475"/>
                  <a:gd name="connsiteX67" fmla="*/ 238470 w 716764"/>
                  <a:gd name="connsiteY67" fmla="*/ 584200 h 625475"/>
                  <a:gd name="connsiteX68" fmla="*/ 292445 w 716764"/>
                  <a:gd name="connsiteY68" fmla="*/ 581025 h 625475"/>
                  <a:gd name="connsiteX69" fmla="*/ 321020 w 716764"/>
                  <a:gd name="connsiteY69" fmla="*/ 581025 h 625475"/>
                  <a:gd name="connsiteX70" fmla="*/ 324195 w 716764"/>
                  <a:gd name="connsiteY70" fmla="*/ 571500 h 625475"/>
                  <a:gd name="connsiteX71" fmla="*/ 333720 w 716764"/>
                  <a:gd name="connsiteY71" fmla="*/ 565150 h 625475"/>
                  <a:gd name="connsiteX72" fmla="*/ 349595 w 716764"/>
                  <a:gd name="connsiteY72" fmla="*/ 568325 h 625475"/>
                  <a:gd name="connsiteX73" fmla="*/ 355945 w 716764"/>
                  <a:gd name="connsiteY73" fmla="*/ 587375 h 625475"/>
                  <a:gd name="connsiteX74" fmla="*/ 359120 w 716764"/>
                  <a:gd name="connsiteY74" fmla="*/ 596900 h 625475"/>
                  <a:gd name="connsiteX75" fmla="*/ 362295 w 716764"/>
                  <a:gd name="connsiteY75" fmla="*/ 609600 h 625475"/>
                  <a:gd name="connsiteX76" fmla="*/ 384520 w 716764"/>
                  <a:gd name="connsiteY76" fmla="*/ 619125 h 625475"/>
                  <a:gd name="connsiteX77" fmla="*/ 394045 w 716764"/>
                  <a:gd name="connsiteY77" fmla="*/ 625475 h 625475"/>
                  <a:gd name="connsiteX78" fmla="*/ 444845 w 716764"/>
                  <a:gd name="connsiteY78" fmla="*/ 622300 h 625475"/>
                  <a:gd name="connsiteX79" fmla="*/ 454370 w 716764"/>
                  <a:gd name="connsiteY79" fmla="*/ 619125 h 625475"/>
                  <a:gd name="connsiteX80" fmla="*/ 482945 w 716764"/>
                  <a:gd name="connsiteY80" fmla="*/ 615950 h 625475"/>
                  <a:gd name="connsiteX81" fmla="*/ 492470 w 716764"/>
                  <a:gd name="connsiteY81" fmla="*/ 609600 h 625475"/>
                  <a:gd name="connsiteX82" fmla="*/ 508345 w 716764"/>
                  <a:gd name="connsiteY82" fmla="*/ 606425 h 625475"/>
                  <a:gd name="connsiteX83" fmla="*/ 514695 w 716764"/>
                  <a:gd name="connsiteY83" fmla="*/ 596900 h 625475"/>
                  <a:gd name="connsiteX84" fmla="*/ 517870 w 716764"/>
                  <a:gd name="connsiteY84" fmla="*/ 574675 h 625475"/>
                  <a:gd name="connsiteX85" fmla="*/ 524220 w 716764"/>
                  <a:gd name="connsiteY85" fmla="*/ 552450 h 625475"/>
                  <a:gd name="connsiteX86" fmla="*/ 527395 w 716764"/>
                  <a:gd name="connsiteY86" fmla="*/ 539750 h 625475"/>
                  <a:gd name="connsiteX87" fmla="*/ 533745 w 716764"/>
                  <a:gd name="connsiteY87" fmla="*/ 520700 h 625475"/>
                  <a:gd name="connsiteX88" fmla="*/ 540095 w 716764"/>
                  <a:gd name="connsiteY88" fmla="*/ 492125 h 625475"/>
                  <a:gd name="connsiteX89" fmla="*/ 536920 w 716764"/>
                  <a:gd name="connsiteY89" fmla="*/ 482600 h 625475"/>
                  <a:gd name="connsiteX90" fmla="*/ 527395 w 716764"/>
                  <a:gd name="connsiteY90" fmla="*/ 479425 h 625475"/>
                  <a:gd name="connsiteX91" fmla="*/ 514695 w 716764"/>
                  <a:gd name="connsiteY91" fmla="*/ 469900 h 625475"/>
                  <a:gd name="connsiteX92" fmla="*/ 511520 w 716764"/>
                  <a:gd name="connsiteY92" fmla="*/ 419100 h 625475"/>
                  <a:gd name="connsiteX93" fmla="*/ 498820 w 716764"/>
                  <a:gd name="connsiteY93" fmla="*/ 400050 h 625475"/>
                  <a:gd name="connsiteX94" fmla="*/ 495645 w 716764"/>
                  <a:gd name="connsiteY94" fmla="*/ 390525 h 625475"/>
                  <a:gd name="connsiteX95" fmla="*/ 476595 w 716764"/>
                  <a:gd name="connsiteY95" fmla="*/ 387350 h 625475"/>
                  <a:gd name="connsiteX96" fmla="*/ 467070 w 716764"/>
                  <a:gd name="connsiteY96" fmla="*/ 377825 h 625475"/>
                  <a:gd name="connsiteX97" fmla="*/ 451195 w 716764"/>
                  <a:gd name="connsiteY97" fmla="*/ 355600 h 625475"/>
                  <a:gd name="connsiteX98" fmla="*/ 454370 w 716764"/>
                  <a:gd name="connsiteY98" fmla="*/ 339725 h 625475"/>
                  <a:gd name="connsiteX99" fmla="*/ 463895 w 716764"/>
                  <a:gd name="connsiteY99" fmla="*/ 336550 h 625475"/>
                  <a:gd name="connsiteX100" fmla="*/ 482945 w 716764"/>
                  <a:gd name="connsiteY100" fmla="*/ 323850 h 625475"/>
                  <a:gd name="connsiteX101" fmla="*/ 495645 w 716764"/>
                  <a:gd name="connsiteY101" fmla="*/ 314325 h 625475"/>
                  <a:gd name="connsiteX102" fmla="*/ 505170 w 716764"/>
                  <a:gd name="connsiteY102" fmla="*/ 311150 h 625475"/>
                  <a:gd name="connsiteX103" fmla="*/ 524220 w 716764"/>
                  <a:gd name="connsiteY103" fmla="*/ 298450 h 625475"/>
                  <a:gd name="connsiteX104" fmla="*/ 546445 w 716764"/>
                  <a:gd name="connsiteY104" fmla="*/ 292100 h 625475"/>
                  <a:gd name="connsiteX105" fmla="*/ 555970 w 716764"/>
                  <a:gd name="connsiteY105" fmla="*/ 285750 h 625475"/>
                  <a:gd name="connsiteX106" fmla="*/ 565495 w 716764"/>
                  <a:gd name="connsiteY106" fmla="*/ 282575 h 625475"/>
                  <a:gd name="connsiteX107" fmla="*/ 584545 w 716764"/>
                  <a:gd name="connsiteY107" fmla="*/ 269875 h 625475"/>
                  <a:gd name="connsiteX108" fmla="*/ 594070 w 716764"/>
                  <a:gd name="connsiteY108" fmla="*/ 266700 h 625475"/>
                  <a:gd name="connsiteX109" fmla="*/ 613120 w 716764"/>
                  <a:gd name="connsiteY109" fmla="*/ 254000 h 625475"/>
                  <a:gd name="connsiteX110" fmla="*/ 622645 w 716764"/>
                  <a:gd name="connsiteY110" fmla="*/ 247650 h 625475"/>
                  <a:gd name="connsiteX111" fmla="*/ 641695 w 716764"/>
                  <a:gd name="connsiteY111" fmla="*/ 231775 h 625475"/>
                  <a:gd name="connsiteX112" fmla="*/ 676620 w 716764"/>
                  <a:gd name="connsiteY112" fmla="*/ 222250 h 625475"/>
                  <a:gd name="connsiteX113" fmla="*/ 711545 w 716764"/>
                  <a:gd name="connsiteY113" fmla="*/ 215900 h 625475"/>
                  <a:gd name="connsiteX114" fmla="*/ 711545 w 716764"/>
                  <a:gd name="connsiteY114" fmla="*/ 174625 h 625475"/>
                  <a:gd name="connsiteX115" fmla="*/ 698845 w 716764"/>
                  <a:gd name="connsiteY115" fmla="*/ 171450 h 625475"/>
                  <a:gd name="connsiteX116" fmla="*/ 692495 w 716764"/>
                  <a:gd name="connsiteY116" fmla="*/ 130175 h 625475"/>
                  <a:gd name="connsiteX117" fmla="*/ 682970 w 716764"/>
                  <a:gd name="connsiteY117" fmla="*/ 127000 h 625475"/>
                  <a:gd name="connsiteX118" fmla="*/ 648045 w 716764"/>
                  <a:gd name="connsiteY118" fmla="*/ 123825 h 625475"/>
                  <a:gd name="connsiteX119" fmla="*/ 632170 w 716764"/>
                  <a:gd name="connsiteY119" fmla="*/ 111125 h 625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716764" h="625475">
                    <a:moveTo>
                      <a:pt x="632170" y="111125"/>
                    </a:moveTo>
                    <a:cubicBezTo>
                      <a:pt x="625291" y="107950"/>
                      <a:pt x="610024" y="107378"/>
                      <a:pt x="606770" y="104775"/>
                    </a:cubicBezTo>
                    <a:cubicBezTo>
                      <a:pt x="603790" y="102391"/>
                      <a:pt x="602863" y="98181"/>
                      <a:pt x="600420" y="95250"/>
                    </a:cubicBezTo>
                    <a:cubicBezTo>
                      <a:pt x="597545" y="91801"/>
                      <a:pt x="594070" y="88900"/>
                      <a:pt x="590895" y="85725"/>
                    </a:cubicBezTo>
                    <a:cubicBezTo>
                      <a:pt x="588790" y="75201"/>
                      <a:pt x="590794" y="63500"/>
                      <a:pt x="575020" y="63500"/>
                    </a:cubicBezTo>
                    <a:cubicBezTo>
                      <a:pt x="546445" y="63500"/>
                      <a:pt x="565495" y="71438"/>
                      <a:pt x="546445" y="73025"/>
                    </a:cubicBezTo>
                    <a:lnTo>
                      <a:pt x="508345" y="76200"/>
                    </a:lnTo>
                    <a:cubicBezTo>
                      <a:pt x="499878" y="78317"/>
                      <a:pt x="490207" y="77709"/>
                      <a:pt x="482945" y="82550"/>
                    </a:cubicBezTo>
                    <a:cubicBezTo>
                      <a:pt x="479770" y="84667"/>
                      <a:pt x="476907" y="87350"/>
                      <a:pt x="473420" y="88900"/>
                    </a:cubicBezTo>
                    <a:cubicBezTo>
                      <a:pt x="460237" y="94759"/>
                      <a:pt x="452076" y="95709"/>
                      <a:pt x="438495" y="98425"/>
                    </a:cubicBezTo>
                    <a:cubicBezTo>
                      <a:pt x="430028" y="97367"/>
                      <a:pt x="421017" y="98419"/>
                      <a:pt x="413095" y="95250"/>
                    </a:cubicBezTo>
                    <a:cubicBezTo>
                      <a:pt x="409552" y="93833"/>
                      <a:pt x="409617" y="88238"/>
                      <a:pt x="406745" y="85725"/>
                    </a:cubicBezTo>
                    <a:cubicBezTo>
                      <a:pt x="401002" y="80699"/>
                      <a:pt x="394045" y="77258"/>
                      <a:pt x="387695" y="73025"/>
                    </a:cubicBezTo>
                    <a:lnTo>
                      <a:pt x="378170" y="66675"/>
                    </a:lnTo>
                    <a:cubicBezTo>
                      <a:pt x="374995" y="64558"/>
                      <a:pt x="372265" y="61532"/>
                      <a:pt x="368645" y="60325"/>
                    </a:cubicBezTo>
                    <a:lnTo>
                      <a:pt x="359120" y="57150"/>
                    </a:lnTo>
                    <a:cubicBezTo>
                      <a:pt x="355945" y="53975"/>
                      <a:pt x="353044" y="50500"/>
                      <a:pt x="349595" y="47625"/>
                    </a:cubicBezTo>
                    <a:cubicBezTo>
                      <a:pt x="344570" y="43438"/>
                      <a:pt x="333016" y="37042"/>
                      <a:pt x="327370" y="34925"/>
                    </a:cubicBezTo>
                    <a:cubicBezTo>
                      <a:pt x="319767" y="32074"/>
                      <a:pt x="306171" y="30587"/>
                      <a:pt x="298795" y="28575"/>
                    </a:cubicBezTo>
                    <a:cubicBezTo>
                      <a:pt x="292337" y="26814"/>
                      <a:pt x="285314" y="25938"/>
                      <a:pt x="279745" y="22225"/>
                    </a:cubicBezTo>
                    <a:cubicBezTo>
                      <a:pt x="273395" y="17992"/>
                      <a:pt x="267935" y="11938"/>
                      <a:pt x="260695" y="9525"/>
                    </a:cubicBezTo>
                    <a:cubicBezTo>
                      <a:pt x="247550" y="5143"/>
                      <a:pt x="253955" y="8206"/>
                      <a:pt x="241645" y="0"/>
                    </a:cubicBezTo>
                    <a:cubicBezTo>
                      <a:pt x="236624" y="558"/>
                      <a:pt x="202403" y="3835"/>
                      <a:pt x="194020" y="6350"/>
                    </a:cubicBezTo>
                    <a:cubicBezTo>
                      <a:pt x="189487" y="7710"/>
                      <a:pt x="185553" y="10583"/>
                      <a:pt x="181320" y="12700"/>
                    </a:cubicBezTo>
                    <a:cubicBezTo>
                      <a:pt x="180262" y="24342"/>
                      <a:pt x="179798" y="36053"/>
                      <a:pt x="178145" y="47625"/>
                    </a:cubicBezTo>
                    <a:cubicBezTo>
                      <a:pt x="176673" y="57930"/>
                      <a:pt x="171640" y="61177"/>
                      <a:pt x="165445" y="69850"/>
                    </a:cubicBezTo>
                    <a:cubicBezTo>
                      <a:pt x="163227" y="72955"/>
                      <a:pt x="161212" y="76200"/>
                      <a:pt x="159095" y="79375"/>
                    </a:cubicBezTo>
                    <a:cubicBezTo>
                      <a:pt x="155579" y="93439"/>
                      <a:pt x="152775" y="97868"/>
                      <a:pt x="159095" y="114300"/>
                    </a:cubicBezTo>
                    <a:cubicBezTo>
                      <a:pt x="161835" y="121423"/>
                      <a:pt x="167562" y="127000"/>
                      <a:pt x="171795" y="133350"/>
                    </a:cubicBezTo>
                    <a:lnTo>
                      <a:pt x="178145" y="142875"/>
                    </a:lnTo>
                    <a:cubicBezTo>
                      <a:pt x="177087" y="150283"/>
                      <a:pt x="178988" y="158786"/>
                      <a:pt x="174970" y="165100"/>
                    </a:cubicBezTo>
                    <a:cubicBezTo>
                      <a:pt x="169414" y="173831"/>
                      <a:pt x="153936" y="176609"/>
                      <a:pt x="146395" y="184150"/>
                    </a:cubicBezTo>
                    <a:cubicBezTo>
                      <a:pt x="140045" y="190500"/>
                      <a:pt x="132326" y="195728"/>
                      <a:pt x="127345" y="203200"/>
                    </a:cubicBezTo>
                    <a:cubicBezTo>
                      <a:pt x="118878" y="215900"/>
                      <a:pt x="124170" y="210608"/>
                      <a:pt x="111470" y="219075"/>
                    </a:cubicBezTo>
                    <a:cubicBezTo>
                      <a:pt x="105826" y="227542"/>
                      <a:pt x="104057" y="231543"/>
                      <a:pt x="95595" y="238125"/>
                    </a:cubicBezTo>
                    <a:cubicBezTo>
                      <a:pt x="89571" y="242810"/>
                      <a:pt x="82650" y="246246"/>
                      <a:pt x="76545" y="250825"/>
                    </a:cubicBezTo>
                    <a:cubicBezTo>
                      <a:pt x="72312" y="254000"/>
                      <a:pt x="68151" y="257274"/>
                      <a:pt x="63845" y="260350"/>
                    </a:cubicBezTo>
                    <a:cubicBezTo>
                      <a:pt x="60740" y="262568"/>
                      <a:pt x="57251" y="264257"/>
                      <a:pt x="54320" y="266700"/>
                    </a:cubicBezTo>
                    <a:cubicBezTo>
                      <a:pt x="38106" y="280211"/>
                      <a:pt x="52653" y="274261"/>
                      <a:pt x="32095" y="279400"/>
                    </a:cubicBezTo>
                    <a:cubicBezTo>
                      <a:pt x="31037" y="287867"/>
                      <a:pt x="31836" y="296781"/>
                      <a:pt x="28920" y="304800"/>
                    </a:cubicBezTo>
                    <a:cubicBezTo>
                      <a:pt x="27386" y="309020"/>
                      <a:pt x="22152" y="310781"/>
                      <a:pt x="19395" y="314325"/>
                    </a:cubicBezTo>
                    <a:cubicBezTo>
                      <a:pt x="6658" y="330701"/>
                      <a:pt x="8310" y="328529"/>
                      <a:pt x="3520" y="342900"/>
                    </a:cubicBezTo>
                    <a:cubicBezTo>
                      <a:pt x="4578" y="348192"/>
                      <a:pt x="4018" y="354090"/>
                      <a:pt x="6695" y="358775"/>
                    </a:cubicBezTo>
                    <a:cubicBezTo>
                      <a:pt x="9591" y="363844"/>
                      <a:pt x="20856" y="366670"/>
                      <a:pt x="25745" y="368300"/>
                    </a:cubicBezTo>
                    <a:cubicBezTo>
                      <a:pt x="53572" y="396127"/>
                      <a:pt x="18273" y="362073"/>
                      <a:pt x="44795" y="384175"/>
                    </a:cubicBezTo>
                    <a:cubicBezTo>
                      <a:pt x="48244" y="387050"/>
                      <a:pt x="51145" y="390525"/>
                      <a:pt x="54320" y="393700"/>
                    </a:cubicBezTo>
                    <a:cubicBezTo>
                      <a:pt x="49294" y="413804"/>
                      <a:pt x="53566" y="402769"/>
                      <a:pt x="38445" y="425450"/>
                    </a:cubicBezTo>
                    <a:cubicBezTo>
                      <a:pt x="32095" y="434975"/>
                      <a:pt x="33153" y="436033"/>
                      <a:pt x="22570" y="441325"/>
                    </a:cubicBezTo>
                    <a:cubicBezTo>
                      <a:pt x="19577" y="442822"/>
                      <a:pt x="16220" y="443442"/>
                      <a:pt x="13045" y="444500"/>
                    </a:cubicBezTo>
                    <a:cubicBezTo>
                      <a:pt x="10841" y="446704"/>
                      <a:pt x="-2281" y="456986"/>
                      <a:pt x="345" y="463550"/>
                    </a:cubicBezTo>
                    <a:cubicBezTo>
                      <a:pt x="1762" y="467093"/>
                      <a:pt x="6457" y="468193"/>
                      <a:pt x="9870" y="469900"/>
                    </a:cubicBezTo>
                    <a:cubicBezTo>
                      <a:pt x="14425" y="472177"/>
                      <a:pt x="28026" y="475233"/>
                      <a:pt x="32095" y="476250"/>
                    </a:cubicBezTo>
                    <a:cubicBezTo>
                      <a:pt x="43413" y="498885"/>
                      <a:pt x="35213" y="479139"/>
                      <a:pt x="41620" y="511175"/>
                    </a:cubicBezTo>
                    <a:cubicBezTo>
                      <a:pt x="42276" y="514457"/>
                      <a:pt x="41802" y="519203"/>
                      <a:pt x="44795" y="520700"/>
                    </a:cubicBezTo>
                    <a:cubicBezTo>
                      <a:pt x="51488" y="524047"/>
                      <a:pt x="59612" y="522817"/>
                      <a:pt x="67020" y="523875"/>
                    </a:cubicBezTo>
                    <a:cubicBezTo>
                      <a:pt x="70195" y="524933"/>
                      <a:pt x="73552" y="525553"/>
                      <a:pt x="76545" y="527050"/>
                    </a:cubicBezTo>
                    <a:cubicBezTo>
                      <a:pt x="79958" y="528757"/>
                      <a:pt x="82254" y="533400"/>
                      <a:pt x="86070" y="533400"/>
                    </a:cubicBezTo>
                    <a:cubicBezTo>
                      <a:pt x="90803" y="533400"/>
                      <a:pt x="94280" y="528547"/>
                      <a:pt x="98770" y="527050"/>
                    </a:cubicBezTo>
                    <a:cubicBezTo>
                      <a:pt x="108879" y="523680"/>
                      <a:pt x="136211" y="521479"/>
                      <a:pt x="143220" y="520700"/>
                    </a:cubicBezTo>
                    <a:lnTo>
                      <a:pt x="171795" y="501650"/>
                    </a:lnTo>
                    <a:lnTo>
                      <a:pt x="181320" y="495300"/>
                    </a:lnTo>
                    <a:cubicBezTo>
                      <a:pt x="206505" y="497819"/>
                      <a:pt x="219547" y="488696"/>
                      <a:pt x="209895" y="508000"/>
                    </a:cubicBezTo>
                    <a:cubicBezTo>
                      <a:pt x="208188" y="511413"/>
                      <a:pt x="205662" y="514350"/>
                      <a:pt x="203545" y="517525"/>
                    </a:cubicBezTo>
                    <a:cubicBezTo>
                      <a:pt x="210920" y="547024"/>
                      <a:pt x="202110" y="510351"/>
                      <a:pt x="209895" y="549275"/>
                    </a:cubicBezTo>
                    <a:cubicBezTo>
                      <a:pt x="210751" y="553554"/>
                      <a:pt x="212123" y="557715"/>
                      <a:pt x="213070" y="561975"/>
                    </a:cubicBezTo>
                    <a:cubicBezTo>
                      <a:pt x="213252" y="562796"/>
                      <a:pt x="216801" y="584102"/>
                      <a:pt x="219420" y="587375"/>
                    </a:cubicBezTo>
                    <a:cubicBezTo>
                      <a:pt x="221804" y="590355"/>
                      <a:pt x="225770" y="591608"/>
                      <a:pt x="228945" y="593725"/>
                    </a:cubicBezTo>
                    <a:cubicBezTo>
                      <a:pt x="232120" y="590550"/>
                      <a:pt x="235021" y="587075"/>
                      <a:pt x="238470" y="584200"/>
                    </a:cubicBezTo>
                    <a:cubicBezTo>
                      <a:pt x="256323" y="569322"/>
                      <a:pt x="259882" y="578699"/>
                      <a:pt x="292445" y="581025"/>
                    </a:cubicBezTo>
                    <a:cubicBezTo>
                      <a:pt x="302879" y="584503"/>
                      <a:pt x="308668" y="588083"/>
                      <a:pt x="321020" y="581025"/>
                    </a:cubicBezTo>
                    <a:cubicBezTo>
                      <a:pt x="323926" y="579365"/>
                      <a:pt x="322104" y="574113"/>
                      <a:pt x="324195" y="571500"/>
                    </a:cubicBezTo>
                    <a:cubicBezTo>
                      <a:pt x="326579" y="568520"/>
                      <a:pt x="330545" y="567267"/>
                      <a:pt x="333720" y="565150"/>
                    </a:cubicBezTo>
                    <a:cubicBezTo>
                      <a:pt x="339012" y="566208"/>
                      <a:pt x="345779" y="564509"/>
                      <a:pt x="349595" y="568325"/>
                    </a:cubicBezTo>
                    <a:cubicBezTo>
                      <a:pt x="354328" y="573058"/>
                      <a:pt x="353828" y="581025"/>
                      <a:pt x="355945" y="587375"/>
                    </a:cubicBezTo>
                    <a:cubicBezTo>
                      <a:pt x="357003" y="590550"/>
                      <a:pt x="358308" y="593653"/>
                      <a:pt x="359120" y="596900"/>
                    </a:cubicBezTo>
                    <a:cubicBezTo>
                      <a:pt x="360178" y="601133"/>
                      <a:pt x="359501" y="606248"/>
                      <a:pt x="362295" y="609600"/>
                    </a:cubicBezTo>
                    <a:cubicBezTo>
                      <a:pt x="367014" y="615263"/>
                      <a:pt x="378265" y="615997"/>
                      <a:pt x="384520" y="619125"/>
                    </a:cubicBezTo>
                    <a:cubicBezTo>
                      <a:pt x="387933" y="620832"/>
                      <a:pt x="390870" y="623358"/>
                      <a:pt x="394045" y="625475"/>
                    </a:cubicBezTo>
                    <a:cubicBezTo>
                      <a:pt x="410978" y="624417"/>
                      <a:pt x="427972" y="624076"/>
                      <a:pt x="444845" y="622300"/>
                    </a:cubicBezTo>
                    <a:cubicBezTo>
                      <a:pt x="448173" y="621950"/>
                      <a:pt x="451069" y="619675"/>
                      <a:pt x="454370" y="619125"/>
                    </a:cubicBezTo>
                    <a:cubicBezTo>
                      <a:pt x="463823" y="617549"/>
                      <a:pt x="473420" y="617008"/>
                      <a:pt x="482945" y="615950"/>
                    </a:cubicBezTo>
                    <a:cubicBezTo>
                      <a:pt x="486120" y="613833"/>
                      <a:pt x="488897" y="610940"/>
                      <a:pt x="492470" y="609600"/>
                    </a:cubicBezTo>
                    <a:cubicBezTo>
                      <a:pt x="497523" y="607705"/>
                      <a:pt x="503660" y="609102"/>
                      <a:pt x="508345" y="606425"/>
                    </a:cubicBezTo>
                    <a:cubicBezTo>
                      <a:pt x="511658" y="604532"/>
                      <a:pt x="512578" y="600075"/>
                      <a:pt x="514695" y="596900"/>
                    </a:cubicBezTo>
                    <a:cubicBezTo>
                      <a:pt x="515753" y="589492"/>
                      <a:pt x="516531" y="582038"/>
                      <a:pt x="517870" y="574675"/>
                    </a:cubicBezTo>
                    <a:cubicBezTo>
                      <a:pt x="520351" y="561027"/>
                      <a:pt x="520820" y="564351"/>
                      <a:pt x="524220" y="552450"/>
                    </a:cubicBezTo>
                    <a:cubicBezTo>
                      <a:pt x="525419" y="548254"/>
                      <a:pt x="526141" y="543930"/>
                      <a:pt x="527395" y="539750"/>
                    </a:cubicBezTo>
                    <a:cubicBezTo>
                      <a:pt x="529318" y="533339"/>
                      <a:pt x="532122" y="527194"/>
                      <a:pt x="533745" y="520700"/>
                    </a:cubicBezTo>
                    <a:cubicBezTo>
                      <a:pt x="538229" y="502765"/>
                      <a:pt x="536064" y="512279"/>
                      <a:pt x="540095" y="492125"/>
                    </a:cubicBezTo>
                    <a:cubicBezTo>
                      <a:pt x="539037" y="488950"/>
                      <a:pt x="539287" y="484967"/>
                      <a:pt x="536920" y="482600"/>
                    </a:cubicBezTo>
                    <a:cubicBezTo>
                      <a:pt x="534553" y="480233"/>
                      <a:pt x="530301" y="481085"/>
                      <a:pt x="527395" y="479425"/>
                    </a:cubicBezTo>
                    <a:cubicBezTo>
                      <a:pt x="522801" y="476800"/>
                      <a:pt x="518928" y="473075"/>
                      <a:pt x="514695" y="469900"/>
                    </a:cubicBezTo>
                    <a:cubicBezTo>
                      <a:pt x="513637" y="452967"/>
                      <a:pt x="515280" y="435644"/>
                      <a:pt x="511520" y="419100"/>
                    </a:cubicBezTo>
                    <a:cubicBezTo>
                      <a:pt x="509829" y="411658"/>
                      <a:pt x="501233" y="407290"/>
                      <a:pt x="498820" y="400050"/>
                    </a:cubicBezTo>
                    <a:cubicBezTo>
                      <a:pt x="497762" y="396875"/>
                      <a:pt x="498551" y="392185"/>
                      <a:pt x="495645" y="390525"/>
                    </a:cubicBezTo>
                    <a:cubicBezTo>
                      <a:pt x="490056" y="387331"/>
                      <a:pt x="482945" y="388408"/>
                      <a:pt x="476595" y="387350"/>
                    </a:cubicBezTo>
                    <a:cubicBezTo>
                      <a:pt x="473420" y="384175"/>
                      <a:pt x="469992" y="381234"/>
                      <a:pt x="467070" y="377825"/>
                    </a:cubicBezTo>
                    <a:cubicBezTo>
                      <a:pt x="461163" y="370933"/>
                      <a:pt x="456221" y="363138"/>
                      <a:pt x="451195" y="355600"/>
                    </a:cubicBezTo>
                    <a:cubicBezTo>
                      <a:pt x="452253" y="350308"/>
                      <a:pt x="451377" y="344215"/>
                      <a:pt x="454370" y="339725"/>
                    </a:cubicBezTo>
                    <a:cubicBezTo>
                      <a:pt x="456226" y="336940"/>
                      <a:pt x="460969" y="338175"/>
                      <a:pt x="463895" y="336550"/>
                    </a:cubicBezTo>
                    <a:cubicBezTo>
                      <a:pt x="470566" y="332844"/>
                      <a:pt x="476840" y="328429"/>
                      <a:pt x="482945" y="323850"/>
                    </a:cubicBezTo>
                    <a:cubicBezTo>
                      <a:pt x="487178" y="320675"/>
                      <a:pt x="491051" y="316950"/>
                      <a:pt x="495645" y="314325"/>
                    </a:cubicBezTo>
                    <a:cubicBezTo>
                      <a:pt x="498551" y="312665"/>
                      <a:pt x="502244" y="312775"/>
                      <a:pt x="505170" y="311150"/>
                    </a:cubicBezTo>
                    <a:cubicBezTo>
                      <a:pt x="511841" y="307444"/>
                      <a:pt x="516816" y="300301"/>
                      <a:pt x="524220" y="298450"/>
                    </a:cubicBezTo>
                    <a:cubicBezTo>
                      <a:pt x="528289" y="297433"/>
                      <a:pt x="541890" y="294377"/>
                      <a:pt x="546445" y="292100"/>
                    </a:cubicBezTo>
                    <a:cubicBezTo>
                      <a:pt x="549858" y="290393"/>
                      <a:pt x="552557" y="287457"/>
                      <a:pt x="555970" y="285750"/>
                    </a:cubicBezTo>
                    <a:cubicBezTo>
                      <a:pt x="558963" y="284253"/>
                      <a:pt x="562569" y="284200"/>
                      <a:pt x="565495" y="282575"/>
                    </a:cubicBezTo>
                    <a:cubicBezTo>
                      <a:pt x="572166" y="278869"/>
                      <a:pt x="577305" y="272288"/>
                      <a:pt x="584545" y="269875"/>
                    </a:cubicBezTo>
                    <a:cubicBezTo>
                      <a:pt x="587720" y="268817"/>
                      <a:pt x="591144" y="268325"/>
                      <a:pt x="594070" y="266700"/>
                    </a:cubicBezTo>
                    <a:cubicBezTo>
                      <a:pt x="600741" y="262994"/>
                      <a:pt x="606770" y="258233"/>
                      <a:pt x="613120" y="254000"/>
                    </a:cubicBezTo>
                    <a:cubicBezTo>
                      <a:pt x="616295" y="251883"/>
                      <a:pt x="619947" y="250348"/>
                      <a:pt x="622645" y="247650"/>
                    </a:cubicBezTo>
                    <a:cubicBezTo>
                      <a:pt x="628627" y="241668"/>
                      <a:pt x="633738" y="235311"/>
                      <a:pt x="641695" y="231775"/>
                    </a:cubicBezTo>
                    <a:cubicBezTo>
                      <a:pt x="656563" y="225167"/>
                      <a:pt x="661681" y="225570"/>
                      <a:pt x="676620" y="222250"/>
                    </a:cubicBezTo>
                    <a:cubicBezTo>
                      <a:pt x="703566" y="216262"/>
                      <a:pt x="673019" y="221404"/>
                      <a:pt x="711545" y="215900"/>
                    </a:cubicBezTo>
                    <a:cubicBezTo>
                      <a:pt x="716428" y="201252"/>
                      <a:pt x="720315" y="193919"/>
                      <a:pt x="711545" y="174625"/>
                    </a:cubicBezTo>
                    <a:cubicBezTo>
                      <a:pt x="709739" y="170653"/>
                      <a:pt x="703078" y="172508"/>
                      <a:pt x="698845" y="171450"/>
                    </a:cubicBezTo>
                    <a:cubicBezTo>
                      <a:pt x="676533" y="149138"/>
                      <a:pt x="701348" y="178868"/>
                      <a:pt x="692495" y="130175"/>
                    </a:cubicBezTo>
                    <a:cubicBezTo>
                      <a:pt x="691896" y="126882"/>
                      <a:pt x="686283" y="127473"/>
                      <a:pt x="682970" y="127000"/>
                    </a:cubicBezTo>
                    <a:cubicBezTo>
                      <a:pt x="671398" y="125347"/>
                      <a:pt x="659687" y="124883"/>
                      <a:pt x="648045" y="123825"/>
                    </a:cubicBezTo>
                    <a:cubicBezTo>
                      <a:pt x="640521" y="112539"/>
                      <a:pt x="639049" y="114300"/>
                      <a:pt x="632170" y="111125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28 Forma libre"/>
              <p:cNvSpPr/>
              <p:nvPr/>
            </p:nvSpPr>
            <p:spPr>
              <a:xfrm>
                <a:off x="4299789" y="3601721"/>
                <a:ext cx="1073067" cy="979488"/>
              </a:xfrm>
              <a:custGeom>
                <a:avLst/>
                <a:gdLst>
                  <a:gd name="connsiteX0" fmla="*/ 1165970 w 1165970"/>
                  <a:gd name="connsiteY0" fmla="*/ 704850 h 1028802"/>
                  <a:gd name="connsiteX1" fmla="*/ 1150095 w 1165970"/>
                  <a:gd name="connsiteY1" fmla="*/ 682625 h 1028802"/>
                  <a:gd name="connsiteX2" fmla="*/ 1140570 w 1165970"/>
                  <a:gd name="connsiteY2" fmla="*/ 673100 h 1028802"/>
                  <a:gd name="connsiteX3" fmla="*/ 1121520 w 1165970"/>
                  <a:gd name="connsiteY3" fmla="*/ 669925 h 1028802"/>
                  <a:gd name="connsiteX4" fmla="*/ 1102470 w 1165970"/>
                  <a:gd name="connsiteY4" fmla="*/ 654050 h 1028802"/>
                  <a:gd name="connsiteX5" fmla="*/ 1083420 w 1165970"/>
                  <a:gd name="connsiteY5" fmla="*/ 657225 h 1028802"/>
                  <a:gd name="connsiteX6" fmla="*/ 1023095 w 1165970"/>
                  <a:gd name="connsiteY6" fmla="*/ 663575 h 1028802"/>
                  <a:gd name="connsiteX7" fmla="*/ 978645 w 1165970"/>
                  <a:gd name="connsiteY7" fmla="*/ 660400 h 1028802"/>
                  <a:gd name="connsiteX8" fmla="*/ 969120 w 1165970"/>
                  <a:gd name="connsiteY8" fmla="*/ 654050 h 1028802"/>
                  <a:gd name="connsiteX9" fmla="*/ 940545 w 1165970"/>
                  <a:gd name="connsiteY9" fmla="*/ 647700 h 1028802"/>
                  <a:gd name="connsiteX10" fmla="*/ 924670 w 1165970"/>
                  <a:gd name="connsiteY10" fmla="*/ 631825 h 1028802"/>
                  <a:gd name="connsiteX11" fmla="*/ 915145 w 1165970"/>
                  <a:gd name="connsiteY11" fmla="*/ 625475 h 1028802"/>
                  <a:gd name="connsiteX12" fmla="*/ 886570 w 1165970"/>
                  <a:gd name="connsiteY12" fmla="*/ 603250 h 1028802"/>
                  <a:gd name="connsiteX13" fmla="*/ 870695 w 1165970"/>
                  <a:gd name="connsiteY13" fmla="*/ 587375 h 1028802"/>
                  <a:gd name="connsiteX14" fmla="*/ 864345 w 1165970"/>
                  <a:gd name="connsiteY14" fmla="*/ 577850 h 1028802"/>
                  <a:gd name="connsiteX15" fmla="*/ 854820 w 1165970"/>
                  <a:gd name="connsiteY15" fmla="*/ 571500 h 1028802"/>
                  <a:gd name="connsiteX16" fmla="*/ 845295 w 1165970"/>
                  <a:gd name="connsiteY16" fmla="*/ 561975 h 1028802"/>
                  <a:gd name="connsiteX17" fmla="*/ 826245 w 1165970"/>
                  <a:gd name="connsiteY17" fmla="*/ 549275 h 1028802"/>
                  <a:gd name="connsiteX18" fmla="*/ 813545 w 1165970"/>
                  <a:gd name="connsiteY18" fmla="*/ 581025 h 1028802"/>
                  <a:gd name="connsiteX19" fmla="*/ 804020 w 1165970"/>
                  <a:gd name="connsiteY19" fmla="*/ 577850 h 1028802"/>
                  <a:gd name="connsiteX20" fmla="*/ 794495 w 1165970"/>
                  <a:gd name="connsiteY20" fmla="*/ 571500 h 1028802"/>
                  <a:gd name="connsiteX21" fmla="*/ 788145 w 1165970"/>
                  <a:gd name="connsiteY21" fmla="*/ 558800 h 1028802"/>
                  <a:gd name="connsiteX22" fmla="*/ 778620 w 1165970"/>
                  <a:gd name="connsiteY22" fmla="*/ 555625 h 1028802"/>
                  <a:gd name="connsiteX23" fmla="*/ 765920 w 1165970"/>
                  <a:gd name="connsiteY23" fmla="*/ 549275 h 1028802"/>
                  <a:gd name="connsiteX24" fmla="*/ 753220 w 1165970"/>
                  <a:gd name="connsiteY24" fmla="*/ 546100 h 1028802"/>
                  <a:gd name="connsiteX25" fmla="*/ 743695 w 1165970"/>
                  <a:gd name="connsiteY25" fmla="*/ 542925 h 1028802"/>
                  <a:gd name="connsiteX26" fmla="*/ 715120 w 1165970"/>
                  <a:gd name="connsiteY26" fmla="*/ 520700 h 1028802"/>
                  <a:gd name="connsiteX27" fmla="*/ 696070 w 1165970"/>
                  <a:gd name="connsiteY27" fmla="*/ 511175 h 1028802"/>
                  <a:gd name="connsiteX28" fmla="*/ 689720 w 1165970"/>
                  <a:gd name="connsiteY28" fmla="*/ 501650 h 1028802"/>
                  <a:gd name="connsiteX29" fmla="*/ 696070 w 1165970"/>
                  <a:gd name="connsiteY29" fmla="*/ 492125 h 1028802"/>
                  <a:gd name="connsiteX30" fmla="*/ 708770 w 1165970"/>
                  <a:gd name="connsiteY30" fmla="*/ 482600 h 1028802"/>
                  <a:gd name="connsiteX31" fmla="*/ 718295 w 1165970"/>
                  <a:gd name="connsiteY31" fmla="*/ 473075 h 1028802"/>
                  <a:gd name="connsiteX32" fmla="*/ 715120 w 1165970"/>
                  <a:gd name="connsiteY32" fmla="*/ 447675 h 1028802"/>
                  <a:gd name="connsiteX33" fmla="*/ 705595 w 1165970"/>
                  <a:gd name="connsiteY33" fmla="*/ 444500 h 1028802"/>
                  <a:gd name="connsiteX34" fmla="*/ 686545 w 1165970"/>
                  <a:gd name="connsiteY34" fmla="*/ 441325 h 1028802"/>
                  <a:gd name="connsiteX35" fmla="*/ 677020 w 1165970"/>
                  <a:gd name="connsiteY35" fmla="*/ 434975 h 1028802"/>
                  <a:gd name="connsiteX36" fmla="*/ 664320 w 1165970"/>
                  <a:gd name="connsiteY36" fmla="*/ 431800 h 1028802"/>
                  <a:gd name="connsiteX37" fmla="*/ 661145 w 1165970"/>
                  <a:gd name="connsiteY37" fmla="*/ 422275 h 1028802"/>
                  <a:gd name="connsiteX38" fmla="*/ 657970 w 1165970"/>
                  <a:gd name="connsiteY38" fmla="*/ 390525 h 1028802"/>
                  <a:gd name="connsiteX39" fmla="*/ 645270 w 1165970"/>
                  <a:gd name="connsiteY39" fmla="*/ 384175 h 1028802"/>
                  <a:gd name="connsiteX40" fmla="*/ 626220 w 1165970"/>
                  <a:gd name="connsiteY40" fmla="*/ 371475 h 1028802"/>
                  <a:gd name="connsiteX41" fmla="*/ 603995 w 1165970"/>
                  <a:gd name="connsiteY41" fmla="*/ 374650 h 1028802"/>
                  <a:gd name="connsiteX42" fmla="*/ 584945 w 1165970"/>
                  <a:gd name="connsiteY42" fmla="*/ 390525 h 1028802"/>
                  <a:gd name="connsiteX43" fmla="*/ 572245 w 1165970"/>
                  <a:gd name="connsiteY43" fmla="*/ 393700 h 1028802"/>
                  <a:gd name="connsiteX44" fmla="*/ 556370 w 1165970"/>
                  <a:gd name="connsiteY44" fmla="*/ 390525 h 1028802"/>
                  <a:gd name="connsiteX45" fmla="*/ 543670 w 1165970"/>
                  <a:gd name="connsiteY45" fmla="*/ 365125 h 1028802"/>
                  <a:gd name="connsiteX46" fmla="*/ 540495 w 1165970"/>
                  <a:gd name="connsiteY46" fmla="*/ 352425 h 1028802"/>
                  <a:gd name="connsiteX47" fmla="*/ 534145 w 1165970"/>
                  <a:gd name="connsiteY47" fmla="*/ 333375 h 1028802"/>
                  <a:gd name="connsiteX48" fmla="*/ 530970 w 1165970"/>
                  <a:gd name="connsiteY48" fmla="*/ 209550 h 1028802"/>
                  <a:gd name="connsiteX49" fmla="*/ 524620 w 1165970"/>
                  <a:gd name="connsiteY49" fmla="*/ 184150 h 1028802"/>
                  <a:gd name="connsiteX50" fmla="*/ 521445 w 1165970"/>
                  <a:gd name="connsiteY50" fmla="*/ 171450 h 1028802"/>
                  <a:gd name="connsiteX51" fmla="*/ 508745 w 1165970"/>
                  <a:gd name="connsiteY51" fmla="*/ 152400 h 1028802"/>
                  <a:gd name="connsiteX52" fmla="*/ 502395 w 1165970"/>
                  <a:gd name="connsiteY52" fmla="*/ 142875 h 1028802"/>
                  <a:gd name="connsiteX53" fmla="*/ 499220 w 1165970"/>
                  <a:gd name="connsiteY53" fmla="*/ 104775 h 1028802"/>
                  <a:gd name="connsiteX54" fmla="*/ 496045 w 1165970"/>
                  <a:gd name="connsiteY54" fmla="*/ 92075 h 1028802"/>
                  <a:gd name="connsiteX55" fmla="*/ 486520 w 1165970"/>
                  <a:gd name="connsiteY55" fmla="*/ 82550 h 1028802"/>
                  <a:gd name="connsiteX56" fmla="*/ 480170 w 1165970"/>
                  <a:gd name="connsiteY56" fmla="*/ 73025 h 1028802"/>
                  <a:gd name="connsiteX57" fmla="*/ 476995 w 1165970"/>
                  <a:gd name="connsiteY57" fmla="*/ 60325 h 1028802"/>
                  <a:gd name="connsiteX58" fmla="*/ 473820 w 1165970"/>
                  <a:gd name="connsiteY58" fmla="*/ 44450 h 1028802"/>
                  <a:gd name="connsiteX59" fmla="*/ 467470 w 1165970"/>
                  <a:gd name="connsiteY59" fmla="*/ 25400 h 1028802"/>
                  <a:gd name="connsiteX60" fmla="*/ 448420 w 1165970"/>
                  <a:gd name="connsiteY60" fmla="*/ 12700 h 1028802"/>
                  <a:gd name="connsiteX61" fmla="*/ 438895 w 1165970"/>
                  <a:gd name="connsiteY61" fmla="*/ 6350 h 1028802"/>
                  <a:gd name="connsiteX62" fmla="*/ 413495 w 1165970"/>
                  <a:gd name="connsiteY62" fmla="*/ 0 h 1028802"/>
                  <a:gd name="connsiteX63" fmla="*/ 391270 w 1165970"/>
                  <a:gd name="connsiteY63" fmla="*/ 3175 h 1028802"/>
                  <a:gd name="connsiteX64" fmla="*/ 372220 w 1165970"/>
                  <a:gd name="connsiteY64" fmla="*/ 19050 h 1028802"/>
                  <a:gd name="connsiteX65" fmla="*/ 365870 w 1165970"/>
                  <a:gd name="connsiteY65" fmla="*/ 28575 h 1028802"/>
                  <a:gd name="connsiteX66" fmla="*/ 346820 w 1165970"/>
                  <a:gd name="connsiteY66" fmla="*/ 41275 h 1028802"/>
                  <a:gd name="connsiteX67" fmla="*/ 337295 w 1165970"/>
                  <a:gd name="connsiteY67" fmla="*/ 47625 h 1028802"/>
                  <a:gd name="connsiteX68" fmla="*/ 311895 w 1165970"/>
                  <a:gd name="connsiteY68" fmla="*/ 92075 h 1028802"/>
                  <a:gd name="connsiteX69" fmla="*/ 305545 w 1165970"/>
                  <a:gd name="connsiteY69" fmla="*/ 101600 h 1028802"/>
                  <a:gd name="connsiteX70" fmla="*/ 299195 w 1165970"/>
                  <a:gd name="connsiteY70" fmla="*/ 123825 h 1028802"/>
                  <a:gd name="connsiteX71" fmla="*/ 292845 w 1165970"/>
                  <a:gd name="connsiteY71" fmla="*/ 133350 h 1028802"/>
                  <a:gd name="connsiteX72" fmla="*/ 286495 w 1165970"/>
                  <a:gd name="connsiteY72" fmla="*/ 155575 h 1028802"/>
                  <a:gd name="connsiteX73" fmla="*/ 280145 w 1165970"/>
                  <a:gd name="connsiteY73" fmla="*/ 165100 h 1028802"/>
                  <a:gd name="connsiteX74" fmla="*/ 270620 w 1165970"/>
                  <a:gd name="connsiteY74" fmla="*/ 174625 h 1028802"/>
                  <a:gd name="connsiteX75" fmla="*/ 251570 w 1165970"/>
                  <a:gd name="connsiteY75" fmla="*/ 180975 h 1028802"/>
                  <a:gd name="connsiteX76" fmla="*/ 242045 w 1165970"/>
                  <a:gd name="connsiteY76" fmla="*/ 184150 h 1028802"/>
                  <a:gd name="connsiteX77" fmla="*/ 222995 w 1165970"/>
                  <a:gd name="connsiteY77" fmla="*/ 193675 h 1028802"/>
                  <a:gd name="connsiteX78" fmla="*/ 207120 w 1165970"/>
                  <a:gd name="connsiteY78" fmla="*/ 222250 h 1028802"/>
                  <a:gd name="connsiteX79" fmla="*/ 197595 w 1165970"/>
                  <a:gd name="connsiteY79" fmla="*/ 219075 h 1028802"/>
                  <a:gd name="connsiteX80" fmla="*/ 178545 w 1165970"/>
                  <a:gd name="connsiteY80" fmla="*/ 241300 h 1028802"/>
                  <a:gd name="connsiteX81" fmla="*/ 169020 w 1165970"/>
                  <a:gd name="connsiteY81" fmla="*/ 244475 h 1028802"/>
                  <a:gd name="connsiteX82" fmla="*/ 162670 w 1165970"/>
                  <a:gd name="connsiteY82" fmla="*/ 257175 h 1028802"/>
                  <a:gd name="connsiteX83" fmla="*/ 159495 w 1165970"/>
                  <a:gd name="connsiteY83" fmla="*/ 269875 h 1028802"/>
                  <a:gd name="connsiteX84" fmla="*/ 137270 w 1165970"/>
                  <a:gd name="connsiteY84" fmla="*/ 295275 h 1028802"/>
                  <a:gd name="connsiteX85" fmla="*/ 118220 w 1165970"/>
                  <a:gd name="connsiteY85" fmla="*/ 333375 h 1028802"/>
                  <a:gd name="connsiteX86" fmla="*/ 108695 w 1165970"/>
                  <a:gd name="connsiteY86" fmla="*/ 336550 h 1028802"/>
                  <a:gd name="connsiteX87" fmla="*/ 99170 w 1165970"/>
                  <a:gd name="connsiteY87" fmla="*/ 346075 h 1028802"/>
                  <a:gd name="connsiteX88" fmla="*/ 67420 w 1165970"/>
                  <a:gd name="connsiteY88" fmla="*/ 355600 h 1028802"/>
                  <a:gd name="connsiteX89" fmla="*/ 48370 w 1165970"/>
                  <a:gd name="connsiteY89" fmla="*/ 339725 h 1028802"/>
                  <a:gd name="connsiteX90" fmla="*/ 35670 w 1165970"/>
                  <a:gd name="connsiteY90" fmla="*/ 336550 h 1028802"/>
                  <a:gd name="connsiteX91" fmla="*/ 26145 w 1165970"/>
                  <a:gd name="connsiteY91" fmla="*/ 339725 h 1028802"/>
                  <a:gd name="connsiteX92" fmla="*/ 32495 w 1165970"/>
                  <a:gd name="connsiteY92" fmla="*/ 349250 h 1028802"/>
                  <a:gd name="connsiteX93" fmla="*/ 13445 w 1165970"/>
                  <a:gd name="connsiteY93" fmla="*/ 355600 h 1028802"/>
                  <a:gd name="connsiteX94" fmla="*/ 3920 w 1165970"/>
                  <a:gd name="connsiteY94" fmla="*/ 361950 h 1028802"/>
                  <a:gd name="connsiteX95" fmla="*/ 3920 w 1165970"/>
                  <a:gd name="connsiteY95" fmla="*/ 403225 h 1028802"/>
                  <a:gd name="connsiteX96" fmla="*/ 10270 w 1165970"/>
                  <a:gd name="connsiteY96" fmla="*/ 412750 h 1028802"/>
                  <a:gd name="connsiteX97" fmla="*/ 16620 w 1165970"/>
                  <a:gd name="connsiteY97" fmla="*/ 431800 h 1028802"/>
                  <a:gd name="connsiteX98" fmla="*/ 22970 w 1165970"/>
                  <a:gd name="connsiteY98" fmla="*/ 441325 h 1028802"/>
                  <a:gd name="connsiteX99" fmla="*/ 35670 w 1165970"/>
                  <a:gd name="connsiteY99" fmla="*/ 469900 h 1028802"/>
                  <a:gd name="connsiteX100" fmla="*/ 38845 w 1165970"/>
                  <a:gd name="connsiteY100" fmla="*/ 485775 h 1028802"/>
                  <a:gd name="connsiteX101" fmla="*/ 42020 w 1165970"/>
                  <a:gd name="connsiteY101" fmla="*/ 520700 h 1028802"/>
                  <a:gd name="connsiteX102" fmla="*/ 64245 w 1165970"/>
                  <a:gd name="connsiteY102" fmla="*/ 549275 h 1028802"/>
                  <a:gd name="connsiteX103" fmla="*/ 76945 w 1165970"/>
                  <a:gd name="connsiteY103" fmla="*/ 568325 h 1028802"/>
                  <a:gd name="connsiteX104" fmla="*/ 86470 w 1165970"/>
                  <a:gd name="connsiteY104" fmla="*/ 577850 h 1028802"/>
                  <a:gd name="connsiteX105" fmla="*/ 102345 w 1165970"/>
                  <a:gd name="connsiteY105" fmla="*/ 596900 h 1028802"/>
                  <a:gd name="connsiteX106" fmla="*/ 115045 w 1165970"/>
                  <a:gd name="connsiteY106" fmla="*/ 603250 h 1028802"/>
                  <a:gd name="connsiteX107" fmla="*/ 146795 w 1165970"/>
                  <a:gd name="connsiteY107" fmla="*/ 612775 h 1028802"/>
                  <a:gd name="connsiteX108" fmla="*/ 156320 w 1165970"/>
                  <a:gd name="connsiteY108" fmla="*/ 615950 h 1028802"/>
                  <a:gd name="connsiteX109" fmla="*/ 226170 w 1165970"/>
                  <a:gd name="connsiteY109" fmla="*/ 612775 h 1028802"/>
                  <a:gd name="connsiteX110" fmla="*/ 235695 w 1165970"/>
                  <a:gd name="connsiteY110" fmla="*/ 609600 h 1028802"/>
                  <a:gd name="connsiteX111" fmla="*/ 292845 w 1165970"/>
                  <a:gd name="connsiteY111" fmla="*/ 612775 h 1028802"/>
                  <a:gd name="connsiteX112" fmla="*/ 289670 w 1165970"/>
                  <a:gd name="connsiteY112" fmla="*/ 733425 h 1028802"/>
                  <a:gd name="connsiteX113" fmla="*/ 283320 w 1165970"/>
                  <a:gd name="connsiteY113" fmla="*/ 742950 h 1028802"/>
                  <a:gd name="connsiteX114" fmla="*/ 276970 w 1165970"/>
                  <a:gd name="connsiteY114" fmla="*/ 762000 h 1028802"/>
                  <a:gd name="connsiteX115" fmla="*/ 270620 w 1165970"/>
                  <a:gd name="connsiteY115" fmla="*/ 784225 h 1028802"/>
                  <a:gd name="connsiteX116" fmla="*/ 267445 w 1165970"/>
                  <a:gd name="connsiteY116" fmla="*/ 800100 h 1028802"/>
                  <a:gd name="connsiteX117" fmla="*/ 257920 w 1165970"/>
                  <a:gd name="connsiteY117" fmla="*/ 822325 h 1028802"/>
                  <a:gd name="connsiteX118" fmla="*/ 321420 w 1165970"/>
                  <a:gd name="connsiteY118" fmla="*/ 835025 h 1028802"/>
                  <a:gd name="connsiteX119" fmla="*/ 330945 w 1165970"/>
                  <a:gd name="connsiteY119" fmla="*/ 838200 h 1028802"/>
                  <a:gd name="connsiteX120" fmla="*/ 356345 w 1165970"/>
                  <a:gd name="connsiteY120" fmla="*/ 844550 h 1028802"/>
                  <a:gd name="connsiteX121" fmla="*/ 369045 w 1165970"/>
                  <a:gd name="connsiteY121" fmla="*/ 863600 h 1028802"/>
                  <a:gd name="connsiteX122" fmla="*/ 375395 w 1165970"/>
                  <a:gd name="connsiteY122" fmla="*/ 873125 h 1028802"/>
                  <a:gd name="connsiteX123" fmla="*/ 397620 w 1165970"/>
                  <a:gd name="connsiteY123" fmla="*/ 879475 h 1028802"/>
                  <a:gd name="connsiteX124" fmla="*/ 438895 w 1165970"/>
                  <a:gd name="connsiteY124" fmla="*/ 889000 h 1028802"/>
                  <a:gd name="connsiteX125" fmla="*/ 451595 w 1165970"/>
                  <a:gd name="connsiteY125" fmla="*/ 895350 h 1028802"/>
                  <a:gd name="connsiteX126" fmla="*/ 457945 w 1165970"/>
                  <a:gd name="connsiteY126" fmla="*/ 904875 h 1028802"/>
                  <a:gd name="connsiteX127" fmla="*/ 467470 w 1165970"/>
                  <a:gd name="connsiteY127" fmla="*/ 908050 h 1028802"/>
                  <a:gd name="connsiteX128" fmla="*/ 492870 w 1165970"/>
                  <a:gd name="connsiteY128" fmla="*/ 917575 h 1028802"/>
                  <a:gd name="connsiteX129" fmla="*/ 527795 w 1165970"/>
                  <a:gd name="connsiteY129" fmla="*/ 914400 h 1028802"/>
                  <a:gd name="connsiteX130" fmla="*/ 540495 w 1165970"/>
                  <a:gd name="connsiteY130" fmla="*/ 908050 h 1028802"/>
                  <a:gd name="connsiteX131" fmla="*/ 572245 w 1165970"/>
                  <a:gd name="connsiteY131" fmla="*/ 901700 h 1028802"/>
                  <a:gd name="connsiteX132" fmla="*/ 584945 w 1165970"/>
                  <a:gd name="connsiteY132" fmla="*/ 895350 h 1028802"/>
                  <a:gd name="connsiteX133" fmla="*/ 597645 w 1165970"/>
                  <a:gd name="connsiteY133" fmla="*/ 892175 h 1028802"/>
                  <a:gd name="connsiteX134" fmla="*/ 607170 w 1165970"/>
                  <a:gd name="connsiteY134" fmla="*/ 889000 h 1028802"/>
                  <a:gd name="connsiteX135" fmla="*/ 638920 w 1165970"/>
                  <a:gd name="connsiteY135" fmla="*/ 892175 h 1028802"/>
                  <a:gd name="connsiteX136" fmla="*/ 645270 w 1165970"/>
                  <a:gd name="connsiteY136" fmla="*/ 901700 h 1028802"/>
                  <a:gd name="connsiteX137" fmla="*/ 654795 w 1165970"/>
                  <a:gd name="connsiteY137" fmla="*/ 904875 h 1028802"/>
                  <a:gd name="connsiteX138" fmla="*/ 664320 w 1165970"/>
                  <a:gd name="connsiteY138" fmla="*/ 914400 h 1028802"/>
                  <a:gd name="connsiteX139" fmla="*/ 686545 w 1165970"/>
                  <a:gd name="connsiteY139" fmla="*/ 939800 h 1028802"/>
                  <a:gd name="connsiteX140" fmla="*/ 696070 w 1165970"/>
                  <a:gd name="connsiteY140" fmla="*/ 942975 h 1028802"/>
                  <a:gd name="connsiteX141" fmla="*/ 727820 w 1165970"/>
                  <a:gd name="connsiteY141" fmla="*/ 949325 h 1028802"/>
                  <a:gd name="connsiteX142" fmla="*/ 750045 w 1165970"/>
                  <a:gd name="connsiteY142" fmla="*/ 946150 h 1028802"/>
                  <a:gd name="connsiteX143" fmla="*/ 759570 w 1165970"/>
                  <a:gd name="connsiteY143" fmla="*/ 939800 h 1028802"/>
                  <a:gd name="connsiteX144" fmla="*/ 775445 w 1165970"/>
                  <a:gd name="connsiteY144" fmla="*/ 936625 h 1028802"/>
                  <a:gd name="connsiteX145" fmla="*/ 784970 w 1165970"/>
                  <a:gd name="connsiteY145" fmla="*/ 933450 h 1028802"/>
                  <a:gd name="connsiteX146" fmla="*/ 807195 w 1165970"/>
                  <a:gd name="connsiteY146" fmla="*/ 936625 h 1028802"/>
                  <a:gd name="connsiteX147" fmla="*/ 816720 w 1165970"/>
                  <a:gd name="connsiteY147" fmla="*/ 946150 h 1028802"/>
                  <a:gd name="connsiteX148" fmla="*/ 826245 w 1165970"/>
                  <a:gd name="connsiteY148" fmla="*/ 949325 h 1028802"/>
                  <a:gd name="connsiteX149" fmla="*/ 835770 w 1165970"/>
                  <a:gd name="connsiteY149" fmla="*/ 955675 h 1028802"/>
                  <a:gd name="connsiteX150" fmla="*/ 838945 w 1165970"/>
                  <a:gd name="connsiteY150" fmla="*/ 965200 h 1028802"/>
                  <a:gd name="connsiteX151" fmla="*/ 851645 w 1165970"/>
                  <a:gd name="connsiteY151" fmla="*/ 968375 h 1028802"/>
                  <a:gd name="connsiteX152" fmla="*/ 886570 w 1165970"/>
                  <a:gd name="connsiteY152" fmla="*/ 965200 h 1028802"/>
                  <a:gd name="connsiteX153" fmla="*/ 889745 w 1165970"/>
                  <a:gd name="connsiteY153" fmla="*/ 946150 h 1028802"/>
                  <a:gd name="connsiteX154" fmla="*/ 902445 w 1165970"/>
                  <a:gd name="connsiteY154" fmla="*/ 942975 h 1028802"/>
                  <a:gd name="connsiteX155" fmla="*/ 921495 w 1165970"/>
                  <a:gd name="connsiteY155" fmla="*/ 936625 h 1028802"/>
                  <a:gd name="connsiteX156" fmla="*/ 924670 w 1165970"/>
                  <a:gd name="connsiteY156" fmla="*/ 946150 h 1028802"/>
                  <a:gd name="connsiteX157" fmla="*/ 927845 w 1165970"/>
                  <a:gd name="connsiteY157" fmla="*/ 965200 h 1028802"/>
                  <a:gd name="connsiteX158" fmla="*/ 934195 w 1165970"/>
                  <a:gd name="connsiteY158" fmla="*/ 977900 h 1028802"/>
                  <a:gd name="connsiteX159" fmla="*/ 940545 w 1165970"/>
                  <a:gd name="connsiteY159" fmla="*/ 987425 h 1028802"/>
                  <a:gd name="connsiteX160" fmla="*/ 959595 w 1165970"/>
                  <a:gd name="connsiteY160" fmla="*/ 996950 h 1028802"/>
                  <a:gd name="connsiteX161" fmla="*/ 988170 w 1165970"/>
                  <a:gd name="connsiteY161" fmla="*/ 1000125 h 1028802"/>
                  <a:gd name="connsiteX162" fmla="*/ 1000870 w 1165970"/>
                  <a:gd name="connsiteY162" fmla="*/ 1003300 h 1028802"/>
                  <a:gd name="connsiteX163" fmla="*/ 1016745 w 1165970"/>
                  <a:gd name="connsiteY163" fmla="*/ 1006475 h 1028802"/>
                  <a:gd name="connsiteX164" fmla="*/ 1029445 w 1165970"/>
                  <a:gd name="connsiteY164" fmla="*/ 1022350 h 1028802"/>
                  <a:gd name="connsiteX165" fmla="*/ 1077070 w 1165970"/>
                  <a:gd name="connsiteY165" fmla="*/ 1025525 h 1028802"/>
                  <a:gd name="connsiteX166" fmla="*/ 1092945 w 1165970"/>
                  <a:gd name="connsiteY166" fmla="*/ 1028700 h 1028802"/>
                  <a:gd name="connsiteX167" fmla="*/ 1099295 w 1165970"/>
                  <a:gd name="connsiteY167" fmla="*/ 1009650 h 1028802"/>
                  <a:gd name="connsiteX168" fmla="*/ 1089770 w 1165970"/>
                  <a:gd name="connsiteY168" fmla="*/ 1003300 h 1028802"/>
                  <a:gd name="connsiteX169" fmla="*/ 1092945 w 1165970"/>
                  <a:gd name="connsiteY169" fmla="*/ 981075 h 1028802"/>
                  <a:gd name="connsiteX170" fmla="*/ 1111995 w 1165970"/>
                  <a:gd name="connsiteY170" fmla="*/ 977900 h 1028802"/>
                  <a:gd name="connsiteX171" fmla="*/ 1124695 w 1165970"/>
                  <a:gd name="connsiteY171" fmla="*/ 974725 h 1028802"/>
                  <a:gd name="connsiteX172" fmla="*/ 1131045 w 1165970"/>
                  <a:gd name="connsiteY172" fmla="*/ 965200 h 1028802"/>
                  <a:gd name="connsiteX173" fmla="*/ 1124695 w 1165970"/>
                  <a:gd name="connsiteY173" fmla="*/ 946150 h 1028802"/>
                  <a:gd name="connsiteX174" fmla="*/ 1121520 w 1165970"/>
                  <a:gd name="connsiteY174" fmla="*/ 936625 h 1028802"/>
                  <a:gd name="connsiteX175" fmla="*/ 1118345 w 1165970"/>
                  <a:gd name="connsiteY175" fmla="*/ 927100 h 1028802"/>
                  <a:gd name="connsiteX176" fmla="*/ 1108820 w 1165970"/>
                  <a:gd name="connsiteY176" fmla="*/ 917575 h 1028802"/>
                  <a:gd name="connsiteX177" fmla="*/ 1092945 w 1165970"/>
                  <a:gd name="connsiteY177" fmla="*/ 889000 h 1028802"/>
                  <a:gd name="connsiteX178" fmla="*/ 1089770 w 1165970"/>
                  <a:gd name="connsiteY178" fmla="*/ 876300 h 1028802"/>
                  <a:gd name="connsiteX179" fmla="*/ 1102470 w 1165970"/>
                  <a:gd name="connsiteY179" fmla="*/ 869950 h 1028802"/>
                  <a:gd name="connsiteX180" fmla="*/ 1140570 w 1165970"/>
                  <a:gd name="connsiteY180" fmla="*/ 866775 h 1028802"/>
                  <a:gd name="connsiteX181" fmla="*/ 1146920 w 1165970"/>
                  <a:gd name="connsiteY181" fmla="*/ 857250 h 1028802"/>
                  <a:gd name="connsiteX182" fmla="*/ 1143745 w 1165970"/>
                  <a:gd name="connsiteY182" fmla="*/ 847725 h 1028802"/>
                  <a:gd name="connsiteX183" fmla="*/ 1140570 w 1165970"/>
                  <a:gd name="connsiteY183" fmla="*/ 831850 h 1028802"/>
                  <a:gd name="connsiteX184" fmla="*/ 1131045 w 1165970"/>
                  <a:gd name="connsiteY184" fmla="*/ 828675 h 1028802"/>
                  <a:gd name="connsiteX185" fmla="*/ 1124695 w 1165970"/>
                  <a:gd name="connsiteY185" fmla="*/ 809625 h 1028802"/>
                  <a:gd name="connsiteX186" fmla="*/ 1134220 w 1165970"/>
                  <a:gd name="connsiteY186" fmla="*/ 771525 h 1028802"/>
                  <a:gd name="connsiteX187" fmla="*/ 1140570 w 1165970"/>
                  <a:gd name="connsiteY187" fmla="*/ 762000 h 1028802"/>
                  <a:gd name="connsiteX188" fmla="*/ 1150095 w 1165970"/>
                  <a:gd name="connsiteY188" fmla="*/ 755650 h 1028802"/>
                  <a:gd name="connsiteX189" fmla="*/ 1156445 w 1165970"/>
                  <a:gd name="connsiteY189" fmla="*/ 742950 h 1028802"/>
                  <a:gd name="connsiteX190" fmla="*/ 1162795 w 1165970"/>
                  <a:gd name="connsiteY190" fmla="*/ 717550 h 1028802"/>
                  <a:gd name="connsiteX191" fmla="*/ 1165970 w 1165970"/>
                  <a:gd name="connsiteY191" fmla="*/ 704850 h 1028802"/>
                  <a:gd name="connsiteX0" fmla="*/ 1165970 w 1165970"/>
                  <a:gd name="connsiteY0" fmla="*/ 704850 h 1028802"/>
                  <a:gd name="connsiteX1" fmla="*/ 1150095 w 1165970"/>
                  <a:gd name="connsiteY1" fmla="*/ 682625 h 1028802"/>
                  <a:gd name="connsiteX2" fmla="*/ 1140570 w 1165970"/>
                  <a:gd name="connsiteY2" fmla="*/ 673100 h 1028802"/>
                  <a:gd name="connsiteX3" fmla="*/ 1121520 w 1165970"/>
                  <a:gd name="connsiteY3" fmla="*/ 669925 h 1028802"/>
                  <a:gd name="connsiteX4" fmla="*/ 1102470 w 1165970"/>
                  <a:gd name="connsiteY4" fmla="*/ 654050 h 1028802"/>
                  <a:gd name="connsiteX5" fmla="*/ 1083420 w 1165970"/>
                  <a:gd name="connsiteY5" fmla="*/ 657225 h 1028802"/>
                  <a:gd name="connsiteX6" fmla="*/ 1023095 w 1165970"/>
                  <a:gd name="connsiteY6" fmla="*/ 663575 h 1028802"/>
                  <a:gd name="connsiteX7" fmla="*/ 978645 w 1165970"/>
                  <a:gd name="connsiteY7" fmla="*/ 660400 h 1028802"/>
                  <a:gd name="connsiteX8" fmla="*/ 969120 w 1165970"/>
                  <a:gd name="connsiteY8" fmla="*/ 654050 h 1028802"/>
                  <a:gd name="connsiteX9" fmla="*/ 940545 w 1165970"/>
                  <a:gd name="connsiteY9" fmla="*/ 647700 h 1028802"/>
                  <a:gd name="connsiteX10" fmla="*/ 924670 w 1165970"/>
                  <a:gd name="connsiteY10" fmla="*/ 631825 h 1028802"/>
                  <a:gd name="connsiteX11" fmla="*/ 915145 w 1165970"/>
                  <a:gd name="connsiteY11" fmla="*/ 625475 h 1028802"/>
                  <a:gd name="connsiteX12" fmla="*/ 886570 w 1165970"/>
                  <a:gd name="connsiteY12" fmla="*/ 603250 h 1028802"/>
                  <a:gd name="connsiteX13" fmla="*/ 870695 w 1165970"/>
                  <a:gd name="connsiteY13" fmla="*/ 587375 h 1028802"/>
                  <a:gd name="connsiteX14" fmla="*/ 864345 w 1165970"/>
                  <a:gd name="connsiteY14" fmla="*/ 577850 h 1028802"/>
                  <a:gd name="connsiteX15" fmla="*/ 854820 w 1165970"/>
                  <a:gd name="connsiteY15" fmla="*/ 571500 h 1028802"/>
                  <a:gd name="connsiteX16" fmla="*/ 845295 w 1165970"/>
                  <a:gd name="connsiteY16" fmla="*/ 561975 h 1028802"/>
                  <a:gd name="connsiteX17" fmla="*/ 826245 w 1165970"/>
                  <a:gd name="connsiteY17" fmla="*/ 549275 h 1028802"/>
                  <a:gd name="connsiteX18" fmla="*/ 813545 w 1165970"/>
                  <a:gd name="connsiteY18" fmla="*/ 581025 h 1028802"/>
                  <a:gd name="connsiteX19" fmla="*/ 804020 w 1165970"/>
                  <a:gd name="connsiteY19" fmla="*/ 577850 h 1028802"/>
                  <a:gd name="connsiteX20" fmla="*/ 794495 w 1165970"/>
                  <a:gd name="connsiteY20" fmla="*/ 571500 h 1028802"/>
                  <a:gd name="connsiteX21" fmla="*/ 788145 w 1165970"/>
                  <a:gd name="connsiteY21" fmla="*/ 558800 h 1028802"/>
                  <a:gd name="connsiteX22" fmla="*/ 778620 w 1165970"/>
                  <a:gd name="connsiteY22" fmla="*/ 555625 h 1028802"/>
                  <a:gd name="connsiteX23" fmla="*/ 765920 w 1165970"/>
                  <a:gd name="connsiteY23" fmla="*/ 549275 h 1028802"/>
                  <a:gd name="connsiteX24" fmla="*/ 753220 w 1165970"/>
                  <a:gd name="connsiteY24" fmla="*/ 546100 h 1028802"/>
                  <a:gd name="connsiteX25" fmla="*/ 743695 w 1165970"/>
                  <a:gd name="connsiteY25" fmla="*/ 542925 h 1028802"/>
                  <a:gd name="connsiteX26" fmla="*/ 715120 w 1165970"/>
                  <a:gd name="connsiteY26" fmla="*/ 520700 h 1028802"/>
                  <a:gd name="connsiteX27" fmla="*/ 696070 w 1165970"/>
                  <a:gd name="connsiteY27" fmla="*/ 511175 h 1028802"/>
                  <a:gd name="connsiteX28" fmla="*/ 689720 w 1165970"/>
                  <a:gd name="connsiteY28" fmla="*/ 501650 h 1028802"/>
                  <a:gd name="connsiteX29" fmla="*/ 696070 w 1165970"/>
                  <a:gd name="connsiteY29" fmla="*/ 492125 h 1028802"/>
                  <a:gd name="connsiteX30" fmla="*/ 708770 w 1165970"/>
                  <a:gd name="connsiteY30" fmla="*/ 482600 h 1028802"/>
                  <a:gd name="connsiteX31" fmla="*/ 718295 w 1165970"/>
                  <a:gd name="connsiteY31" fmla="*/ 473075 h 1028802"/>
                  <a:gd name="connsiteX32" fmla="*/ 715120 w 1165970"/>
                  <a:gd name="connsiteY32" fmla="*/ 447675 h 1028802"/>
                  <a:gd name="connsiteX33" fmla="*/ 705595 w 1165970"/>
                  <a:gd name="connsiteY33" fmla="*/ 444500 h 1028802"/>
                  <a:gd name="connsiteX34" fmla="*/ 686545 w 1165970"/>
                  <a:gd name="connsiteY34" fmla="*/ 441325 h 1028802"/>
                  <a:gd name="connsiteX35" fmla="*/ 677020 w 1165970"/>
                  <a:gd name="connsiteY35" fmla="*/ 434975 h 1028802"/>
                  <a:gd name="connsiteX36" fmla="*/ 664320 w 1165970"/>
                  <a:gd name="connsiteY36" fmla="*/ 431800 h 1028802"/>
                  <a:gd name="connsiteX37" fmla="*/ 661145 w 1165970"/>
                  <a:gd name="connsiteY37" fmla="*/ 422275 h 1028802"/>
                  <a:gd name="connsiteX38" fmla="*/ 657970 w 1165970"/>
                  <a:gd name="connsiteY38" fmla="*/ 390525 h 1028802"/>
                  <a:gd name="connsiteX39" fmla="*/ 645270 w 1165970"/>
                  <a:gd name="connsiteY39" fmla="*/ 384175 h 1028802"/>
                  <a:gd name="connsiteX40" fmla="*/ 626220 w 1165970"/>
                  <a:gd name="connsiteY40" fmla="*/ 371475 h 1028802"/>
                  <a:gd name="connsiteX41" fmla="*/ 603995 w 1165970"/>
                  <a:gd name="connsiteY41" fmla="*/ 374650 h 1028802"/>
                  <a:gd name="connsiteX42" fmla="*/ 584945 w 1165970"/>
                  <a:gd name="connsiteY42" fmla="*/ 390525 h 1028802"/>
                  <a:gd name="connsiteX43" fmla="*/ 572245 w 1165970"/>
                  <a:gd name="connsiteY43" fmla="*/ 393700 h 1028802"/>
                  <a:gd name="connsiteX44" fmla="*/ 556370 w 1165970"/>
                  <a:gd name="connsiteY44" fmla="*/ 390525 h 1028802"/>
                  <a:gd name="connsiteX45" fmla="*/ 543670 w 1165970"/>
                  <a:gd name="connsiteY45" fmla="*/ 365125 h 1028802"/>
                  <a:gd name="connsiteX46" fmla="*/ 540495 w 1165970"/>
                  <a:gd name="connsiteY46" fmla="*/ 352425 h 1028802"/>
                  <a:gd name="connsiteX47" fmla="*/ 534145 w 1165970"/>
                  <a:gd name="connsiteY47" fmla="*/ 333375 h 1028802"/>
                  <a:gd name="connsiteX48" fmla="*/ 530970 w 1165970"/>
                  <a:gd name="connsiteY48" fmla="*/ 209550 h 1028802"/>
                  <a:gd name="connsiteX49" fmla="*/ 524620 w 1165970"/>
                  <a:gd name="connsiteY49" fmla="*/ 184150 h 1028802"/>
                  <a:gd name="connsiteX50" fmla="*/ 521445 w 1165970"/>
                  <a:gd name="connsiteY50" fmla="*/ 171450 h 1028802"/>
                  <a:gd name="connsiteX51" fmla="*/ 508745 w 1165970"/>
                  <a:gd name="connsiteY51" fmla="*/ 152400 h 1028802"/>
                  <a:gd name="connsiteX52" fmla="*/ 502395 w 1165970"/>
                  <a:gd name="connsiteY52" fmla="*/ 142875 h 1028802"/>
                  <a:gd name="connsiteX53" fmla="*/ 499220 w 1165970"/>
                  <a:gd name="connsiteY53" fmla="*/ 104775 h 1028802"/>
                  <a:gd name="connsiteX54" fmla="*/ 496045 w 1165970"/>
                  <a:gd name="connsiteY54" fmla="*/ 92075 h 1028802"/>
                  <a:gd name="connsiteX55" fmla="*/ 486520 w 1165970"/>
                  <a:gd name="connsiteY55" fmla="*/ 82550 h 1028802"/>
                  <a:gd name="connsiteX56" fmla="*/ 480170 w 1165970"/>
                  <a:gd name="connsiteY56" fmla="*/ 73025 h 1028802"/>
                  <a:gd name="connsiteX57" fmla="*/ 476995 w 1165970"/>
                  <a:gd name="connsiteY57" fmla="*/ 60325 h 1028802"/>
                  <a:gd name="connsiteX58" fmla="*/ 473820 w 1165970"/>
                  <a:gd name="connsiteY58" fmla="*/ 44450 h 1028802"/>
                  <a:gd name="connsiteX59" fmla="*/ 467470 w 1165970"/>
                  <a:gd name="connsiteY59" fmla="*/ 25400 h 1028802"/>
                  <a:gd name="connsiteX60" fmla="*/ 448420 w 1165970"/>
                  <a:gd name="connsiteY60" fmla="*/ 12700 h 1028802"/>
                  <a:gd name="connsiteX61" fmla="*/ 438895 w 1165970"/>
                  <a:gd name="connsiteY61" fmla="*/ 6350 h 1028802"/>
                  <a:gd name="connsiteX62" fmla="*/ 413495 w 1165970"/>
                  <a:gd name="connsiteY62" fmla="*/ 0 h 1028802"/>
                  <a:gd name="connsiteX63" fmla="*/ 391270 w 1165970"/>
                  <a:gd name="connsiteY63" fmla="*/ 3175 h 1028802"/>
                  <a:gd name="connsiteX64" fmla="*/ 372220 w 1165970"/>
                  <a:gd name="connsiteY64" fmla="*/ 19050 h 1028802"/>
                  <a:gd name="connsiteX65" fmla="*/ 365870 w 1165970"/>
                  <a:gd name="connsiteY65" fmla="*/ 28575 h 1028802"/>
                  <a:gd name="connsiteX66" fmla="*/ 346820 w 1165970"/>
                  <a:gd name="connsiteY66" fmla="*/ 41275 h 1028802"/>
                  <a:gd name="connsiteX67" fmla="*/ 337295 w 1165970"/>
                  <a:gd name="connsiteY67" fmla="*/ 47625 h 1028802"/>
                  <a:gd name="connsiteX68" fmla="*/ 311895 w 1165970"/>
                  <a:gd name="connsiteY68" fmla="*/ 92075 h 1028802"/>
                  <a:gd name="connsiteX69" fmla="*/ 305545 w 1165970"/>
                  <a:gd name="connsiteY69" fmla="*/ 101600 h 1028802"/>
                  <a:gd name="connsiteX70" fmla="*/ 299195 w 1165970"/>
                  <a:gd name="connsiteY70" fmla="*/ 123825 h 1028802"/>
                  <a:gd name="connsiteX71" fmla="*/ 292845 w 1165970"/>
                  <a:gd name="connsiteY71" fmla="*/ 133350 h 1028802"/>
                  <a:gd name="connsiteX72" fmla="*/ 286495 w 1165970"/>
                  <a:gd name="connsiteY72" fmla="*/ 155575 h 1028802"/>
                  <a:gd name="connsiteX73" fmla="*/ 280145 w 1165970"/>
                  <a:gd name="connsiteY73" fmla="*/ 165100 h 1028802"/>
                  <a:gd name="connsiteX74" fmla="*/ 270620 w 1165970"/>
                  <a:gd name="connsiteY74" fmla="*/ 174625 h 1028802"/>
                  <a:gd name="connsiteX75" fmla="*/ 251570 w 1165970"/>
                  <a:gd name="connsiteY75" fmla="*/ 180975 h 1028802"/>
                  <a:gd name="connsiteX76" fmla="*/ 242045 w 1165970"/>
                  <a:gd name="connsiteY76" fmla="*/ 184150 h 1028802"/>
                  <a:gd name="connsiteX77" fmla="*/ 222995 w 1165970"/>
                  <a:gd name="connsiteY77" fmla="*/ 193675 h 1028802"/>
                  <a:gd name="connsiteX78" fmla="*/ 207120 w 1165970"/>
                  <a:gd name="connsiteY78" fmla="*/ 222250 h 1028802"/>
                  <a:gd name="connsiteX79" fmla="*/ 197595 w 1165970"/>
                  <a:gd name="connsiteY79" fmla="*/ 219075 h 1028802"/>
                  <a:gd name="connsiteX80" fmla="*/ 178545 w 1165970"/>
                  <a:gd name="connsiteY80" fmla="*/ 241300 h 1028802"/>
                  <a:gd name="connsiteX81" fmla="*/ 169020 w 1165970"/>
                  <a:gd name="connsiteY81" fmla="*/ 244475 h 1028802"/>
                  <a:gd name="connsiteX82" fmla="*/ 162670 w 1165970"/>
                  <a:gd name="connsiteY82" fmla="*/ 257175 h 1028802"/>
                  <a:gd name="connsiteX83" fmla="*/ 159495 w 1165970"/>
                  <a:gd name="connsiteY83" fmla="*/ 269875 h 1028802"/>
                  <a:gd name="connsiteX84" fmla="*/ 137270 w 1165970"/>
                  <a:gd name="connsiteY84" fmla="*/ 295275 h 1028802"/>
                  <a:gd name="connsiteX85" fmla="*/ 118220 w 1165970"/>
                  <a:gd name="connsiteY85" fmla="*/ 333375 h 1028802"/>
                  <a:gd name="connsiteX86" fmla="*/ 108695 w 1165970"/>
                  <a:gd name="connsiteY86" fmla="*/ 336550 h 1028802"/>
                  <a:gd name="connsiteX87" fmla="*/ 99170 w 1165970"/>
                  <a:gd name="connsiteY87" fmla="*/ 346075 h 1028802"/>
                  <a:gd name="connsiteX88" fmla="*/ 67420 w 1165970"/>
                  <a:gd name="connsiteY88" fmla="*/ 355600 h 1028802"/>
                  <a:gd name="connsiteX89" fmla="*/ 48370 w 1165970"/>
                  <a:gd name="connsiteY89" fmla="*/ 339725 h 1028802"/>
                  <a:gd name="connsiteX90" fmla="*/ 35670 w 1165970"/>
                  <a:gd name="connsiteY90" fmla="*/ 336550 h 1028802"/>
                  <a:gd name="connsiteX91" fmla="*/ 26145 w 1165970"/>
                  <a:gd name="connsiteY91" fmla="*/ 339725 h 1028802"/>
                  <a:gd name="connsiteX92" fmla="*/ 32495 w 1165970"/>
                  <a:gd name="connsiteY92" fmla="*/ 349250 h 1028802"/>
                  <a:gd name="connsiteX93" fmla="*/ 13445 w 1165970"/>
                  <a:gd name="connsiteY93" fmla="*/ 355600 h 1028802"/>
                  <a:gd name="connsiteX94" fmla="*/ 3920 w 1165970"/>
                  <a:gd name="connsiteY94" fmla="*/ 361950 h 1028802"/>
                  <a:gd name="connsiteX95" fmla="*/ 3920 w 1165970"/>
                  <a:gd name="connsiteY95" fmla="*/ 403225 h 1028802"/>
                  <a:gd name="connsiteX96" fmla="*/ 10270 w 1165970"/>
                  <a:gd name="connsiteY96" fmla="*/ 412750 h 1028802"/>
                  <a:gd name="connsiteX97" fmla="*/ 16620 w 1165970"/>
                  <a:gd name="connsiteY97" fmla="*/ 431800 h 1028802"/>
                  <a:gd name="connsiteX98" fmla="*/ 22970 w 1165970"/>
                  <a:gd name="connsiteY98" fmla="*/ 441325 h 1028802"/>
                  <a:gd name="connsiteX99" fmla="*/ 35670 w 1165970"/>
                  <a:gd name="connsiteY99" fmla="*/ 469900 h 1028802"/>
                  <a:gd name="connsiteX100" fmla="*/ 38845 w 1165970"/>
                  <a:gd name="connsiteY100" fmla="*/ 485775 h 1028802"/>
                  <a:gd name="connsiteX101" fmla="*/ 42020 w 1165970"/>
                  <a:gd name="connsiteY101" fmla="*/ 520700 h 1028802"/>
                  <a:gd name="connsiteX102" fmla="*/ 64245 w 1165970"/>
                  <a:gd name="connsiteY102" fmla="*/ 549275 h 1028802"/>
                  <a:gd name="connsiteX103" fmla="*/ 76945 w 1165970"/>
                  <a:gd name="connsiteY103" fmla="*/ 568325 h 1028802"/>
                  <a:gd name="connsiteX104" fmla="*/ 86470 w 1165970"/>
                  <a:gd name="connsiteY104" fmla="*/ 577850 h 1028802"/>
                  <a:gd name="connsiteX105" fmla="*/ 102345 w 1165970"/>
                  <a:gd name="connsiteY105" fmla="*/ 596900 h 1028802"/>
                  <a:gd name="connsiteX106" fmla="*/ 115045 w 1165970"/>
                  <a:gd name="connsiteY106" fmla="*/ 603250 h 1028802"/>
                  <a:gd name="connsiteX107" fmla="*/ 146795 w 1165970"/>
                  <a:gd name="connsiteY107" fmla="*/ 612775 h 1028802"/>
                  <a:gd name="connsiteX108" fmla="*/ 156320 w 1165970"/>
                  <a:gd name="connsiteY108" fmla="*/ 615950 h 1028802"/>
                  <a:gd name="connsiteX109" fmla="*/ 226170 w 1165970"/>
                  <a:gd name="connsiteY109" fmla="*/ 612775 h 1028802"/>
                  <a:gd name="connsiteX110" fmla="*/ 235695 w 1165970"/>
                  <a:gd name="connsiteY110" fmla="*/ 609600 h 1028802"/>
                  <a:gd name="connsiteX111" fmla="*/ 292845 w 1165970"/>
                  <a:gd name="connsiteY111" fmla="*/ 612775 h 1028802"/>
                  <a:gd name="connsiteX112" fmla="*/ 289670 w 1165970"/>
                  <a:gd name="connsiteY112" fmla="*/ 733425 h 1028802"/>
                  <a:gd name="connsiteX113" fmla="*/ 283320 w 1165970"/>
                  <a:gd name="connsiteY113" fmla="*/ 742950 h 1028802"/>
                  <a:gd name="connsiteX114" fmla="*/ 276970 w 1165970"/>
                  <a:gd name="connsiteY114" fmla="*/ 762000 h 1028802"/>
                  <a:gd name="connsiteX115" fmla="*/ 270620 w 1165970"/>
                  <a:gd name="connsiteY115" fmla="*/ 784225 h 1028802"/>
                  <a:gd name="connsiteX116" fmla="*/ 267445 w 1165970"/>
                  <a:gd name="connsiteY116" fmla="*/ 800100 h 1028802"/>
                  <a:gd name="connsiteX117" fmla="*/ 257920 w 1165970"/>
                  <a:gd name="connsiteY117" fmla="*/ 822325 h 1028802"/>
                  <a:gd name="connsiteX118" fmla="*/ 321420 w 1165970"/>
                  <a:gd name="connsiteY118" fmla="*/ 835025 h 1028802"/>
                  <a:gd name="connsiteX119" fmla="*/ 330945 w 1165970"/>
                  <a:gd name="connsiteY119" fmla="*/ 838200 h 1028802"/>
                  <a:gd name="connsiteX120" fmla="*/ 356345 w 1165970"/>
                  <a:gd name="connsiteY120" fmla="*/ 844550 h 1028802"/>
                  <a:gd name="connsiteX121" fmla="*/ 369045 w 1165970"/>
                  <a:gd name="connsiteY121" fmla="*/ 863600 h 1028802"/>
                  <a:gd name="connsiteX122" fmla="*/ 375395 w 1165970"/>
                  <a:gd name="connsiteY122" fmla="*/ 873125 h 1028802"/>
                  <a:gd name="connsiteX123" fmla="*/ 397620 w 1165970"/>
                  <a:gd name="connsiteY123" fmla="*/ 879475 h 1028802"/>
                  <a:gd name="connsiteX124" fmla="*/ 438895 w 1165970"/>
                  <a:gd name="connsiteY124" fmla="*/ 889000 h 1028802"/>
                  <a:gd name="connsiteX125" fmla="*/ 451595 w 1165970"/>
                  <a:gd name="connsiteY125" fmla="*/ 895350 h 1028802"/>
                  <a:gd name="connsiteX126" fmla="*/ 457945 w 1165970"/>
                  <a:gd name="connsiteY126" fmla="*/ 904875 h 1028802"/>
                  <a:gd name="connsiteX127" fmla="*/ 467470 w 1165970"/>
                  <a:gd name="connsiteY127" fmla="*/ 908050 h 1028802"/>
                  <a:gd name="connsiteX128" fmla="*/ 492870 w 1165970"/>
                  <a:gd name="connsiteY128" fmla="*/ 917575 h 1028802"/>
                  <a:gd name="connsiteX129" fmla="*/ 527795 w 1165970"/>
                  <a:gd name="connsiteY129" fmla="*/ 914400 h 1028802"/>
                  <a:gd name="connsiteX130" fmla="*/ 540495 w 1165970"/>
                  <a:gd name="connsiteY130" fmla="*/ 908050 h 1028802"/>
                  <a:gd name="connsiteX131" fmla="*/ 572245 w 1165970"/>
                  <a:gd name="connsiteY131" fmla="*/ 901700 h 1028802"/>
                  <a:gd name="connsiteX132" fmla="*/ 584945 w 1165970"/>
                  <a:gd name="connsiteY132" fmla="*/ 895350 h 1028802"/>
                  <a:gd name="connsiteX133" fmla="*/ 597645 w 1165970"/>
                  <a:gd name="connsiteY133" fmla="*/ 892175 h 1028802"/>
                  <a:gd name="connsiteX134" fmla="*/ 607170 w 1165970"/>
                  <a:gd name="connsiteY134" fmla="*/ 889000 h 1028802"/>
                  <a:gd name="connsiteX135" fmla="*/ 638920 w 1165970"/>
                  <a:gd name="connsiteY135" fmla="*/ 892175 h 1028802"/>
                  <a:gd name="connsiteX136" fmla="*/ 645270 w 1165970"/>
                  <a:gd name="connsiteY136" fmla="*/ 901700 h 1028802"/>
                  <a:gd name="connsiteX137" fmla="*/ 654795 w 1165970"/>
                  <a:gd name="connsiteY137" fmla="*/ 904875 h 1028802"/>
                  <a:gd name="connsiteX138" fmla="*/ 664320 w 1165970"/>
                  <a:gd name="connsiteY138" fmla="*/ 914400 h 1028802"/>
                  <a:gd name="connsiteX139" fmla="*/ 686545 w 1165970"/>
                  <a:gd name="connsiteY139" fmla="*/ 939800 h 1028802"/>
                  <a:gd name="connsiteX140" fmla="*/ 696070 w 1165970"/>
                  <a:gd name="connsiteY140" fmla="*/ 942975 h 1028802"/>
                  <a:gd name="connsiteX141" fmla="*/ 727820 w 1165970"/>
                  <a:gd name="connsiteY141" fmla="*/ 949325 h 1028802"/>
                  <a:gd name="connsiteX142" fmla="*/ 750045 w 1165970"/>
                  <a:gd name="connsiteY142" fmla="*/ 946150 h 1028802"/>
                  <a:gd name="connsiteX143" fmla="*/ 759570 w 1165970"/>
                  <a:gd name="connsiteY143" fmla="*/ 939800 h 1028802"/>
                  <a:gd name="connsiteX144" fmla="*/ 775445 w 1165970"/>
                  <a:gd name="connsiteY144" fmla="*/ 936625 h 1028802"/>
                  <a:gd name="connsiteX145" fmla="*/ 784970 w 1165970"/>
                  <a:gd name="connsiteY145" fmla="*/ 933450 h 1028802"/>
                  <a:gd name="connsiteX146" fmla="*/ 807195 w 1165970"/>
                  <a:gd name="connsiteY146" fmla="*/ 936625 h 1028802"/>
                  <a:gd name="connsiteX147" fmla="*/ 816720 w 1165970"/>
                  <a:gd name="connsiteY147" fmla="*/ 946150 h 1028802"/>
                  <a:gd name="connsiteX148" fmla="*/ 826245 w 1165970"/>
                  <a:gd name="connsiteY148" fmla="*/ 949325 h 1028802"/>
                  <a:gd name="connsiteX149" fmla="*/ 835770 w 1165970"/>
                  <a:gd name="connsiteY149" fmla="*/ 955675 h 1028802"/>
                  <a:gd name="connsiteX150" fmla="*/ 838945 w 1165970"/>
                  <a:gd name="connsiteY150" fmla="*/ 965200 h 1028802"/>
                  <a:gd name="connsiteX151" fmla="*/ 851645 w 1165970"/>
                  <a:gd name="connsiteY151" fmla="*/ 968375 h 1028802"/>
                  <a:gd name="connsiteX152" fmla="*/ 886570 w 1165970"/>
                  <a:gd name="connsiteY152" fmla="*/ 965200 h 1028802"/>
                  <a:gd name="connsiteX153" fmla="*/ 889745 w 1165970"/>
                  <a:gd name="connsiteY153" fmla="*/ 946150 h 1028802"/>
                  <a:gd name="connsiteX154" fmla="*/ 902445 w 1165970"/>
                  <a:gd name="connsiteY154" fmla="*/ 942975 h 1028802"/>
                  <a:gd name="connsiteX155" fmla="*/ 921495 w 1165970"/>
                  <a:gd name="connsiteY155" fmla="*/ 936625 h 1028802"/>
                  <a:gd name="connsiteX156" fmla="*/ 924670 w 1165970"/>
                  <a:gd name="connsiteY156" fmla="*/ 946150 h 1028802"/>
                  <a:gd name="connsiteX157" fmla="*/ 927845 w 1165970"/>
                  <a:gd name="connsiteY157" fmla="*/ 965200 h 1028802"/>
                  <a:gd name="connsiteX158" fmla="*/ 934195 w 1165970"/>
                  <a:gd name="connsiteY158" fmla="*/ 977900 h 1028802"/>
                  <a:gd name="connsiteX159" fmla="*/ 940545 w 1165970"/>
                  <a:gd name="connsiteY159" fmla="*/ 987425 h 1028802"/>
                  <a:gd name="connsiteX160" fmla="*/ 959595 w 1165970"/>
                  <a:gd name="connsiteY160" fmla="*/ 996950 h 1028802"/>
                  <a:gd name="connsiteX161" fmla="*/ 988170 w 1165970"/>
                  <a:gd name="connsiteY161" fmla="*/ 1000125 h 1028802"/>
                  <a:gd name="connsiteX162" fmla="*/ 1000870 w 1165970"/>
                  <a:gd name="connsiteY162" fmla="*/ 1003300 h 1028802"/>
                  <a:gd name="connsiteX163" fmla="*/ 1016745 w 1165970"/>
                  <a:gd name="connsiteY163" fmla="*/ 1006475 h 1028802"/>
                  <a:gd name="connsiteX164" fmla="*/ 1029445 w 1165970"/>
                  <a:gd name="connsiteY164" fmla="*/ 1022350 h 1028802"/>
                  <a:gd name="connsiteX165" fmla="*/ 1077070 w 1165970"/>
                  <a:gd name="connsiteY165" fmla="*/ 1025525 h 1028802"/>
                  <a:gd name="connsiteX166" fmla="*/ 1092945 w 1165970"/>
                  <a:gd name="connsiteY166" fmla="*/ 1028700 h 1028802"/>
                  <a:gd name="connsiteX167" fmla="*/ 1099295 w 1165970"/>
                  <a:gd name="connsiteY167" fmla="*/ 1009650 h 1028802"/>
                  <a:gd name="connsiteX168" fmla="*/ 1089770 w 1165970"/>
                  <a:gd name="connsiteY168" fmla="*/ 1003300 h 1028802"/>
                  <a:gd name="connsiteX169" fmla="*/ 1092945 w 1165970"/>
                  <a:gd name="connsiteY169" fmla="*/ 981075 h 1028802"/>
                  <a:gd name="connsiteX170" fmla="*/ 1111995 w 1165970"/>
                  <a:gd name="connsiteY170" fmla="*/ 977900 h 1028802"/>
                  <a:gd name="connsiteX171" fmla="*/ 1124695 w 1165970"/>
                  <a:gd name="connsiteY171" fmla="*/ 974725 h 1028802"/>
                  <a:gd name="connsiteX172" fmla="*/ 1131045 w 1165970"/>
                  <a:gd name="connsiteY172" fmla="*/ 965200 h 1028802"/>
                  <a:gd name="connsiteX173" fmla="*/ 1124695 w 1165970"/>
                  <a:gd name="connsiteY173" fmla="*/ 946150 h 1028802"/>
                  <a:gd name="connsiteX174" fmla="*/ 1121520 w 1165970"/>
                  <a:gd name="connsiteY174" fmla="*/ 936625 h 1028802"/>
                  <a:gd name="connsiteX175" fmla="*/ 1118345 w 1165970"/>
                  <a:gd name="connsiteY175" fmla="*/ 927100 h 1028802"/>
                  <a:gd name="connsiteX176" fmla="*/ 1108820 w 1165970"/>
                  <a:gd name="connsiteY176" fmla="*/ 917575 h 1028802"/>
                  <a:gd name="connsiteX177" fmla="*/ 1092945 w 1165970"/>
                  <a:gd name="connsiteY177" fmla="*/ 889000 h 1028802"/>
                  <a:gd name="connsiteX178" fmla="*/ 1089770 w 1165970"/>
                  <a:gd name="connsiteY178" fmla="*/ 876300 h 1028802"/>
                  <a:gd name="connsiteX179" fmla="*/ 1102470 w 1165970"/>
                  <a:gd name="connsiteY179" fmla="*/ 869950 h 1028802"/>
                  <a:gd name="connsiteX180" fmla="*/ 1140570 w 1165970"/>
                  <a:gd name="connsiteY180" fmla="*/ 866775 h 1028802"/>
                  <a:gd name="connsiteX181" fmla="*/ 1146920 w 1165970"/>
                  <a:gd name="connsiteY181" fmla="*/ 857250 h 1028802"/>
                  <a:gd name="connsiteX182" fmla="*/ 1127870 w 1165970"/>
                  <a:gd name="connsiteY182" fmla="*/ 838200 h 1028802"/>
                  <a:gd name="connsiteX183" fmla="*/ 1140570 w 1165970"/>
                  <a:gd name="connsiteY183" fmla="*/ 831850 h 1028802"/>
                  <a:gd name="connsiteX184" fmla="*/ 1131045 w 1165970"/>
                  <a:gd name="connsiteY184" fmla="*/ 828675 h 1028802"/>
                  <a:gd name="connsiteX185" fmla="*/ 1124695 w 1165970"/>
                  <a:gd name="connsiteY185" fmla="*/ 809625 h 1028802"/>
                  <a:gd name="connsiteX186" fmla="*/ 1134220 w 1165970"/>
                  <a:gd name="connsiteY186" fmla="*/ 771525 h 1028802"/>
                  <a:gd name="connsiteX187" fmla="*/ 1140570 w 1165970"/>
                  <a:gd name="connsiteY187" fmla="*/ 762000 h 1028802"/>
                  <a:gd name="connsiteX188" fmla="*/ 1150095 w 1165970"/>
                  <a:gd name="connsiteY188" fmla="*/ 755650 h 1028802"/>
                  <a:gd name="connsiteX189" fmla="*/ 1156445 w 1165970"/>
                  <a:gd name="connsiteY189" fmla="*/ 742950 h 1028802"/>
                  <a:gd name="connsiteX190" fmla="*/ 1162795 w 1165970"/>
                  <a:gd name="connsiteY190" fmla="*/ 717550 h 1028802"/>
                  <a:gd name="connsiteX191" fmla="*/ 1165970 w 1165970"/>
                  <a:gd name="connsiteY191" fmla="*/ 704850 h 1028802"/>
                  <a:gd name="connsiteX0" fmla="*/ 1165970 w 1165970"/>
                  <a:gd name="connsiteY0" fmla="*/ 704850 h 1028802"/>
                  <a:gd name="connsiteX1" fmla="*/ 1150095 w 1165970"/>
                  <a:gd name="connsiteY1" fmla="*/ 682625 h 1028802"/>
                  <a:gd name="connsiteX2" fmla="*/ 1140570 w 1165970"/>
                  <a:gd name="connsiteY2" fmla="*/ 673100 h 1028802"/>
                  <a:gd name="connsiteX3" fmla="*/ 1121520 w 1165970"/>
                  <a:gd name="connsiteY3" fmla="*/ 669925 h 1028802"/>
                  <a:gd name="connsiteX4" fmla="*/ 1102470 w 1165970"/>
                  <a:gd name="connsiteY4" fmla="*/ 654050 h 1028802"/>
                  <a:gd name="connsiteX5" fmla="*/ 1083420 w 1165970"/>
                  <a:gd name="connsiteY5" fmla="*/ 657225 h 1028802"/>
                  <a:gd name="connsiteX6" fmla="*/ 1023095 w 1165970"/>
                  <a:gd name="connsiteY6" fmla="*/ 663575 h 1028802"/>
                  <a:gd name="connsiteX7" fmla="*/ 978645 w 1165970"/>
                  <a:gd name="connsiteY7" fmla="*/ 660400 h 1028802"/>
                  <a:gd name="connsiteX8" fmla="*/ 969120 w 1165970"/>
                  <a:gd name="connsiteY8" fmla="*/ 654050 h 1028802"/>
                  <a:gd name="connsiteX9" fmla="*/ 940545 w 1165970"/>
                  <a:gd name="connsiteY9" fmla="*/ 647700 h 1028802"/>
                  <a:gd name="connsiteX10" fmla="*/ 924670 w 1165970"/>
                  <a:gd name="connsiteY10" fmla="*/ 631825 h 1028802"/>
                  <a:gd name="connsiteX11" fmla="*/ 915145 w 1165970"/>
                  <a:gd name="connsiteY11" fmla="*/ 625475 h 1028802"/>
                  <a:gd name="connsiteX12" fmla="*/ 886570 w 1165970"/>
                  <a:gd name="connsiteY12" fmla="*/ 603250 h 1028802"/>
                  <a:gd name="connsiteX13" fmla="*/ 870695 w 1165970"/>
                  <a:gd name="connsiteY13" fmla="*/ 587375 h 1028802"/>
                  <a:gd name="connsiteX14" fmla="*/ 864345 w 1165970"/>
                  <a:gd name="connsiteY14" fmla="*/ 577850 h 1028802"/>
                  <a:gd name="connsiteX15" fmla="*/ 854820 w 1165970"/>
                  <a:gd name="connsiteY15" fmla="*/ 571500 h 1028802"/>
                  <a:gd name="connsiteX16" fmla="*/ 845295 w 1165970"/>
                  <a:gd name="connsiteY16" fmla="*/ 561975 h 1028802"/>
                  <a:gd name="connsiteX17" fmla="*/ 826245 w 1165970"/>
                  <a:gd name="connsiteY17" fmla="*/ 549275 h 1028802"/>
                  <a:gd name="connsiteX18" fmla="*/ 813545 w 1165970"/>
                  <a:gd name="connsiteY18" fmla="*/ 581025 h 1028802"/>
                  <a:gd name="connsiteX19" fmla="*/ 804020 w 1165970"/>
                  <a:gd name="connsiteY19" fmla="*/ 577850 h 1028802"/>
                  <a:gd name="connsiteX20" fmla="*/ 794495 w 1165970"/>
                  <a:gd name="connsiteY20" fmla="*/ 571500 h 1028802"/>
                  <a:gd name="connsiteX21" fmla="*/ 788145 w 1165970"/>
                  <a:gd name="connsiteY21" fmla="*/ 558800 h 1028802"/>
                  <a:gd name="connsiteX22" fmla="*/ 778620 w 1165970"/>
                  <a:gd name="connsiteY22" fmla="*/ 555625 h 1028802"/>
                  <a:gd name="connsiteX23" fmla="*/ 765920 w 1165970"/>
                  <a:gd name="connsiteY23" fmla="*/ 549275 h 1028802"/>
                  <a:gd name="connsiteX24" fmla="*/ 753220 w 1165970"/>
                  <a:gd name="connsiteY24" fmla="*/ 546100 h 1028802"/>
                  <a:gd name="connsiteX25" fmla="*/ 743695 w 1165970"/>
                  <a:gd name="connsiteY25" fmla="*/ 542925 h 1028802"/>
                  <a:gd name="connsiteX26" fmla="*/ 715120 w 1165970"/>
                  <a:gd name="connsiteY26" fmla="*/ 520700 h 1028802"/>
                  <a:gd name="connsiteX27" fmla="*/ 696070 w 1165970"/>
                  <a:gd name="connsiteY27" fmla="*/ 511175 h 1028802"/>
                  <a:gd name="connsiteX28" fmla="*/ 689720 w 1165970"/>
                  <a:gd name="connsiteY28" fmla="*/ 501650 h 1028802"/>
                  <a:gd name="connsiteX29" fmla="*/ 696070 w 1165970"/>
                  <a:gd name="connsiteY29" fmla="*/ 492125 h 1028802"/>
                  <a:gd name="connsiteX30" fmla="*/ 708770 w 1165970"/>
                  <a:gd name="connsiteY30" fmla="*/ 482600 h 1028802"/>
                  <a:gd name="connsiteX31" fmla="*/ 718295 w 1165970"/>
                  <a:gd name="connsiteY31" fmla="*/ 473075 h 1028802"/>
                  <a:gd name="connsiteX32" fmla="*/ 715120 w 1165970"/>
                  <a:gd name="connsiteY32" fmla="*/ 447675 h 1028802"/>
                  <a:gd name="connsiteX33" fmla="*/ 705595 w 1165970"/>
                  <a:gd name="connsiteY33" fmla="*/ 444500 h 1028802"/>
                  <a:gd name="connsiteX34" fmla="*/ 686545 w 1165970"/>
                  <a:gd name="connsiteY34" fmla="*/ 441325 h 1028802"/>
                  <a:gd name="connsiteX35" fmla="*/ 677020 w 1165970"/>
                  <a:gd name="connsiteY35" fmla="*/ 434975 h 1028802"/>
                  <a:gd name="connsiteX36" fmla="*/ 664320 w 1165970"/>
                  <a:gd name="connsiteY36" fmla="*/ 431800 h 1028802"/>
                  <a:gd name="connsiteX37" fmla="*/ 661145 w 1165970"/>
                  <a:gd name="connsiteY37" fmla="*/ 422275 h 1028802"/>
                  <a:gd name="connsiteX38" fmla="*/ 657970 w 1165970"/>
                  <a:gd name="connsiteY38" fmla="*/ 390525 h 1028802"/>
                  <a:gd name="connsiteX39" fmla="*/ 645270 w 1165970"/>
                  <a:gd name="connsiteY39" fmla="*/ 384175 h 1028802"/>
                  <a:gd name="connsiteX40" fmla="*/ 626220 w 1165970"/>
                  <a:gd name="connsiteY40" fmla="*/ 371475 h 1028802"/>
                  <a:gd name="connsiteX41" fmla="*/ 603995 w 1165970"/>
                  <a:gd name="connsiteY41" fmla="*/ 374650 h 1028802"/>
                  <a:gd name="connsiteX42" fmla="*/ 584945 w 1165970"/>
                  <a:gd name="connsiteY42" fmla="*/ 390525 h 1028802"/>
                  <a:gd name="connsiteX43" fmla="*/ 572245 w 1165970"/>
                  <a:gd name="connsiteY43" fmla="*/ 393700 h 1028802"/>
                  <a:gd name="connsiteX44" fmla="*/ 556370 w 1165970"/>
                  <a:gd name="connsiteY44" fmla="*/ 390525 h 1028802"/>
                  <a:gd name="connsiteX45" fmla="*/ 543670 w 1165970"/>
                  <a:gd name="connsiteY45" fmla="*/ 365125 h 1028802"/>
                  <a:gd name="connsiteX46" fmla="*/ 540495 w 1165970"/>
                  <a:gd name="connsiteY46" fmla="*/ 352425 h 1028802"/>
                  <a:gd name="connsiteX47" fmla="*/ 534145 w 1165970"/>
                  <a:gd name="connsiteY47" fmla="*/ 333375 h 1028802"/>
                  <a:gd name="connsiteX48" fmla="*/ 530970 w 1165970"/>
                  <a:gd name="connsiteY48" fmla="*/ 209550 h 1028802"/>
                  <a:gd name="connsiteX49" fmla="*/ 524620 w 1165970"/>
                  <a:gd name="connsiteY49" fmla="*/ 184150 h 1028802"/>
                  <a:gd name="connsiteX50" fmla="*/ 521445 w 1165970"/>
                  <a:gd name="connsiteY50" fmla="*/ 171450 h 1028802"/>
                  <a:gd name="connsiteX51" fmla="*/ 508745 w 1165970"/>
                  <a:gd name="connsiteY51" fmla="*/ 152400 h 1028802"/>
                  <a:gd name="connsiteX52" fmla="*/ 502395 w 1165970"/>
                  <a:gd name="connsiteY52" fmla="*/ 142875 h 1028802"/>
                  <a:gd name="connsiteX53" fmla="*/ 499220 w 1165970"/>
                  <a:gd name="connsiteY53" fmla="*/ 104775 h 1028802"/>
                  <a:gd name="connsiteX54" fmla="*/ 496045 w 1165970"/>
                  <a:gd name="connsiteY54" fmla="*/ 92075 h 1028802"/>
                  <a:gd name="connsiteX55" fmla="*/ 486520 w 1165970"/>
                  <a:gd name="connsiteY55" fmla="*/ 82550 h 1028802"/>
                  <a:gd name="connsiteX56" fmla="*/ 480170 w 1165970"/>
                  <a:gd name="connsiteY56" fmla="*/ 73025 h 1028802"/>
                  <a:gd name="connsiteX57" fmla="*/ 476995 w 1165970"/>
                  <a:gd name="connsiteY57" fmla="*/ 60325 h 1028802"/>
                  <a:gd name="connsiteX58" fmla="*/ 473820 w 1165970"/>
                  <a:gd name="connsiteY58" fmla="*/ 44450 h 1028802"/>
                  <a:gd name="connsiteX59" fmla="*/ 467470 w 1165970"/>
                  <a:gd name="connsiteY59" fmla="*/ 25400 h 1028802"/>
                  <a:gd name="connsiteX60" fmla="*/ 448420 w 1165970"/>
                  <a:gd name="connsiteY60" fmla="*/ 12700 h 1028802"/>
                  <a:gd name="connsiteX61" fmla="*/ 438895 w 1165970"/>
                  <a:gd name="connsiteY61" fmla="*/ 6350 h 1028802"/>
                  <a:gd name="connsiteX62" fmla="*/ 413495 w 1165970"/>
                  <a:gd name="connsiteY62" fmla="*/ 0 h 1028802"/>
                  <a:gd name="connsiteX63" fmla="*/ 391270 w 1165970"/>
                  <a:gd name="connsiteY63" fmla="*/ 3175 h 1028802"/>
                  <a:gd name="connsiteX64" fmla="*/ 372220 w 1165970"/>
                  <a:gd name="connsiteY64" fmla="*/ 19050 h 1028802"/>
                  <a:gd name="connsiteX65" fmla="*/ 365870 w 1165970"/>
                  <a:gd name="connsiteY65" fmla="*/ 28575 h 1028802"/>
                  <a:gd name="connsiteX66" fmla="*/ 346820 w 1165970"/>
                  <a:gd name="connsiteY66" fmla="*/ 41275 h 1028802"/>
                  <a:gd name="connsiteX67" fmla="*/ 337295 w 1165970"/>
                  <a:gd name="connsiteY67" fmla="*/ 47625 h 1028802"/>
                  <a:gd name="connsiteX68" fmla="*/ 311895 w 1165970"/>
                  <a:gd name="connsiteY68" fmla="*/ 92075 h 1028802"/>
                  <a:gd name="connsiteX69" fmla="*/ 305545 w 1165970"/>
                  <a:gd name="connsiteY69" fmla="*/ 101600 h 1028802"/>
                  <a:gd name="connsiteX70" fmla="*/ 299195 w 1165970"/>
                  <a:gd name="connsiteY70" fmla="*/ 123825 h 1028802"/>
                  <a:gd name="connsiteX71" fmla="*/ 292845 w 1165970"/>
                  <a:gd name="connsiteY71" fmla="*/ 133350 h 1028802"/>
                  <a:gd name="connsiteX72" fmla="*/ 286495 w 1165970"/>
                  <a:gd name="connsiteY72" fmla="*/ 155575 h 1028802"/>
                  <a:gd name="connsiteX73" fmla="*/ 280145 w 1165970"/>
                  <a:gd name="connsiteY73" fmla="*/ 165100 h 1028802"/>
                  <a:gd name="connsiteX74" fmla="*/ 270620 w 1165970"/>
                  <a:gd name="connsiteY74" fmla="*/ 174625 h 1028802"/>
                  <a:gd name="connsiteX75" fmla="*/ 251570 w 1165970"/>
                  <a:gd name="connsiteY75" fmla="*/ 180975 h 1028802"/>
                  <a:gd name="connsiteX76" fmla="*/ 242045 w 1165970"/>
                  <a:gd name="connsiteY76" fmla="*/ 184150 h 1028802"/>
                  <a:gd name="connsiteX77" fmla="*/ 222995 w 1165970"/>
                  <a:gd name="connsiteY77" fmla="*/ 193675 h 1028802"/>
                  <a:gd name="connsiteX78" fmla="*/ 207120 w 1165970"/>
                  <a:gd name="connsiteY78" fmla="*/ 222250 h 1028802"/>
                  <a:gd name="connsiteX79" fmla="*/ 197595 w 1165970"/>
                  <a:gd name="connsiteY79" fmla="*/ 219075 h 1028802"/>
                  <a:gd name="connsiteX80" fmla="*/ 178545 w 1165970"/>
                  <a:gd name="connsiteY80" fmla="*/ 241300 h 1028802"/>
                  <a:gd name="connsiteX81" fmla="*/ 169020 w 1165970"/>
                  <a:gd name="connsiteY81" fmla="*/ 244475 h 1028802"/>
                  <a:gd name="connsiteX82" fmla="*/ 162670 w 1165970"/>
                  <a:gd name="connsiteY82" fmla="*/ 257175 h 1028802"/>
                  <a:gd name="connsiteX83" fmla="*/ 159495 w 1165970"/>
                  <a:gd name="connsiteY83" fmla="*/ 269875 h 1028802"/>
                  <a:gd name="connsiteX84" fmla="*/ 137270 w 1165970"/>
                  <a:gd name="connsiteY84" fmla="*/ 295275 h 1028802"/>
                  <a:gd name="connsiteX85" fmla="*/ 118220 w 1165970"/>
                  <a:gd name="connsiteY85" fmla="*/ 333375 h 1028802"/>
                  <a:gd name="connsiteX86" fmla="*/ 108695 w 1165970"/>
                  <a:gd name="connsiteY86" fmla="*/ 336550 h 1028802"/>
                  <a:gd name="connsiteX87" fmla="*/ 99170 w 1165970"/>
                  <a:gd name="connsiteY87" fmla="*/ 346075 h 1028802"/>
                  <a:gd name="connsiteX88" fmla="*/ 67420 w 1165970"/>
                  <a:gd name="connsiteY88" fmla="*/ 355600 h 1028802"/>
                  <a:gd name="connsiteX89" fmla="*/ 48370 w 1165970"/>
                  <a:gd name="connsiteY89" fmla="*/ 339725 h 1028802"/>
                  <a:gd name="connsiteX90" fmla="*/ 35670 w 1165970"/>
                  <a:gd name="connsiteY90" fmla="*/ 336550 h 1028802"/>
                  <a:gd name="connsiteX91" fmla="*/ 26145 w 1165970"/>
                  <a:gd name="connsiteY91" fmla="*/ 339725 h 1028802"/>
                  <a:gd name="connsiteX92" fmla="*/ 32495 w 1165970"/>
                  <a:gd name="connsiteY92" fmla="*/ 349250 h 1028802"/>
                  <a:gd name="connsiteX93" fmla="*/ 13445 w 1165970"/>
                  <a:gd name="connsiteY93" fmla="*/ 355600 h 1028802"/>
                  <a:gd name="connsiteX94" fmla="*/ 3920 w 1165970"/>
                  <a:gd name="connsiteY94" fmla="*/ 361950 h 1028802"/>
                  <a:gd name="connsiteX95" fmla="*/ 3920 w 1165970"/>
                  <a:gd name="connsiteY95" fmla="*/ 403225 h 1028802"/>
                  <a:gd name="connsiteX96" fmla="*/ 10270 w 1165970"/>
                  <a:gd name="connsiteY96" fmla="*/ 412750 h 1028802"/>
                  <a:gd name="connsiteX97" fmla="*/ 16620 w 1165970"/>
                  <a:gd name="connsiteY97" fmla="*/ 431800 h 1028802"/>
                  <a:gd name="connsiteX98" fmla="*/ 22970 w 1165970"/>
                  <a:gd name="connsiteY98" fmla="*/ 441325 h 1028802"/>
                  <a:gd name="connsiteX99" fmla="*/ 35670 w 1165970"/>
                  <a:gd name="connsiteY99" fmla="*/ 469900 h 1028802"/>
                  <a:gd name="connsiteX100" fmla="*/ 38845 w 1165970"/>
                  <a:gd name="connsiteY100" fmla="*/ 485775 h 1028802"/>
                  <a:gd name="connsiteX101" fmla="*/ 42020 w 1165970"/>
                  <a:gd name="connsiteY101" fmla="*/ 520700 h 1028802"/>
                  <a:gd name="connsiteX102" fmla="*/ 64245 w 1165970"/>
                  <a:gd name="connsiteY102" fmla="*/ 549275 h 1028802"/>
                  <a:gd name="connsiteX103" fmla="*/ 76945 w 1165970"/>
                  <a:gd name="connsiteY103" fmla="*/ 568325 h 1028802"/>
                  <a:gd name="connsiteX104" fmla="*/ 86470 w 1165970"/>
                  <a:gd name="connsiteY104" fmla="*/ 577850 h 1028802"/>
                  <a:gd name="connsiteX105" fmla="*/ 102345 w 1165970"/>
                  <a:gd name="connsiteY105" fmla="*/ 596900 h 1028802"/>
                  <a:gd name="connsiteX106" fmla="*/ 115045 w 1165970"/>
                  <a:gd name="connsiteY106" fmla="*/ 603250 h 1028802"/>
                  <a:gd name="connsiteX107" fmla="*/ 146795 w 1165970"/>
                  <a:gd name="connsiteY107" fmla="*/ 612775 h 1028802"/>
                  <a:gd name="connsiteX108" fmla="*/ 156320 w 1165970"/>
                  <a:gd name="connsiteY108" fmla="*/ 615950 h 1028802"/>
                  <a:gd name="connsiteX109" fmla="*/ 226170 w 1165970"/>
                  <a:gd name="connsiteY109" fmla="*/ 612775 h 1028802"/>
                  <a:gd name="connsiteX110" fmla="*/ 235695 w 1165970"/>
                  <a:gd name="connsiteY110" fmla="*/ 609600 h 1028802"/>
                  <a:gd name="connsiteX111" fmla="*/ 292845 w 1165970"/>
                  <a:gd name="connsiteY111" fmla="*/ 612775 h 1028802"/>
                  <a:gd name="connsiteX112" fmla="*/ 289670 w 1165970"/>
                  <a:gd name="connsiteY112" fmla="*/ 733425 h 1028802"/>
                  <a:gd name="connsiteX113" fmla="*/ 283320 w 1165970"/>
                  <a:gd name="connsiteY113" fmla="*/ 742950 h 1028802"/>
                  <a:gd name="connsiteX114" fmla="*/ 276970 w 1165970"/>
                  <a:gd name="connsiteY114" fmla="*/ 762000 h 1028802"/>
                  <a:gd name="connsiteX115" fmla="*/ 270620 w 1165970"/>
                  <a:gd name="connsiteY115" fmla="*/ 784225 h 1028802"/>
                  <a:gd name="connsiteX116" fmla="*/ 267445 w 1165970"/>
                  <a:gd name="connsiteY116" fmla="*/ 800100 h 1028802"/>
                  <a:gd name="connsiteX117" fmla="*/ 257920 w 1165970"/>
                  <a:gd name="connsiteY117" fmla="*/ 822325 h 1028802"/>
                  <a:gd name="connsiteX118" fmla="*/ 321420 w 1165970"/>
                  <a:gd name="connsiteY118" fmla="*/ 835025 h 1028802"/>
                  <a:gd name="connsiteX119" fmla="*/ 330945 w 1165970"/>
                  <a:gd name="connsiteY119" fmla="*/ 838200 h 1028802"/>
                  <a:gd name="connsiteX120" fmla="*/ 356345 w 1165970"/>
                  <a:gd name="connsiteY120" fmla="*/ 844550 h 1028802"/>
                  <a:gd name="connsiteX121" fmla="*/ 369045 w 1165970"/>
                  <a:gd name="connsiteY121" fmla="*/ 863600 h 1028802"/>
                  <a:gd name="connsiteX122" fmla="*/ 375395 w 1165970"/>
                  <a:gd name="connsiteY122" fmla="*/ 873125 h 1028802"/>
                  <a:gd name="connsiteX123" fmla="*/ 397620 w 1165970"/>
                  <a:gd name="connsiteY123" fmla="*/ 879475 h 1028802"/>
                  <a:gd name="connsiteX124" fmla="*/ 438895 w 1165970"/>
                  <a:gd name="connsiteY124" fmla="*/ 889000 h 1028802"/>
                  <a:gd name="connsiteX125" fmla="*/ 451595 w 1165970"/>
                  <a:gd name="connsiteY125" fmla="*/ 895350 h 1028802"/>
                  <a:gd name="connsiteX126" fmla="*/ 457945 w 1165970"/>
                  <a:gd name="connsiteY126" fmla="*/ 904875 h 1028802"/>
                  <a:gd name="connsiteX127" fmla="*/ 467470 w 1165970"/>
                  <a:gd name="connsiteY127" fmla="*/ 908050 h 1028802"/>
                  <a:gd name="connsiteX128" fmla="*/ 492870 w 1165970"/>
                  <a:gd name="connsiteY128" fmla="*/ 917575 h 1028802"/>
                  <a:gd name="connsiteX129" fmla="*/ 527795 w 1165970"/>
                  <a:gd name="connsiteY129" fmla="*/ 914400 h 1028802"/>
                  <a:gd name="connsiteX130" fmla="*/ 540495 w 1165970"/>
                  <a:gd name="connsiteY130" fmla="*/ 908050 h 1028802"/>
                  <a:gd name="connsiteX131" fmla="*/ 572245 w 1165970"/>
                  <a:gd name="connsiteY131" fmla="*/ 901700 h 1028802"/>
                  <a:gd name="connsiteX132" fmla="*/ 584945 w 1165970"/>
                  <a:gd name="connsiteY132" fmla="*/ 895350 h 1028802"/>
                  <a:gd name="connsiteX133" fmla="*/ 597645 w 1165970"/>
                  <a:gd name="connsiteY133" fmla="*/ 892175 h 1028802"/>
                  <a:gd name="connsiteX134" fmla="*/ 607170 w 1165970"/>
                  <a:gd name="connsiteY134" fmla="*/ 889000 h 1028802"/>
                  <a:gd name="connsiteX135" fmla="*/ 638920 w 1165970"/>
                  <a:gd name="connsiteY135" fmla="*/ 892175 h 1028802"/>
                  <a:gd name="connsiteX136" fmla="*/ 645270 w 1165970"/>
                  <a:gd name="connsiteY136" fmla="*/ 901700 h 1028802"/>
                  <a:gd name="connsiteX137" fmla="*/ 654795 w 1165970"/>
                  <a:gd name="connsiteY137" fmla="*/ 904875 h 1028802"/>
                  <a:gd name="connsiteX138" fmla="*/ 664320 w 1165970"/>
                  <a:gd name="connsiteY138" fmla="*/ 914400 h 1028802"/>
                  <a:gd name="connsiteX139" fmla="*/ 686545 w 1165970"/>
                  <a:gd name="connsiteY139" fmla="*/ 939800 h 1028802"/>
                  <a:gd name="connsiteX140" fmla="*/ 696070 w 1165970"/>
                  <a:gd name="connsiteY140" fmla="*/ 942975 h 1028802"/>
                  <a:gd name="connsiteX141" fmla="*/ 727820 w 1165970"/>
                  <a:gd name="connsiteY141" fmla="*/ 949325 h 1028802"/>
                  <a:gd name="connsiteX142" fmla="*/ 750045 w 1165970"/>
                  <a:gd name="connsiteY142" fmla="*/ 946150 h 1028802"/>
                  <a:gd name="connsiteX143" fmla="*/ 759570 w 1165970"/>
                  <a:gd name="connsiteY143" fmla="*/ 939800 h 1028802"/>
                  <a:gd name="connsiteX144" fmla="*/ 775445 w 1165970"/>
                  <a:gd name="connsiteY144" fmla="*/ 936625 h 1028802"/>
                  <a:gd name="connsiteX145" fmla="*/ 784970 w 1165970"/>
                  <a:gd name="connsiteY145" fmla="*/ 933450 h 1028802"/>
                  <a:gd name="connsiteX146" fmla="*/ 807195 w 1165970"/>
                  <a:gd name="connsiteY146" fmla="*/ 936625 h 1028802"/>
                  <a:gd name="connsiteX147" fmla="*/ 816720 w 1165970"/>
                  <a:gd name="connsiteY147" fmla="*/ 946150 h 1028802"/>
                  <a:gd name="connsiteX148" fmla="*/ 826245 w 1165970"/>
                  <a:gd name="connsiteY148" fmla="*/ 949325 h 1028802"/>
                  <a:gd name="connsiteX149" fmla="*/ 835770 w 1165970"/>
                  <a:gd name="connsiteY149" fmla="*/ 955675 h 1028802"/>
                  <a:gd name="connsiteX150" fmla="*/ 838945 w 1165970"/>
                  <a:gd name="connsiteY150" fmla="*/ 965200 h 1028802"/>
                  <a:gd name="connsiteX151" fmla="*/ 851645 w 1165970"/>
                  <a:gd name="connsiteY151" fmla="*/ 968375 h 1028802"/>
                  <a:gd name="connsiteX152" fmla="*/ 886570 w 1165970"/>
                  <a:gd name="connsiteY152" fmla="*/ 965200 h 1028802"/>
                  <a:gd name="connsiteX153" fmla="*/ 889745 w 1165970"/>
                  <a:gd name="connsiteY153" fmla="*/ 946150 h 1028802"/>
                  <a:gd name="connsiteX154" fmla="*/ 902445 w 1165970"/>
                  <a:gd name="connsiteY154" fmla="*/ 942975 h 1028802"/>
                  <a:gd name="connsiteX155" fmla="*/ 921495 w 1165970"/>
                  <a:gd name="connsiteY155" fmla="*/ 936625 h 1028802"/>
                  <a:gd name="connsiteX156" fmla="*/ 924670 w 1165970"/>
                  <a:gd name="connsiteY156" fmla="*/ 946150 h 1028802"/>
                  <a:gd name="connsiteX157" fmla="*/ 927845 w 1165970"/>
                  <a:gd name="connsiteY157" fmla="*/ 965200 h 1028802"/>
                  <a:gd name="connsiteX158" fmla="*/ 934195 w 1165970"/>
                  <a:gd name="connsiteY158" fmla="*/ 977900 h 1028802"/>
                  <a:gd name="connsiteX159" fmla="*/ 940545 w 1165970"/>
                  <a:gd name="connsiteY159" fmla="*/ 987425 h 1028802"/>
                  <a:gd name="connsiteX160" fmla="*/ 959595 w 1165970"/>
                  <a:gd name="connsiteY160" fmla="*/ 996950 h 1028802"/>
                  <a:gd name="connsiteX161" fmla="*/ 988170 w 1165970"/>
                  <a:gd name="connsiteY161" fmla="*/ 1000125 h 1028802"/>
                  <a:gd name="connsiteX162" fmla="*/ 1000870 w 1165970"/>
                  <a:gd name="connsiteY162" fmla="*/ 1003300 h 1028802"/>
                  <a:gd name="connsiteX163" fmla="*/ 1016745 w 1165970"/>
                  <a:gd name="connsiteY163" fmla="*/ 1006475 h 1028802"/>
                  <a:gd name="connsiteX164" fmla="*/ 1029445 w 1165970"/>
                  <a:gd name="connsiteY164" fmla="*/ 1022350 h 1028802"/>
                  <a:gd name="connsiteX165" fmla="*/ 1077070 w 1165970"/>
                  <a:gd name="connsiteY165" fmla="*/ 1025525 h 1028802"/>
                  <a:gd name="connsiteX166" fmla="*/ 1092945 w 1165970"/>
                  <a:gd name="connsiteY166" fmla="*/ 1028700 h 1028802"/>
                  <a:gd name="connsiteX167" fmla="*/ 1099295 w 1165970"/>
                  <a:gd name="connsiteY167" fmla="*/ 1009650 h 1028802"/>
                  <a:gd name="connsiteX168" fmla="*/ 1089770 w 1165970"/>
                  <a:gd name="connsiteY168" fmla="*/ 1003300 h 1028802"/>
                  <a:gd name="connsiteX169" fmla="*/ 1092945 w 1165970"/>
                  <a:gd name="connsiteY169" fmla="*/ 981075 h 1028802"/>
                  <a:gd name="connsiteX170" fmla="*/ 1111995 w 1165970"/>
                  <a:gd name="connsiteY170" fmla="*/ 977900 h 1028802"/>
                  <a:gd name="connsiteX171" fmla="*/ 1124695 w 1165970"/>
                  <a:gd name="connsiteY171" fmla="*/ 974725 h 1028802"/>
                  <a:gd name="connsiteX172" fmla="*/ 1131045 w 1165970"/>
                  <a:gd name="connsiteY172" fmla="*/ 965200 h 1028802"/>
                  <a:gd name="connsiteX173" fmla="*/ 1124695 w 1165970"/>
                  <a:gd name="connsiteY173" fmla="*/ 946150 h 1028802"/>
                  <a:gd name="connsiteX174" fmla="*/ 1121520 w 1165970"/>
                  <a:gd name="connsiteY174" fmla="*/ 936625 h 1028802"/>
                  <a:gd name="connsiteX175" fmla="*/ 1118345 w 1165970"/>
                  <a:gd name="connsiteY175" fmla="*/ 927100 h 1028802"/>
                  <a:gd name="connsiteX176" fmla="*/ 1108820 w 1165970"/>
                  <a:gd name="connsiteY176" fmla="*/ 917575 h 1028802"/>
                  <a:gd name="connsiteX177" fmla="*/ 1092945 w 1165970"/>
                  <a:gd name="connsiteY177" fmla="*/ 889000 h 1028802"/>
                  <a:gd name="connsiteX178" fmla="*/ 1089770 w 1165970"/>
                  <a:gd name="connsiteY178" fmla="*/ 876300 h 1028802"/>
                  <a:gd name="connsiteX179" fmla="*/ 1102470 w 1165970"/>
                  <a:gd name="connsiteY179" fmla="*/ 869950 h 1028802"/>
                  <a:gd name="connsiteX180" fmla="*/ 1140570 w 1165970"/>
                  <a:gd name="connsiteY180" fmla="*/ 866775 h 1028802"/>
                  <a:gd name="connsiteX181" fmla="*/ 1127870 w 1165970"/>
                  <a:gd name="connsiteY181" fmla="*/ 850900 h 1028802"/>
                  <a:gd name="connsiteX182" fmla="*/ 1127870 w 1165970"/>
                  <a:gd name="connsiteY182" fmla="*/ 838200 h 1028802"/>
                  <a:gd name="connsiteX183" fmla="*/ 1140570 w 1165970"/>
                  <a:gd name="connsiteY183" fmla="*/ 831850 h 1028802"/>
                  <a:gd name="connsiteX184" fmla="*/ 1131045 w 1165970"/>
                  <a:gd name="connsiteY184" fmla="*/ 828675 h 1028802"/>
                  <a:gd name="connsiteX185" fmla="*/ 1124695 w 1165970"/>
                  <a:gd name="connsiteY185" fmla="*/ 809625 h 1028802"/>
                  <a:gd name="connsiteX186" fmla="*/ 1134220 w 1165970"/>
                  <a:gd name="connsiteY186" fmla="*/ 771525 h 1028802"/>
                  <a:gd name="connsiteX187" fmla="*/ 1140570 w 1165970"/>
                  <a:gd name="connsiteY187" fmla="*/ 762000 h 1028802"/>
                  <a:gd name="connsiteX188" fmla="*/ 1150095 w 1165970"/>
                  <a:gd name="connsiteY188" fmla="*/ 755650 h 1028802"/>
                  <a:gd name="connsiteX189" fmla="*/ 1156445 w 1165970"/>
                  <a:gd name="connsiteY189" fmla="*/ 742950 h 1028802"/>
                  <a:gd name="connsiteX190" fmla="*/ 1162795 w 1165970"/>
                  <a:gd name="connsiteY190" fmla="*/ 717550 h 1028802"/>
                  <a:gd name="connsiteX191" fmla="*/ 1165970 w 1165970"/>
                  <a:gd name="connsiteY191" fmla="*/ 704850 h 1028802"/>
                  <a:gd name="connsiteX0" fmla="*/ 1165970 w 1165970"/>
                  <a:gd name="connsiteY0" fmla="*/ 704850 h 1028802"/>
                  <a:gd name="connsiteX1" fmla="*/ 1150095 w 1165970"/>
                  <a:gd name="connsiteY1" fmla="*/ 682625 h 1028802"/>
                  <a:gd name="connsiteX2" fmla="*/ 1140570 w 1165970"/>
                  <a:gd name="connsiteY2" fmla="*/ 673100 h 1028802"/>
                  <a:gd name="connsiteX3" fmla="*/ 1121520 w 1165970"/>
                  <a:gd name="connsiteY3" fmla="*/ 669925 h 1028802"/>
                  <a:gd name="connsiteX4" fmla="*/ 1102470 w 1165970"/>
                  <a:gd name="connsiteY4" fmla="*/ 654050 h 1028802"/>
                  <a:gd name="connsiteX5" fmla="*/ 1083420 w 1165970"/>
                  <a:gd name="connsiteY5" fmla="*/ 657225 h 1028802"/>
                  <a:gd name="connsiteX6" fmla="*/ 1023095 w 1165970"/>
                  <a:gd name="connsiteY6" fmla="*/ 663575 h 1028802"/>
                  <a:gd name="connsiteX7" fmla="*/ 978645 w 1165970"/>
                  <a:gd name="connsiteY7" fmla="*/ 660400 h 1028802"/>
                  <a:gd name="connsiteX8" fmla="*/ 969120 w 1165970"/>
                  <a:gd name="connsiteY8" fmla="*/ 654050 h 1028802"/>
                  <a:gd name="connsiteX9" fmla="*/ 940545 w 1165970"/>
                  <a:gd name="connsiteY9" fmla="*/ 647700 h 1028802"/>
                  <a:gd name="connsiteX10" fmla="*/ 924670 w 1165970"/>
                  <a:gd name="connsiteY10" fmla="*/ 631825 h 1028802"/>
                  <a:gd name="connsiteX11" fmla="*/ 915145 w 1165970"/>
                  <a:gd name="connsiteY11" fmla="*/ 625475 h 1028802"/>
                  <a:gd name="connsiteX12" fmla="*/ 886570 w 1165970"/>
                  <a:gd name="connsiteY12" fmla="*/ 603250 h 1028802"/>
                  <a:gd name="connsiteX13" fmla="*/ 870695 w 1165970"/>
                  <a:gd name="connsiteY13" fmla="*/ 587375 h 1028802"/>
                  <a:gd name="connsiteX14" fmla="*/ 864345 w 1165970"/>
                  <a:gd name="connsiteY14" fmla="*/ 577850 h 1028802"/>
                  <a:gd name="connsiteX15" fmla="*/ 854820 w 1165970"/>
                  <a:gd name="connsiteY15" fmla="*/ 571500 h 1028802"/>
                  <a:gd name="connsiteX16" fmla="*/ 845295 w 1165970"/>
                  <a:gd name="connsiteY16" fmla="*/ 561975 h 1028802"/>
                  <a:gd name="connsiteX17" fmla="*/ 826245 w 1165970"/>
                  <a:gd name="connsiteY17" fmla="*/ 549275 h 1028802"/>
                  <a:gd name="connsiteX18" fmla="*/ 813545 w 1165970"/>
                  <a:gd name="connsiteY18" fmla="*/ 581025 h 1028802"/>
                  <a:gd name="connsiteX19" fmla="*/ 804020 w 1165970"/>
                  <a:gd name="connsiteY19" fmla="*/ 577850 h 1028802"/>
                  <a:gd name="connsiteX20" fmla="*/ 794495 w 1165970"/>
                  <a:gd name="connsiteY20" fmla="*/ 571500 h 1028802"/>
                  <a:gd name="connsiteX21" fmla="*/ 788145 w 1165970"/>
                  <a:gd name="connsiteY21" fmla="*/ 558800 h 1028802"/>
                  <a:gd name="connsiteX22" fmla="*/ 778620 w 1165970"/>
                  <a:gd name="connsiteY22" fmla="*/ 555625 h 1028802"/>
                  <a:gd name="connsiteX23" fmla="*/ 765920 w 1165970"/>
                  <a:gd name="connsiteY23" fmla="*/ 549275 h 1028802"/>
                  <a:gd name="connsiteX24" fmla="*/ 753220 w 1165970"/>
                  <a:gd name="connsiteY24" fmla="*/ 546100 h 1028802"/>
                  <a:gd name="connsiteX25" fmla="*/ 743695 w 1165970"/>
                  <a:gd name="connsiteY25" fmla="*/ 542925 h 1028802"/>
                  <a:gd name="connsiteX26" fmla="*/ 715120 w 1165970"/>
                  <a:gd name="connsiteY26" fmla="*/ 520700 h 1028802"/>
                  <a:gd name="connsiteX27" fmla="*/ 696070 w 1165970"/>
                  <a:gd name="connsiteY27" fmla="*/ 511175 h 1028802"/>
                  <a:gd name="connsiteX28" fmla="*/ 689720 w 1165970"/>
                  <a:gd name="connsiteY28" fmla="*/ 501650 h 1028802"/>
                  <a:gd name="connsiteX29" fmla="*/ 696070 w 1165970"/>
                  <a:gd name="connsiteY29" fmla="*/ 492125 h 1028802"/>
                  <a:gd name="connsiteX30" fmla="*/ 708770 w 1165970"/>
                  <a:gd name="connsiteY30" fmla="*/ 482600 h 1028802"/>
                  <a:gd name="connsiteX31" fmla="*/ 718295 w 1165970"/>
                  <a:gd name="connsiteY31" fmla="*/ 473075 h 1028802"/>
                  <a:gd name="connsiteX32" fmla="*/ 715120 w 1165970"/>
                  <a:gd name="connsiteY32" fmla="*/ 447675 h 1028802"/>
                  <a:gd name="connsiteX33" fmla="*/ 705595 w 1165970"/>
                  <a:gd name="connsiteY33" fmla="*/ 444500 h 1028802"/>
                  <a:gd name="connsiteX34" fmla="*/ 686545 w 1165970"/>
                  <a:gd name="connsiteY34" fmla="*/ 441325 h 1028802"/>
                  <a:gd name="connsiteX35" fmla="*/ 677020 w 1165970"/>
                  <a:gd name="connsiteY35" fmla="*/ 434975 h 1028802"/>
                  <a:gd name="connsiteX36" fmla="*/ 664320 w 1165970"/>
                  <a:gd name="connsiteY36" fmla="*/ 431800 h 1028802"/>
                  <a:gd name="connsiteX37" fmla="*/ 661145 w 1165970"/>
                  <a:gd name="connsiteY37" fmla="*/ 422275 h 1028802"/>
                  <a:gd name="connsiteX38" fmla="*/ 657970 w 1165970"/>
                  <a:gd name="connsiteY38" fmla="*/ 390525 h 1028802"/>
                  <a:gd name="connsiteX39" fmla="*/ 645270 w 1165970"/>
                  <a:gd name="connsiteY39" fmla="*/ 384175 h 1028802"/>
                  <a:gd name="connsiteX40" fmla="*/ 626220 w 1165970"/>
                  <a:gd name="connsiteY40" fmla="*/ 371475 h 1028802"/>
                  <a:gd name="connsiteX41" fmla="*/ 603995 w 1165970"/>
                  <a:gd name="connsiteY41" fmla="*/ 374650 h 1028802"/>
                  <a:gd name="connsiteX42" fmla="*/ 584945 w 1165970"/>
                  <a:gd name="connsiteY42" fmla="*/ 390525 h 1028802"/>
                  <a:gd name="connsiteX43" fmla="*/ 572245 w 1165970"/>
                  <a:gd name="connsiteY43" fmla="*/ 393700 h 1028802"/>
                  <a:gd name="connsiteX44" fmla="*/ 556370 w 1165970"/>
                  <a:gd name="connsiteY44" fmla="*/ 390525 h 1028802"/>
                  <a:gd name="connsiteX45" fmla="*/ 543670 w 1165970"/>
                  <a:gd name="connsiteY45" fmla="*/ 365125 h 1028802"/>
                  <a:gd name="connsiteX46" fmla="*/ 540495 w 1165970"/>
                  <a:gd name="connsiteY46" fmla="*/ 352425 h 1028802"/>
                  <a:gd name="connsiteX47" fmla="*/ 534145 w 1165970"/>
                  <a:gd name="connsiteY47" fmla="*/ 333375 h 1028802"/>
                  <a:gd name="connsiteX48" fmla="*/ 530970 w 1165970"/>
                  <a:gd name="connsiteY48" fmla="*/ 209550 h 1028802"/>
                  <a:gd name="connsiteX49" fmla="*/ 524620 w 1165970"/>
                  <a:gd name="connsiteY49" fmla="*/ 184150 h 1028802"/>
                  <a:gd name="connsiteX50" fmla="*/ 521445 w 1165970"/>
                  <a:gd name="connsiteY50" fmla="*/ 171450 h 1028802"/>
                  <a:gd name="connsiteX51" fmla="*/ 508745 w 1165970"/>
                  <a:gd name="connsiteY51" fmla="*/ 152400 h 1028802"/>
                  <a:gd name="connsiteX52" fmla="*/ 502395 w 1165970"/>
                  <a:gd name="connsiteY52" fmla="*/ 142875 h 1028802"/>
                  <a:gd name="connsiteX53" fmla="*/ 499220 w 1165970"/>
                  <a:gd name="connsiteY53" fmla="*/ 104775 h 1028802"/>
                  <a:gd name="connsiteX54" fmla="*/ 496045 w 1165970"/>
                  <a:gd name="connsiteY54" fmla="*/ 92075 h 1028802"/>
                  <a:gd name="connsiteX55" fmla="*/ 486520 w 1165970"/>
                  <a:gd name="connsiteY55" fmla="*/ 82550 h 1028802"/>
                  <a:gd name="connsiteX56" fmla="*/ 480170 w 1165970"/>
                  <a:gd name="connsiteY56" fmla="*/ 73025 h 1028802"/>
                  <a:gd name="connsiteX57" fmla="*/ 476995 w 1165970"/>
                  <a:gd name="connsiteY57" fmla="*/ 60325 h 1028802"/>
                  <a:gd name="connsiteX58" fmla="*/ 473820 w 1165970"/>
                  <a:gd name="connsiteY58" fmla="*/ 44450 h 1028802"/>
                  <a:gd name="connsiteX59" fmla="*/ 467470 w 1165970"/>
                  <a:gd name="connsiteY59" fmla="*/ 25400 h 1028802"/>
                  <a:gd name="connsiteX60" fmla="*/ 448420 w 1165970"/>
                  <a:gd name="connsiteY60" fmla="*/ 12700 h 1028802"/>
                  <a:gd name="connsiteX61" fmla="*/ 438895 w 1165970"/>
                  <a:gd name="connsiteY61" fmla="*/ 6350 h 1028802"/>
                  <a:gd name="connsiteX62" fmla="*/ 413495 w 1165970"/>
                  <a:gd name="connsiteY62" fmla="*/ 0 h 1028802"/>
                  <a:gd name="connsiteX63" fmla="*/ 391270 w 1165970"/>
                  <a:gd name="connsiteY63" fmla="*/ 3175 h 1028802"/>
                  <a:gd name="connsiteX64" fmla="*/ 372220 w 1165970"/>
                  <a:gd name="connsiteY64" fmla="*/ 19050 h 1028802"/>
                  <a:gd name="connsiteX65" fmla="*/ 365870 w 1165970"/>
                  <a:gd name="connsiteY65" fmla="*/ 28575 h 1028802"/>
                  <a:gd name="connsiteX66" fmla="*/ 346820 w 1165970"/>
                  <a:gd name="connsiteY66" fmla="*/ 41275 h 1028802"/>
                  <a:gd name="connsiteX67" fmla="*/ 337295 w 1165970"/>
                  <a:gd name="connsiteY67" fmla="*/ 47625 h 1028802"/>
                  <a:gd name="connsiteX68" fmla="*/ 311895 w 1165970"/>
                  <a:gd name="connsiteY68" fmla="*/ 92075 h 1028802"/>
                  <a:gd name="connsiteX69" fmla="*/ 305545 w 1165970"/>
                  <a:gd name="connsiteY69" fmla="*/ 101600 h 1028802"/>
                  <a:gd name="connsiteX70" fmla="*/ 299195 w 1165970"/>
                  <a:gd name="connsiteY70" fmla="*/ 123825 h 1028802"/>
                  <a:gd name="connsiteX71" fmla="*/ 292845 w 1165970"/>
                  <a:gd name="connsiteY71" fmla="*/ 133350 h 1028802"/>
                  <a:gd name="connsiteX72" fmla="*/ 286495 w 1165970"/>
                  <a:gd name="connsiteY72" fmla="*/ 155575 h 1028802"/>
                  <a:gd name="connsiteX73" fmla="*/ 280145 w 1165970"/>
                  <a:gd name="connsiteY73" fmla="*/ 165100 h 1028802"/>
                  <a:gd name="connsiteX74" fmla="*/ 270620 w 1165970"/>
                  <a:gd name="connsiteY74" fmla="*/ 174625 h 1028802"/>
                  <a:gd name="connsiteX75" fmla="*/ 251570 w 1165970"/>
                  <a:gd name="connsiteY75" fmla="*/ 180975 h 1028802"/>
                  <a:gd name="connsiteX76" fmla="*/ 242045 w 1165970"/>
                  <a:gd name="connsiteY76" fmla="*/ 184150 h 1028802"/>
                  <a:gd name="connsiteX77" fmla="*/ 222995 w 1165970"/>
                  <a:gd name="connsiteY77" fmla="*/ 193675 h 1028802"/>
                  <a:gd name="connsiteX78" fmla="*/ 207120 w 1165970"/>
                  <a:gd name="connsiteY78" fmla="*/ 222250 h 1028802"/>
                  <a:gd name="connsiteX79" fmla="*/ 197595 w 1165970"/>
                  <a:gd name="connsiteY79" fmla="*/ 219075 h 1028802"/>
                  <a:gd name="connsiteX80" fmla="*/ 178545 w 1165970"/>
                  <a:gd name="connsiteY80" fmla="*/ 241300 h 1028802"/>
                  <a:gd name="connsiteX81" fmla="*/ 169020 w 1165970"/>
                  <a:gd name="connsiteY81" fmla="*/ 244475 h 1028802"/>
                  <a:gd name="connsiteX82" fmla="*/ 162670 w 1165970"/>
                  <a:gd name="connsiteY82" fmla="*/ 257175 h 1028802"/>
                  <a:gd name="connsiteX83" fmla="*/ 159495 w 1165970"/>
                  <a:gd name="connsiteY83" fmla="*/ 269875 h 1028802"/>
                  <a:gd name="connsiteX84" fmla="*/ 137270 w 1165970"/>
                  <a:gd name="connsiteY84" fmla="*/ 295275 h 1028802"/>
                  <a:gd name="connsiteX85" fmla="*/ 118220 w 1165970"/>
                  <a:gd name="connsiteY85" fmla="*/ 333375 h 1028802"/>
                  <a:gd name="connsiteX86" fmla="*/ 108695 w 1165970"/>
                  <a:gd name="connsiteY86" fmla="*/ 336550 h 1028802"/>
                  <a:gd name="connsiteX87" fmla="*/ 99170 w 1165970"/>
                  <a:gd name="connsiteY87" fmla="*/ 346075 h 1028802"/>
                  <a:gd name="connsiteX88" fmla="*/ 67420 w 1165970"/>
                  <a:gd name="connsiteY88" fmla="*/ 355600 h 1028802"/>
                  <a:gd name="connsiteX89" fmla="*/ 48370 w 1165970"/>
                  <a:gd name="connsiteY89" fmla="*/ 339725 h 1028802"/>
                  <a:gd name="connsiteX90" fmla="*/ 35670 w 1165970"/>
                  <a:gd name="connsiteY90" fmla="*/ 336550 h 1028802"/>
                  <a:gd name="connsiteX91" fmla="*/ 26145 w 1165970"/>
                  <a:gd name="connsiteY91" fmla="*/ 339725 h 1028802"/>
                  <a:gd name="connsiteX92" fmla="*/ 32495 w 1165970"/>
                  <a:gd name="connsiteY92" fmla="*/ 349250 h 1028802"/>
                  <a:gd name="connsiteX93" fmla="*/ 13445 w 1165970"/>
                  <a:gd name="connsiteY93" fmla="*/ 355600 h 1028802"/>
                  <a:gd name="connsiteX94" fmla="*/ 3920 w 1165970"/>
                  <a:gd name="connsiteY94" fmla="*/ 361950 h 1028802"/>
                  <a:gd name="connsiteX95" fmla="*/ 3920 w 1165970"/>
                  <a:gd name="connsiteY95" fmla="*/ 403225 h 1028802"/>
                  <a:gd name="connsiteX96" fmla="*/ 10270 w 1165970"/>
                  <a:gd name="connsiteY96" fmla="*/ 412750 h 1028802"/>
                  <a:gd name="connsiteX97" fmla="*/ 16620 w 1165970"/>
                  <a:gd name="connsiteY97" fmla="*/ 431800 h 1028802"/>
                  <a:gd name="connsiteX98" fmla="*/ 22970 w 1165970"/>
                  <a:gd name="connsiteY98" fmla="*/ 441325 h 1028802"/>
                  <a:gd name="connsiteX99" fmla="*/ 35670 w 1165970"/>
                  <a:gd name="connsiteY99" fmla="*/ 469900 h 1028802"/>
                  <a:gd name="connsiteX100" fmla="*/ 38845 w 1165970"/>
                  <a:gd name="connsiteY100" fmla="*/ 485775 h 1028802"/>
                  <a:gd name="connsiteX101" fmla="*/ 42020 w 1165970"/>
                  <a:gd name="connsiteY101" fmla="*/ 520700 h 1028802"/>
                  <a:gd name="connsiteX102" fmla="*/ 64245 w 1165970"/>
                  <a:gd name="connsiteY102" fmla="*/ 549275 h 1028802"/>
                  <a:gd name="connsiteX103" fmla="*/ 76945 w 1165970"/>
                  <a:gd name="connsiteY103" fmla="*/ 568325 h 1028802"/>
                  <a:gd name="connsiteX104" fmla="*/ 86470 w 1165970"/>
                  <a:gd name="connsiteY104" fmla="*/ 577850 h 1028802"/>
                  <a:gd name="connsiteX105" fmla="*/ 102345 w 1165970"/>
                  <a:gd name="connsiteY105" fmla="*/ 596900 h 1028802"/>
                  <a:gd name="connsiteX106" fmla="*/ 115045 w 1165970"/>
                  <a:gd name="connsiteY106" fmla="*/ 603250 h 1028802"/>
                  <a:gd name="connsiteX107" fmla="*/ 146795 w 1165970"/>
                  <a:gd name="connsiteY107" fmla="*/ 612775 h 1028802"/>
                  <a:gd name="connsiteX108" fmla="*/ 156320 w 1165970"/>
                  <a:gd name="connsiteY108" fmla="*/ 615950 h 1028802"/>
                  <a:gd name="connsiteX109" fmla="*/ 226170 w 1165970"/>
                  <a:gd name="connsiteY109" fmla="*/ 612775 h 1028802"/>
                  <a:gd name="connsiteX110" fmla="*/ 235695 w 1165970"/>
                  <a:gd name="connsiteY110" fmla="*/ 609600 h 1028802"/>
                  <a:gd name="connsiteX111" fmla="*/ 292845 w 1165970"/>
                  <a:gd name="connsiteY111" fmla="*/ 612775 h 1028802"/>
                  <a:gd name="connsiteX112" fmla="*/ 289670 w 1165970"/>
                  <a:gd name="connsiteY112" fmla="*/ 733425 h 1028802"/>
                  <a:gd name="connsiteX113" fmla="*/ 283320 w 1165970"/>
                  <a:gd name="connsiteY113" fmla="*/ 742950 h 1028802"/>
                  <a:gd name="connsiteX114" fmla="*/ 276970 w 1165970"/>
                  <a:gd name="connsiteY114" fmla="*/ 762000 h 1028802"/>
                  <a:gd name="connsiteX115" fmla="*/ 270620 w 1165970"/>
                  <a:gd name="connsiteY115" fmla="*/ 784225 h 1028802"/>
                  <a:gd name="connsiteX116" fmla="*/ 267445 w 1165970"/>
                  <a:gd name="connsiteY116" fmla="*/ 800100 h 1028802"/>
                  <a:gd name="connsiteX117" fmla="*/ 257920 w 1165970"/>
                  <a:gd name="connsiteY117" fmla="*/ 822325 h 1028802"/>
                  <a:gd name="connsiteX118" fmla="*/ 321420 w 1165970"/>
                  <a:gd name="connsiteY118" fmla="*/ 835025 h 1028802"/>
                  <a:gd name="connsiteX119" fmla="*/ 330945 w 1165970"/>
                  <a:gd name="connsiteY119" fmla="*/ 838200 h 1028802"/>
                  <a:gd name="connsiteX120" fmla="*/ 356345 w 1165970"/>
                  <a:gd name="connsiteY120" fmla="*/ 844550 h 1028802"/>
                  <a:gd name="connsiteX121" fmla="*/ 369045 w 1165970"/>
                  <a:gd name="connsiteY121" fmla="*/ 863600 h 1028802"/>
                  <a:gd name="connsiteX122" fmla="*/ 375395 w 1165970"/>
                  <a:gd name="connsiteY122" fmla="*/ 873125 h 1028802"/>
                  <a:gd name="connsiteX123" fmla="*/ 397620 w 1165970"/>
                  <a:gd name="connsiteY123" fmla="*/ 879475 h 1028802"/>
                  <a:gd name="connsiteX124" fmla="*/ 438895 w 1165970"/>
                  <a:gd name="connsiteY124" fmla="*/ 889000 h 1028802"/>
                  <a:gd name="connsiteX125" fmla="*/ 451595 w 1165970"/>
                  <a:gd name="connsiteY125" fmla="*/ 895350 h 1028802"/>
                  <a:gd name="connsiteX126" fmla="*/ 457945 w 1165970"/>
                  <a:gd name="connsiteY126" fmla="*/ 904875 h 1028802"/>
                  <a:gd name="connsiteX127" fmla="*/ 467470 w 1165970"/>
                  <a:gd name="connsiteY127" fmla="*/ 908050 h 1028802"/>
                  <a:gd name="connsiteX128" fmla="*/ 492870 w 1165970"/>
                  <a:gd name="connsiteY128" fmla="*/ 917575 h 1028802"/>
                  <a:gd name="connsiteX129" fmla="*/ 527795 w 1165970"/>
                  <a:gd name="connsiteY129" fmla="*/ 914400 h 1028802"/>
                  <a:gd name="connsiteX130" fmla="*/ 540495 w 1165970"/>
                  <a:gd name="connsiteY130" fmla="*/ 908050 h 1028802"/>
                  <a:gd name="connsiteX131" fmla="*/ 572245 w 1165970"/>
                  <a:gd name="connsiteY131" fmla="*/ 901700 h 1028802"/>
                  <a:gd name="connsiteX132" fmla="*/ 584945 w 1165970"/>
                  <a:gd name="connsiteY132" fmla="*/ 895350 h 1028802"/>
                  <a:gd name="connsiteX133" fmla="*/ 597645 w 1165970"/>
                  <a:gd name="connsiteY133" fmla="*/ 892175 h 1028802"/>
                  <a:gd name="connsiteX134" fmla="*/ 607170 w 1165970"/>
                  <a:gd name="connsiteY134" fmla="*/ 889000 h 1028802"/>
                  <a:gd name="connsiteX135" fmla="*/ 638920 w 1165970"/>
                  <a:gd name="connsiteY135" fmla="*/ 892175 h 1028802"/>
                  <a:gd name="connsiteX136" fmla="*/ 645270 w 1165970"/>
                  <a:gd name="connsiteY136" fmla="*/ 901700 h 1028802"/>
                  <a:gd name="connsiteX137" fmla="*/ 654795 w 1165970"/>
                  <a:gd name="connsiteY137" fmla="*/ 904875 h 1028802"/>
                  <a:gd name="connsiteX138" fmla="*/ 664320 w 1165970"/>
                  <a:gd name="connsiteY138" fmla="*/ 914400 h 1028802"/>
                  <a:gd name="connsiteX139" fmla="*/ 686545 w 1165970"/>
                  <a:gd name="connsiteY139" fmla="*/ 939800 h 1028802"/>
                  <a:gd name="connsiteX140" fmla="*/ 696070 w 1165970"/>
                  <a:gd name="connsiteY140" fmla="*/ 942975 h 1028802"/>
                  <a:gd name="connsiteX141" fmla="*/ 727820 w 1165970"/>
                  <a:gd name="connsiteY141" fmla="*/ 949325 h 1028802"/>
                  <a:gd name="connsiteX142" fmla="*/ 750045 w 1165970"/>
                  <a:gd name="connsiteY142" fmla="*/ 946150 h 1028802"/>
                  <a:gd name="connsiteX143" fmla="*/ 759570 w 1165970"/>
                  <a:gd name="connsiteY143" fmla="*/ 939800 h 1028802"/>
                  <a:gd name="connsiteX144" fmla="*/ 775445 w 1165970"/>
                  <a:gd name="connsiteY144" fmla="*/ 936625 h 1028802"/>
                  <a:gd name="connsiteX145" fmla="*/ 784970 w 1165970"/>
                  <a:gd name="connsiteY145" fmla="*/ 933450 h 1028802"/>
                  <a:gd name="connsiteX146" fmla="*/ 807195 w 1165970"/>
                  <a:gd name="connsiteY146" fmla="*/ 936625 h 1028802"/>
                  <a:gd name="connsiteX147" fmla="*/ 816720 w 1165970"/>
                  <a:gd name="connsiteY147" fmla="*/ 946150 h 1028802"/>
                  <a:gd name="connsiteX148" fmla="*/ 826245 w 1165970"/>
                  <a:gd name="connsiteY148" fmla="*/ 949325 h 1028802"/>
                  <a:gd name="connsiteX149" fmla="*/ 835770 w 1165970"/>
                  <a:gd name="connsiteY149" fmla="*/ 955675 h 1028802"/>
                  <a:gd name="connsiteX150" fmla="*/ 838945 w 1165970"/>
                  <a:gd name="connsiteY150" fmla="*/ 965200 h 1028802"/>
                  <a:gd name="connsiteX151" fmla="*/ 851645 w 1165970"/>
                  <a:gd name="connsiteY151" fmla="*/ 968375 h 1028802"/>
                  <a:gd name="connsiteX152" fmla="*/ 886570 w 1165970"/>
                  <a:gd name="connsiteY152" fmla="*/ 965200 h 1028802"/>
                  <a:gd name="connsiteX153" fmla="*/ 889745 w 1165970"/>
                  <a:gd name="connsiteY153" fmla="*/ 946150 h 1028802"/>
                  <a:gd name="connsiteX154" fmla="*/ 902445 w 1165970"/>
                  <a:gd name="connsiteY154" fmla="*/ 942975 h 1028802"/>
                  <a:gd name="connsiteX155" fmla="*/ 921495 w 1165970"/>
                  <a:gd name="connsiteY155" fmla="*/ 936625 h 1028802"/>
                  <a:gd name="connsiteX156" fmla="*/ 924670 w 1165970"/>
                  <a:gd name="connsiteY156" fmla="*/ 946150 h 1028802"/>
                  <a:gd name="connsiteX157" fmla="*/ 927845 w 1165970"/>
                  <a:gd name="connsiteY157" fmla="*/ 965200 h 1028802"/>
                  <a:gd name="connsiteX158" fmla="*/ 934195 w 1165970"/>
                  <a:gd name="connsiteY158" fmla="*/ 977900 h 1028802"/>
                  <a:gd name="connsiteX159" fmla="*/ 940545 w 1165970"/>
                  <a:gd name="connsiteY159" fmla="*/ 987425 h 1028802"/>
                  <a:gd name="connsiteX160" fmla="*/ 959595 w 1165970"/>
                  <a:gd name="connsiteY160" fmla="*/ 996950 h 1028802"/>
                  <a:gd name="connsiteX161" fmla="*/ 988170 w 1165970"/>
                  <a:gd name="connsiteY161" fmla="*/ 1000125 h 1028802"/>
                  <a:gd name="connsiteX162" fmla="*/ 1000870 w 1165970"/>
                  <a:gd name="connsiteY162" fmla="*/ 1003300 h 1028802"/>
                  <a:gd name="connsiteX163" fmla="*/ 1016745 w 1165970"/>
                  <a:gd name="connsiteY163" fmla="*/ 1006475 h 1028802"/>
                  <a:gd name="connsiteX164" fmla="*/ 1029445 w 1165970"/>
                  <a:gd name="connsiteY164" fmla="*/ 1022350 h 1028802"/>
                  <a:gd name="connsiteX165" fmla="*/ 1077070 w 1165970"/>
                  <a:gd name="connsiteY165" fmla="*/ 1025525 h 1028802"/>
                  <a:gd name="connsiteX166" fmla="*/ 1092945 w 1165970"/>
                  <a:gd name="connsiteY166" fmla="*/ 1028700 h 1028802"/>
                  <a:gd name="connsiteX167" fmla="*/ 1099295 w 1165970"/>
                  <a:gd name="connsiteY167" fmla="*/ 1009650 h 1028802"/>
                  <a:gd name="connsiteX168" fmla="*/ 1089770 w 1165970"/>
                  <a:gd name="connsiteY168" fmla="*/ 1003300 h 1028802"/>
                  <a:gd name="connsiteX169" fmla="*/ 1092945 w 1165970"/>
                  <a:gd name="connsiteY169" fmla="*/ 981075 h 1028802"/>
                  <a:gd name="connsiteX170" fmla="*/ 1111995 w 1165970"/>
                  <a:gd name="connsiteY170" fmla="*/ 977900 h 1028802"/>
                  <a:gd name="connsiteX171" fmla="*/ 1124695 w 1165970"/>
                  <a:gd name="connsiteY171" fmla="*/ 974725 h 1028802"/>
                  <a:gd name="connsiteX172" fmla="*/ 1131045 w 1165970"/>
                  <a:gd name="connsiteY172" fmla="*/ 965200 h 1028802"/>
                  <a:gd name="connsiteX173" fmla="*/ 1124695 w 1165970"/>
                  <a:gd name="connsiteY173" fmla="*/ 946150 h 1028802"/>
                  <a:gd name="connsiteX174" fmla="*/ 1121520 w 1165970"/>
                  <a:gd name="connsiteY174" fmla="*/ 936625 h 1028802"/>
                  <a:gd name="connsiteX175" fmla="*/ 1118345 w 1165970"/>
                  <a:gd name="connsiteY175" fmla="*/ 927100 h 1028802"/>
                  <a:gd name="connsiteX176" fmla="*/ 1108820 w 1165970"/>
                  <a:gd name="connsiteY176" fmla="*/ 917575 h 1028802"/>
                  <a:gd name="connsiteX177" fmla="*/ 1092945 w 1165970"/>
                  <a:gd name="connsiteY177" fmla="*/ 889000 h 1028802"/>
                  <a:gd name="connsiteX178" fmla="*/ 1089770 w 1165970"/>
                  <a:gd name="connsiteY178" fmla="*/ 876300 h 1028802"/>
                  <a:gd name="connsiteX179" fmla="*/ 1102470 w 1165970"/>
                  <a:gd name="connsiteY179" fmla="*/ 869950 h 1028802"/>
                  <a:gd name="connsiteX180" fmla="*/ 1115170 w 1165970"/>
                  <a:gd name="connsiteY180" fmla="*/ 857250 h 1028802"/>
                  <a:gd name="connsiteX181" fmla="*/ 1127870 w 1165970"/>
                  <a:gd name="connsiteY181" fmla="*/ 850900 h 1028802"/>
                  <a:gd name="connsiteX182" fmla="*/ 1127870 w 1165970"/>
                  <a:gd name="connsiteY182" fmla="*/ 838200 h 1028802"/>
                  <a:gd name="connsiteX183" fmla="*/ 1140570 w 1165970"/>
                  <a:gd name="connsiteY183" fmla="*/ 831850 h 1028802"/>
                  <a:gd name="connsiteX184" fmla="*/ 1131045 w 1165970"/>
                  <a:gd name="connsiteY184" fmla="*/ 828675 h 1028802"/>
                  <a:gd name="connsiteX185" fmla="*/ 1124695 w 1165970"/>
                  <a:gd name="connsiteY185" fmla="*/ 809625 h 1028802"/>
                  <a:gd name="connsiteX186" fmla="*/ 1134220 w 1165970"/>
                  <a:gd name="connsiteY186" fmla="*/ 771525 h 1028802"/>
                  <a:gd name="connsiteX187" fmla="*/ 1140570 w 1165970"/>
                  <a:gd name="connsiteY187" fmla="*/ 762000 h 1028802"/>
                  <a:gd name="connsiteX188" fmla="*/ 1150095 w 1165970"/>
                  <a:gd name="connsiteY188" fmla="*/ 755650 h 1028802"/>
                  <a:gd name="connsiteX189" fmla="*/ 1156445 w 1165970"/>
                  <a:gd name="connsiteY189" fmla="*/ 742950 h 1028802"/>
                  <a:gd name="connsiteX190" fmla="*/ 1162795 w 1165970"/>
                  <a:gd name="connsiteY190" fmla="*/ 717550 h 1028802"/>
                  <a:gd name="connsiteX191" fmla="*/ 1165970 w 1165970"/>
                  <a:gd name="connsiteY191" fmla="*/ 704850 h 1028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</a:cxnLst>
                <a:rect l="l" t="t" r="r" b="b"/>
                <a:pathLst>
                  <a:path w="1165970" h="1028802">
                    <a:moveTo>
                      <a:pt x="1165970" y="704850"/>
                    </a:moveTo>
                    <a:cubicBezTo>
                      <a:pt x="1156072" y="680105"/>
                      <a:pt x="1165789" y="695703"/>
                      <a:pt x="1150095" y="682625"/>
                    </a:cubicBezTo>
                    <a:cubicBezTo>
                      <a:pt x="1146646" y="679750"/>
                      <a:pt x="1144673" y="674924"/>
                      <a:pt x="1140570" y="673100"/>
                    </a:cubicBezTo>
                    <a:cubicBezTo>
                      <a:pt x="1134687" y="670485"/>
                      <a:pt x="1127870" y="670983"/>
                      <a:pt x="1121520" y="669925"/>
                    </a:cubicBezTo>
                    <a:cubicBezTo>
                      <a:pt x="1119049" y="667454"/>
                      <a:pt x="1107443" y="654603"/>
                      <a:pt x="1102470" y="654050"/>
                    </a:cubicBezTo>
                    <a:cubicBezTo>
                      <a:pt x="1096072" y="653339"/>
                      <a:pt x="1089818" y="656514"/>
                      <a:pt x="1083420" y="657225"/>
                    </a:cubicBezTo>
                    <a:cubicBezTo>
                      <a:pt x="997999" y="666716"/>
                      <a:pt x="1081344" y="655254"/>
                      <a:pt x="1023095" y="663575"/>
                    </a:cubicBezTo>
                    <a:cubicBezTo>
                      <a:pt x="1008278" y="662517"/>
                      <a:pt x="993273" y="662981"/>
                      <a:pt x="978645" y="660400"/>
                    </a:cubicBezTo>
                    <a:cubicBezTo>
                      <a:pt x="974887" y="659737"/>
                      <a:pt x="972627" y="655553"/>
                      <a:pt x="969120" y="654050"/>
                    </a:cubicBezTo>
                    <a:cubicBezTo>
                      <a:pt x="965197" y="652369"/>
                      <a:pt x="943370" y="648265"/>
                      <a:pt x="940545" y="647700"/>
                    </a:cubicBezTo>
                    <a:cubicBezTo>
                      <a:pt x="915145" y="630767"/>
                      <a:pt x="945837" y="652992"/>
                      <a:pt x="924670" y="631825"/>
                    </a:cubicBezTo>
                    <a:cubicBezTo>
                      <a:pt x="921972" y="629127"/>
                      <a:pt x="917997" y="628010"/>
                      <a:pt x="915145" y="625475"/>
                    </a:cubicBezTo>
                    <a:cubicBezTo>
                      <a:pt x="889445" y="602631"/>
                      <a:pt x="906211" y="609797"/>
                      <a:pt x="886570" y="603250"/>
                    </a:cubicBezTo>
                    <a:cubicBezTo>
                      <a:pt x="869637" y="577850"/>
                      <a:pt x="891862" y="608542"/>
                      <a:pt x="870695" y="587375"/>
                    </a:cubicBezTo>
                    <a:cubicBezTo>
                      <a:pt x="867997" y="584677"/>
                      <a:pt x="867043" y="580548"/>
                      <a:pt x="864345" y="577850"/>
                    </a:cubicBezTo>
                    <a:cubicBezTo>
                      <a:pt x="861647" y="575152"/>
                      <a:pt x="857751" y="573943"/>
                      <a:pt x="854820" y="571500"/>
                    </a:cubicBezTo>
                    <a:cubicBezTo>
                      <a:pt x="851371" y="568625"/>
                      <a:pt x="848839" y="564732"/>
                      <a:pt x="845295" y="561975"/>
                    </a:cubicBezTo>
                    <a:cubicBezTo>
                      <a:pt x="839271" y="557290"/>
                      <a:pt x="826245" y="549275"/>
                      <a:pt x="826245" y="549275"/>
                    </a:cubicBezTo>
                    <a:cubicBezTo>
                      <a:pt x="802429" y="557214"/>
                      <a:pt x="831977" y="544161"/>
                      <a:pt x="813545" y="581025"/>
                    </a:cubicBezTo>
                    <a:cubicBezTo>
                      <a:pt x="812048" y="584018"/>
                      <a:pt x="807013" y="579347"/>
                      <a:pt x="804020" y="577850"/>
                    </a:cubicBezTo>
                    <a:cubicBezTo>
                      <a:pt x="800607" y="576143"/>
                      <a:pt x="797670" y="573617"/>
                      <a:pt x="794495" y="571500"/>
                    </a:cubicBezTo>
                    <a:cubicBezTo>
                      <a:pt x="792378" y="567267"/>
                      <a:pt x="791492" y="562147"/>
                      <a:pt x="788145" y="558800"/>
                    </a:cubicBezTo>
                    <a:cubicBezTo>
                      <a:pt x="785778" y="556433"/>
                      <a:pt x="781696" y="556943"/>
                      <a:pt x="778620" y="555625"/>
                    </a:cubicBezTo>
                    <a:cubicBezTo>
                      <a:pt x="774270" y="553761"/>
                      <a:pt x="770352" y="550937"/>
                      <a:pt x="765920" y="549275"/>
                    </a:cubicBezTo>
                    <a:cubicBezTo>
                      <a:pt x="761834" y="547743"/>
                      <a:pt x="757416" y="547299"/>
                      <a:pt x="753220" y="546100"/>
                    </a:cubicBezTo>
                    <a:cubicBezTo>
                      <a:pt x="750002" y="545181"/>
                      <a:pt x="746870" y="543983"/>
                      <a:pt x="743695" y="542925"/>
                    </a:cubicBezTo>
                    <a:cubicBezTo>
                      <a:pt x="735477" y="534707"/>
                      <a:pt x="726513" y="524498"/>
                      <a:pt x="715120" y="520700"/>
                    </a:cubicBezTo>
                    <a:cubicBezTo>
                      <a:pt x="701975" y="516318"/>
                      <a:pt x="708380" y="519381"/>
                      <a:pt x="696070" y="511175"/>
                    </a:cubicBezTo>
                    <a:cubicBezTo>
                      <a:pt x="693953" y="508000"/>
                      <a:pt x="689720" y="505466"/>
                      <a:pt x="689720" y="501650"/>
                    </a:cubicBezTo>
                    <a:cubicBezTo>
                      <a:pt x="689720" y="497834"/>
                      <a:pt x="693372" y="494823"/>
                      <a:pt x="696070" y="492125"/>
                    </a:cubicBezTo>
                    <a:cubicBezTo>
                      <a:pt x="699812" y="488383"/>
                      <a:pt x="704752" y="486044"/>
                      <a:pt x="708770" y="482600"/>
                    </a:cubicBezTo>
                    <a:cubicBezTo>
                      <a:pt x="712179" y="479678"/>
                      <a:pt x="715120" y="476250"/>
                      <a:pt x="718295" y="473075"/>
                    </a:cubicBezTo>
                    <a:cubicBezTo>
                      <a:pt x="717237" y="464608"/>
                      <a:pt x="718585" y="455472"/>
                      <a:pt x="715120" y="447675"/>
                    </a:cubicBezTo>
                    <a:cubicBezTo>
                      <a:pt x="713761" y="444617"/>
                      <a:pt x="708862" y="445226"/>
                      <a:pt x="705595" y="444500"/>
                    </a:cubicBezTo>
                    <a:cubicBezTo>
                      <a:pt x="699311" y="443103"/>
                      <a:pt x="692895" y="442383"/>
                      <a:pt x="686545" y="441325"/>
                    </a:cubicBezTo>
                    <a:cubicBezTo>
                      <a:pt x="683370" y="439208"/>
                      <a:pt x="680527" y="436478"/>
                      <a:pt x="677020" y="434975"/>
                    </a:cubicBezTo>
                    <a:cubicBezTo>
                      <a:pt x="673009" y="433256"/>
                      <a:pt x="667727" y="434526"/>
                      <a:pt x="664320" y="431800"/>
                    </a:cubicBezTo>
                    <a:cubicBezTo>
                      <a:pt x="661707" y="429709"/>
                      <a:pt x="662203" y="425450"/>
                      <a:pt x="661145" y="422275"/>
                    </a:cubicBezTo>
                    <a:cubicBezTo>
                      <a:pt x="660087" y="411692"/>
                      <a:pt x="662061" y="400343"/>
                      <a:pt x="657970" y="390525"/>
                    </a:cubicBezTo>
                    <a:cubicBezTo>
                      <a:pt x="656150" y="386156"/>
                      <a:pt x="649329" y="386610"/>
                      <a:pt x="645270" y="384175"/>
                    </a:cubicBezTo>
                    <a:cubicBezTo>
                      <a:pt x="638726" y="380248"/>
                      <a:pt x="626220" y="371475"/>
                      <a:pt x="626220" y="371475"/>
                    </a:cubicBezTo>
                    <a:cubicBezTo>
                      <a:pt x="618812" y="372533"/>
                      <a:pt x="611163" y="372500"/>
                      <a:pt x="603995" y="374650"/>
                    </a:cubicBezTo>
                    <a:cubicBezTo>
                      <a:pt x="592246" y="378175"/>
                      <a:pt x="595389" y="384557"/>
                      <a:pt x="584945" y="390525"/>
                    </a:cubicBezTo>
                    <a:cubicBezTo>
                      <a:pt x="581156" y="392690"/>
                      <a:pt x="576478" y="392642"/>
                      <a:pt x="572245" y="393700"/>
                    </a:cubicBezTo>
                    <a:cubicBezTo>
                      <a:pt x="566953" y="392642"/>
                      <a:pt x="561197" y="392938"/>
                      <a:pt x="556370" y="390525"/>
                    </a:cubicBezTo>
                    <a:cubicBezTo>
                      <a:pt x="544275" y="384477"/>
                      <a:pt x="546228" y="376637"/>
                      <a:pt x="543670" y="365125"/>
                    </a:cubicBezTo>
                    <a:cubicBezTo>
                      <a:pt x="542723" y="360865"/>
                      <a:pt x="541749" y="356605"/>
                      <a:pt x="540495" y="352425"/>
                    </a:cubicBezTo>
                    <a:cubicBezTo>
                      <a:pt x="538572" y="346014"/>
                      <a:pt x="534145" y="333375"/>
                      <a:pt x="534145" y="333375"/>
                    </a:cubicBezTo>
                    <a:cubicBezTo>
                      <a:pt x="533087" y="292100"/>
                      <a:pt x="532845" y="250796"/>
                      <a:pt x="530970" y="209550"/>
                    </a:cubicBezTo>
                    <a:cubicBezTo>
                      <a:pt x="530447" y="198036"/>
                      <a:pt x="527450" y="194055"/>
                      <a:pt x="524620" y="184150"/>
                    </a:cubicBezTo>
                    <a:cubicBezTo>
                      <a:pt x="523421" y="179954"/>
                      <a:pt x="523396" y="175353"/>
                      <a:pt x="521445" y="171450"/>
                    </a:cubicBezTo>
                    <a:cubicBezTo>
                      <a:pt x="518032" y="164624"/>
                      <a:pt x="512978" y="158750"/>
                      <a:pt x="508745" y="152400"/>
                    </a:cubicBezTo>
                    <a:lnTo>
                      <a:pt x="502395" y="142875"/>
                    </a:lnTo>
                    <a:cubicBezTo>
                      <a:pt x="501337" y="130175"/>
                      <a:pt x="500801" y="117421"/>
                      <a:pt x="499220" y="104775"/>
                    </a:cubicBezTo>
                    <a:cubicBezTo>
                      <a:pt x="498679" y="100445"/>
                      <a:pt x="498210" y="95864"/>
                      <a:pt x="496045" y="92075"/>
                    </a:cubicBezTo>
                    <a:cubicBezTo>
                      <a:pt x="493817" y="88176"/>
                      <a:pt x="489395" y="85999"/>
                      <a:pt x="486520" y="82550"/>
                    </a:cubicBezTo>
                    <a:cubicBezTo>
                      <a:pt x="484077" y="79619"/>
                      <a:pt x="482287" y="76200"/>
                      <a:pt x="480170" y="73025"/>
                    </a:cubicBezTo>
                    <a:cubicBezTo>
                      <a:pt x="479112" y="68792"/>
                      <a:pt x="477942" y="64585"/>
                      <a:pt x="476995" y="60325"/>
                    </a:cubicBezTo>
                    <a:cubicBezTo>
                      <a:pt x="475824" y="55057"/>
                      <a:pt x="475240" y="49656"/>
                      <a:pt x="473820" y="44450"/>
                    </a:cubicBezTo>
                    <a:cubicBezTo>
                      <a:pt x="472059" y="37992"/>
                      <a:pt x="473039" y="29113"/>
                      <a:pt x="467470" y="25400"/>
                    </a:cubicBezTo>
                    <a:lnTo>
                      <a:pt x="448420" y="12700"/>
                    </a:lnTo>
                    <a:cubicBezTo>
                      <a:pt x="445245" y="10583"/>
                      <a:pt x="442515" y="7557"/>
                      <a:pt x="438895" y="6350"/>
                    </a:cubicBezTo>
                    <a:cubicBezTo>
                      <a:pt x="424250" y="1468"/>
                      <a:pt x="432652" y="3831"/>
                      <a:pt x="413495" y="0"/>
                    </a:cubicBezTo>
                    <a:cubicBezTo>
                      <a:pt x="406087" y="1058"/>
                      <a:pt x="398438" y="1025"/>
                      <a:pt x="391270" y="3175"/>
                    </a:cubicBezTo>
                    <a:cubicBezTo>
                      <a:pt x="385720" y="4840"/>
                      <a:pt x="375370" y="15270"/>
                      <a:pt x="372220" y="19050"/>
                    </a:cubicBezTo>
                    <a:cubicBezTo>
                      <a:pt x="369777" y="21981"/>
                      <a:pt x="368742" y="26062"/>
                      <a:pt x="365870" y="28575"/>
                    </a:cubicBezTo>
                    <a:cubicBezTo>
                      <a:pt x="360127" y="33601"/>
                      <a:pt x="353170" y="37042"/>
                      <a:pt x="346820" y="41275"/>
                    </a:cubicBezTo>
                    <a:lnTo>
                      <a:pt x="337295" y="47625"/>
                    </a:lnTo>
                    <a:cubicBezTo>
                      <a:pt x="321182" y="79851"/>
                      <a:pt x="329846" y="65149"/>
                      <a:pt x="311895" y="92075"/>
                    </a:cubicBezTo>
                    <a:lnTo>
                      <a:pt x="305545" y="101600"/>
                    </a:lnTo>
                    <a:cubicBezTo>
                      <a:pt x="304528" y="105669"/>
                      <a:pt x="301472" y="119270"/>
                      <a:pt x="299195" y="123825"/>
                    </a:cubicBezTo>
                    <a:cubicBezTo>
                      <a:pt x="297488" y="127238"/>
                      <a:pt x="294962" y="130175"/>
                      <a:pt x="292845" y="133350"/>
                    </a:cubicBezTo>
                    <a:cubicBezTo>
                      <a:pt x="291828" y="137419"/>
                      <a:pt x="288772" y="151020"/>
                      <a:pt x="286495" y="155575"/>
                    </a:cubicBezTo>
                    <a:cubicBezTo>
                      <a:pt x="284788" y="158988"/>
                      <a:pt x="282588" y="162169"/>
                      <a:pt x="280145" y="165100"/>
                    </a:cubicBezTo>
                    <a:cubicBezTo>
                      <a:pt x="277270" y="168549"/>
                      <a:pt x="274545" y="172444"/>
                      <a:pt x="270620" y="174625"/>
                    </a:cubicBezTo>
                    <a:cubicBezTo>
                      <a:pt x="264769" y="177876"/>
                      <a:pt x="257920" y="178858"/>
                      <a:pt x="251570" y="180975"/>
                    </a:cubicBezTo>
                    <a:cubicBezTo>
                      <a:pt x="248395" y="182033"/>
                      <a:pt x="244830" y="182294"/>
                      <a:pt x="242045" y="184150"/>
                    </a:cubicBezTo>
                    <a:cubicBezTo>
                      <a:pt x="229735" y="192356"/>
                      <a:pt x="236140" y="189293"/>
                      <a:pt x="222995" y="193675"/>
                    </a:cubicBezTo>
                    <a:cubicBezTo>
                      <a:pt x="208439" y="215510"/>
                      <a:pt x="212708" y="205485"/>
                      <a:pt x="207120" y="222250"/>
                    </a:cubicBezTo>
                    <a:cubicBezTo>
                      <a:pt x="203945" y="221192"/>
                      <a:pt x="200770" y="218017"/>
                      <a:pt x="197595" y="219075"/>
                    </a:cubicBezTo>
                    <a:cubicBezTo>
                      <a:pt x="191649" y="221057"/>
                      <a:pt x="182136" y="238307"/>
                      <a:pt x="178545" y="241300"/>
                    </a:cubicBezTo>
                    <a:cubicBezTo>
                      <a:pt x="175974" y="243443"/>
                      <a:pt x="172195" y="243417"/>
                      <a:pt x="169020" y="244475"/>
                    </a:cubicBezTo>
                    <a:cubicBezTo>
                      <a:pt x="166903" y="248708"/>
                      <a:pt x="164332" y="252743"/>
                      <a:pt x="162670" y="257175"/>
                    </a:cubicBezTo>
                    <a:cubicBezTo>
                      <a:pt x="161138" y="261261"/>
                      <a:pt x="161446" y="265972"/>
                      <a:pt x="159495" y="269875"/>
                    </a:cubicBezTo>
                    <a:cubicBezTo>
                      <a:pt x="150235" y="288396"/>
                      <a:pt x="150367" y="286544"/>
                      <a:pt x="137270" y="295275"/>
                    </a:cubicBezTo>
                    <a:cubicBezTo>
                      <a:pt x="134804" y="302672"/>
                      <a:pt x="127452" y="330298"/>
                      <a:pt x="118220" y="333375"/>
                    </a:cubicBezTo>
                    <a:lnTo>
                      <a:pt x="108695" y="336550"/>
                    </a:lnTo>
                    <a:cubicBezTo>
                      <a:pt x="105520" y="339725"/>
                      <a:pt x="103095" y="343894"/>
                      <a:pt x="99170" y="346075"/>
                    </a:cubicBezTo>
                    <a:cubicBezTo>
                      <a:pt x="92846" y="349589"/>
                      <a:pt x="75619" y="353550"/>
                      <a:pt x="67420" y="355600"/>
                    </a:cubicBezTo>
                    <a:cubicBezTo>
                      <a:pt x="61699" y="349879"/>
                      <a:pt x="56106" y="343040"/>
                      <a:pt x="48370" y="339725"/>
                    </a:cubicBezTo>
                    <a:cubicBezTo>
                      <a:pt x="44359" y="338006"/>
                      <a:pt x="39903" y="337608"/>
                      <a:pt x="35670" y="336550"/>
                    </a:cubicBezTo>
                    <a:cubicBezTo>
                      <a:pt x="32495" y="337608"/>
                      <a:pt x="26957" y="336478"/>
                      <a:pt x="26145" y="339725"/>
                    </a:cubicBezTo>
                    <a:cubicBezTo>
                      <a:pt x="25220" y="343427"/>
                      <a:pt x="34879" y="346270"/>
                      <a:pt x="32495" y="349250"/>
                    </a:cubicBezTo>
                    <a:cubicBezTo>
                      <a:pt x="28314" y="354477"/>
                      <a:pt x="19014" y="351887"/>
                      <a:pt x="13445" y="355600"/>
                    </a:cubicBezTo>
                    <a:lnTo>
                      <a:pt x="3920" y="361950"/>
                    </a:lnTo>
                    <a:cubicBezTo>
                      <a:pt x="-539" y="379785"/>
                      <a:pt x="-2022" y="379455"/>
                      <a:pt x="3920" y="403225"/>
                    </a:cubicBezTo>
                    <a:cubicBezTo>
                      <a:pt x="4845" y="406927"/>
                      <a:pt x="8720" y="409263"/>
                      <a:pt x="10270" y="412750"/>
                    </a:cubicBezTo>
                    <a:cubicBezTo>
                      <a:pt x="12988" y="418867"/>
                      <a:pt x="12907" y="426231"/>
                      <a:pt x="16620" y="431800"/>
                    </a:cubicBezTo>
                    <a:cubicBezTo>
                      <a:pt x="18737" y="434975"/>
                      <a:pt x="21420" y="437838"/>
                      <a:pt x="22970" y="441325"/>
                    </a:cubicBezTo>
                    <a:cubicBezTo>
                      <a:pt x="38083" y="475330"/>
                      <a:pt x="21299" y="448344"/>
                      <a:pt x="35670" y="469900"/>
                    </a:cubicBezTo>
                    <a:cubicBezTo>
                      <a:pt x="36728" y="475192"/>
                      <a:pt x="38176" y="480420"/>
                      <a:pt x="38845" y="485775"/>
                    </a:cubicBezTo>
                    <a:cubicBezTo>
                      <a:pt x="40295" y="497374"/>
                      <a:pt x="38722" y="509485"/>
                      <a:pt x="42020" y="520700"/>
                    </a:cubicBezTo>
                    <a:cubicBezTo>
                      <a:pt x="46987" y="537587"/>
                      <a:pt x="55339" y="537824"/>
                      <a:pt x="64245" y="549275"/>
                    </a:cubicBezTo>
                    <a:cubicBezTo>
                      <a:pt x="68930" y="555299"/>
                      <a:pt x="71549" y="562929"/>
                      <a:pt x="76945" y="568325"/>
                    </a:cubicBezTo>
                    <a:cubicBezTo>
                      <a:pt x="80120" y="571500"/>
                      <a:pt x="83595" y="574401"/>
                      <a:pt x="86470" y="577850"/>
                    </a:cubicBezTo>
                    <a:cubicBezTo>
                      <a:pt x="94661" y="587679"/>
                      <a:pt x="90887" y="588715"/>
                      <a:pt x="102345" y="596900"/>
                    </a:cubicBezTo>
                    <a:cubicBezTo>
                      <a:pt x="106196" y="599651"/>
                      <a:pt x="110651" y="601492"/>
                      <a:pt x="115045" y="603250"/>
                    </a:cubicBezTo>
                    <a:cubicBezTo>
                      <a:pt x="133908" y="610795"/>
                      <a:pt x="130422" y="608097"/>
                      <a:pt x="146795" y="612775"/>
                    </a:cubicBezTo>
                    <a:cubicBezTo>
                      <a:pt x="150013" y="613694"/>
                      <a:pt x="153145" y="614892"/>
                      <a:pt x="156320" y="615950"/>
                    </a:cubicBezTo>
                    <a:cubicBezTo>
                      <a:pt x="179603" y="614892"/>
                      <a:pt x="202937" y="614634"/>
                      <a:pt x="226170" y="612775"/>
                    </a:cubicBezTo>
                    <a:cubicBezTo>
                      <a:pt x="229506" y="612508"/>
                      <a:pt x="232348" y="609600"/>
                      <a:pt x="235695" y="609600"/>
                    </a:cubicBezTo>
                    <a:cubicBezTo>
                      <a:pt x="254774" y="609600"/>
                      <a:pt x="273795" y="611717"/>
                      <a:pt x="292845" y="612775"/>
                    </a:cubicBezTo>
                    <a:cubicBezTo>
                      <a:pt x="291787" y="652992"/>
                      <a:pt x="292606" y="693302"/>
                      <a:pt x="289670" y="733425"/>
                    </a:cubicBezTo>
                    <a:cubicBezTo>
                      <a:pt x="289392" y="737231"/>
                      <a:pt x="284870" y="739463"/>
                      <a:pt x="283320" y="742950"/>
                    </a:cubicBezTo>
                    <a:cubicBezTo>
                      <a:pt x="280602" y="749067"/>
                      <a:pt x="279087" y="755650"/>
                      <a:pt x="276970" y="762000"/>
                    </a:cubicBezTo>
                    <a:cubicBezTo>
                      <a:pt x="273434" y="772607"/>
                      <a:pt x="273278" y="772265"/>
                      <a:pt x="270620" y="784225"/>
                    </a:cubicBezTo>
                    <a:cubicBezTo>
                      <a:pt x="269449" y="789493"/>
                      <a:pt x="268754" y="794865"/>
                      <a:pt x="267445" y="800100"/>
                    </a:cubicBezTo>
                    <a:cubicBezTo>
                      <a:pt x="265109" y="809443"/>
                      <a:pt x="262463" y="813238"/>
                      <a:pt x="257920" y="822325"/>
                    </a:cubicBezTo>
                    <a:cubicBezTo>
                      <a:pt x="267602" y="851371"/>
                      <a:pt x="256915" y="829161"/>
                      <a:pt x="321420" y="835025"/>
                    </a:cubicBezTo>
                    <a:cubicBezTo>
                      <a:pt x="324753" y="835328"/>
                      <a:pt x="327698" y="837388"/>
                      <a:pt x="330945" y="838200"/>
                    </a:cubicBezTo>
                    <a:lnTo>
                      <a:pt x="356345" y="844550"/>
                    </a:lnTo>
                    <a:cubicBezTo>
                      <a:pt x="361925" y="861289"/>
                      <a:pt x="355832" y="847745"/>
                      <a:pt x="369045" y="863600"/>
                    </a:cubicBezTo>
                    <a:cubicBezTo>
                      <a:pt x="371488" y="866531"/>
                      <a:pt x="372415" y="870741"/>
                      <a:pt x="375395" y="873125"/>
                    </a:cubicBezTo>
                    <a:cubicBezTo>
                      <a:pt x="377427" y="874750"/>
                      <a:pt x="396841" y="879308"/>
                      <a:pt x="397620" y="879475"/>
                    </a:cubicBezTo>
                    <a:cubicBezTo>
                      <a:pt x="406660" y="881412"/>
                      <a:pt x="427191" y="883984"/>
                      <a:pt x="438895" y="889000"/>
                    </a:cubicBezTo>
                    <a:cubicBezTo>
                      <a:pt x="443245" y="890864"/>
                      <a:pt x="447362" y="893233"/>
                      <a:pt x="451595" y="895350"/>
                    </a:cubicBezTo>
                    <a:cubicBezTo>
                      <a:pt x="453712" y="898525"/>
                      <a:pt x="454965" y="902491"/>
                      <a:pt x="457945" y="904875"/>
                    </a:cubicBezTo>
                    <a:cubicBezTo>
                      <a:pt x="460558" y="906966"/>
                      <a:pt x="464394" y="906732"/>
                      <a:pt x="467470" y="908050"/>
                    </a:cubicBezTo>
                    <a:cubicBezTo>
                      <a:pt x="490714" y="918012"/>
                      <a:pt x="469455" y="911721"/>
                      <a:pt x="492870" y="917575"/>
                    </a:cubicBezTo>
                    <a:cubicBezTo>
                      <a:pt x="504512" y="916517"/>
                      <a:pt x="516332" y="916693"/>
                      <a:pt x="527795" y="914400"/>
                    </a:cubicBezTo>
                    <a:cubicBezTo>
                      <a:pt x="532436" y="913472"/>
                      <a:pt x="535962" y="909410"/>
                      <a:pt x="540495" y="908050"/>
                    </a:cubicBezTo>
                    <a:cubicBezTo>
                      <a:pt x="558785" y="902563"/>
                      <a:pt x="556732" y="907517"/>
                      <a:pt x="572245" y="901700"/>
                    </a:cubicBezTo>
                    <a:cubicBezTo>
                      <a:pt x="576677" y="900038"/>
                      <a:pt x="580513" y="897012"/>
                      <a:pt x="584945" y="895350"/>
                    </a:cubicBezTo>
                    <a:cubicBezTo>
                      <a:pt x="589031" y="893818"/>
                      <a:pt x="593449" y="893374"/>
                      <a:pt x="597645" y="892175"/>
                    </a:cubicBezTo>
                    <a:cubicBezTo>
                      <a:pt x="600863" y="891256"/>
                      <a:pt x="603995" y="890058"/>
                      <a:pt x="607170" y="889000"/>
                    </a:cubicBezTo>
                    <a:cubicBezTo>
                      <a:pt x="617753" y="890058"/>
                      <a:pt x="628830" y="888812"/>
                      <a:pt x="638920" y="892175"/>
                    </a:cubicBezTo>
                    <a:cubicBezTo>
                      <a:pt x="642540" y="893382"/>
                      <a:pt x="642290" y="899316"/>
                      <a:pt x="645270" y="901700"/>
                    </a:cubicBezTo>
                    <a:cubicBezTo>
                      <a:pt x="647883" y="903791"/>
                      <a:pt x="651620" y="903817"/>
                      <a:pt x="654795" y="904875"/>
                    </a:cubicBezTo>
                    <a:cubicBezTo>
                      <a:pt x="657970" y="908050"/>
                      <a:pt x="661563" y="910856"/>
                      <a:pt x="664320" y="914400"/>
                    </a:cubicBezTo>
                    <a:cubicBezTo>
                      <a:pt x="676443" y="929986"/>
                      <a:pt x="672017" y="932536"/>
                      <a:pt x="686545" y="939800"/>
                    </a:cubicBezTo>
                    <a:cubicBezTo>
                      <a:pt x="689538" y="941297"/>
                      <a:pt x="692809" y="942222"/>
                      <a:pt x="696070" y="942975"/>
                    </a:cubicBezTo>
                    <a:cubicBezTo>
                      <a:pt x="706587" y="945402"/>
                      <a:pt x="727820" y="949325"/>
                      <a:pt x="727820" y="949325"/>
                    </a:cubicBezTo>
                    <a:cubicBezTo>
                      <a:pt x="735228" y="948267"/>
                      <a:pt x="742877" y="948300"/>
                      <a:pt x="750045" y="946150"/>
                    </a:cubicBezTo>
                    <a:cubicBezTo>
                      <a:pt x="753700" y="945054"/>
                      <a:pt x="755997" y="941140"/>
                      <a:pt x="759570" y="939800"/>
                    </a:cubicBezTo>
                    <a:cubicBezTo>
                      <a:pt x="764623" y="937905"/>
                      <a:pt x="770210" y="937934"/>
                      <a:pt x="775445" y="936625"/>
                    </a:cubicBezTo>
                    <a:cubicBezTo>
                      <a:pt x="778692" y="935813"/>
                      <a:pt x="781795" y="934508"/>
                      <a:pt x="784970" y="933450"/>
                    </a:cubicBezTo>
                    <a:cubicBezTo>
                      <a:pt x="792378" y="934508"/>
                      <a:pt x="800247" y="933846"/>
                      <a:pt x="807195" y="936625"/>
                    </a:cubicBezTo>
                    <a:cubicBezTo>
                      <a:pt x="811364" y="938293"/>
                      <a:pt x="812984" y="943659"/>
                      <a:pt x="816720" y="946150"/>
                    </a:cubicBezTo>
                    <a:cubicBezTo>
                      <a:pt x="819505" y="948006"/>
                      <a:pt x="823252" y="947828"/>
                      <a:pt x="826245" y="949325"/>
                    </a:cubicBezTo>
                    <a:cubicBezTo>
                      <a:pt x="829658" y="951032"/>
                      <a:pt x="832595" y="953558"/>
                      <a:pt x="835770" y="955675"/>
                    </a:cubicBezTo>
                    <a:cubicBezTo>
                      <a:pt x="836828" y="958850"/>
                      <a:pt x="836332" y="963109"/>
                      <a:pt x="838945" y="965200"/>
                    </a:cubicBezTo>
                    <a:cubicBezTo>
                      <a:pt x="842352" y="967926"/>
                      <a:pt x="847281" y="968375"/>
                      <a:pt x="851645" y="968375"/>
                    </a:cubicBezTo>
                    <a:cubicBezTo>
                      <a:pt x="863335" y="968375"/>
                      <a:pt x="874928" y="966258"/>
                      <a:pt x="886570" y="965200"/>
                    </a:cubicBezTo>
                    <a:cubicBezTo>
                      <a:pt x="887628" y="958850"/>
                      <a:pt x="886003" y="951388"/>
                      <a:pt x="889745" y="946150"/>
                    </a:cubicBezTo>
                    <a:cubicBezTo>
                      <a:pt x="892281" y="942599"/>
                      <a:pt x="898265" y="944229"/>
                      <a:pt x="902445" y="942975"/>
                    </a:cubicBezTo>
                    <a:cubicBezTo>
                      <a:pt x="908856" y="941052"/>
                      <a:pt x="921495" y="936625"/>
                      <a:pt x="921495" y="936625"/>
                    </a:cubicBezTo>
                    <a:cubicBezTo>
                      <a:pt x="922553" y="939800"/>
                      <a:pt x="923944" y="942883"/>
                      <a:pt x="924670" y="946150"/>
                    </a:cubicBezTo>
                    <a:cubicBezTo>
                      <a:pt x="926067" y="952434"/>
                      <a:pt x="925995" y="959034"/>
                      <a:pt x="927845" y="965200"/>
                    </a:cubicBezTo>
                    <a:cubicBezTo>
                      <a:pt x="929205" y="969733"/>
                      <a:pt x="931847" y="973791"/>
                      <a:pt x="934195" y="977900"/>
                    </a:cubicBezTo>
                    <a:cubicBezTo>
                      <a:pt x="936088" y="981213"/>
                      <a:pt x="937847" y="984727"/>
                      <a:pt x="940545" y="987425"/>
                    </a:cubicBezTo>
                    <a:cubicBezTo>
                      <a:pt x="944933" y="991813"/>
                      <a:pt x="953397" y="995917"/>
                      <a:pt x="959595" y="996950"/>
                    </a:cubicBezTo>
                    <a:cubicBezTo>
                      <a:pt x="969048" y="998526"/>
                      <a:pt x="978645" y="999067"/>
                      <a:pt x="988170" y="1000125"/>
                    </a:cubicBezTo>
                    <a:cubicBezTo>
                      <a:pt x="992403" y="1001183"/>
                      <a:pt x="996610" y="1002353"/>
                      <a:pt x="1000870" y="1003300"/>
                    </a:cubicBezTo>
                    <a:cubicBezTo>
                      <a:pt x="1006138" y="1004471"/>
                      <a:pt x="1012255" y="1003482"/>
                      <a:pt x="1016745" y="1006475"/>
                    </a:cubicBezTo>
                    <a:cubicBezTo>
                      <a:pt x="1030778" y="1015831"/>
                      <a:pt x="1006131" y="1018464"/>
                      <a:pt x="1029445" y="1022350"/>
                    </a:cubicBezTo>
                    <a:cubicBezTo>
                      <a:pt x="1045139" y="1024966"/>
                      <a:pt x="1061195" y="1024467"/>
                      <a:pt x="1077070" y="1025525"/>
                    </a:cubicBezTo>
                    <a:cubicBezTo>
                      <a:pt x="1082362" y="1026583"/>
                      <a:pt x="1087590" y="1029369"/>
                      <a:pt x="1092945" y="1028700"/>
                    </a:cubicBezTo>
                    <a:cubicBezTo>
                      <a:pt x="1104969" y="1027197"/>
                      <a:pt x="1104689" y="1017741"/>
                      <a:pt x="1099295" y="1009650"/>
                    </a:cubicBezTo>
                    <a:cubicBezTo>
                      <a:pt x="1097178" y="1006475"/>
                      <a:pt x="1092945" y="1005417"/>
                      <a:pt x="1089770" y="1003300"/>
                    </a:cubicBezTo>
                    <a:cubicBezTo>
                      <a:pt x="1090828" y="995892"/>
                      <a:pt x="1088017" y="986707"/>
                      <a:pt x="1092945" y="981075"/>
                    </a:cubicBezTo>
                    <a:cubicBezTo>
                      <a:pt x="1097184" y="976230"/>
                      <a:pt x="1105682" y="979163"/>
                      <a:pt x="1111995" y="977900"/>
                    </a:cubicBezTo>
                    <a:cubicBezTo>
                      <a:pt x="1116274" y="977044"/>
                      <a:pt x="1120462" y="975783"/>
                      <a:pt x="1124695" y="974725"/>
                    </a:cubicBezTo>
                    <a:cubicBezTo>
                      <a:pt x="1126812" y="971550"/>
                      <a:pt x="1131045" y="969016"/>
                      <a:pt x="1131045" y="965200"/>
                    </a:cubicBezTo>
                    <a:cubicBezTo>
                      <a:pt x="1131045" y="958507"/>
                      <a:pt x="1126812" y="952500"/>
                      <a:pt x="1124695" y="946150"/>
                    </a:cubicBezTo>
                    <a:lnTo>
                      <a:pt x="1121520" y="936625"/>
                    </a:lnTo>
                    <a:cubicBezTo>
                      <a:pt x="1120462" y="933450"/>
                      <a:pt x="1120712" y="929467"/>
                      <a:pt x="1118345" y="927100"/>
                    </a:cubicBezTo>
                    <a:lnTo>
                      <a:pt x="1108820" y="917575"/>
                    </a:lnTo>
                    <a:cubicBezTo>
                      <a:pt x="1101050" y="894265"/>
                      <a:pt x="1107203" y="903258"/>
                      <a:pt x="1092945" y="889000"/>
                    </a:cubicBezTo>
                    <a:cubicBezTo>
                      <a:pt x="1091887" y="884767"/>
                      <a:pt x="1087819" y="880203"/>
                      <a:pt x="1089770" y="876300"/>
                    </a:cubicBezTo>
                    <a:cubicBezTo>
                      <a:pt x="1091887" y="872067"/>
                      <a:pt x="1098237" y="873125"/>
                      <a:pt x="1102470" y="869950"/>
                    </a:cubicBezTo>
                    <a:cubicBezTo>
                      <a:pt x="1106703" y="866775"/>
                      <a:pt x="1102470" y="858308"/>
                      <a:pt x="1115170" y="857250"/>
                    </a:cubicBezTo>
                    <a:cubicBezTo>
                      <a:pt x="1117287" y="854075"/>
                      <a:pt x="1125753" y="854075"/>
                      <a:pt x="1127870" y="850900"/>
                    </a:cubicBezTo>
                    <a:cubicBezTo>
                      <a:pt x="1129987" y="847725"/>
                      <a:pt x="1125753" y="841375"/>
                      <a:pt x="1127870" y="838200"/>
                    </a:cubicBezTo>
                    <a:cubicBezTo>
                      <a:pt x="1129987" y="835025"/>
                      <a:pt x="1140041" y="833437"/>
                      <a:pt x="1140570" y="831850"/>
                    </a:cubicBezTo>
                    <a:cubicBezTo>
                      <a:pt x="1141099" y="830263"/>
                      <a:pt x="1134220" y="829733"/>
                      <a:pt x="1131045" y="828675"/>
                    </a:cubicBezTo>
                    <a:cubicBezTo>
                      <a:pt x="1128928" y="822325"/>
                      <a:pt x="1123595" y="816227"/>
                      <a:pt x="1124695" y="809625"/>
                    </a:cubicBezTo>
                    <a:cubicBezTo>
                      <a:pt x="1126282" y="800103"/>
                      <a:pt x="1128630" y="779911"/>
                      <a:pt x="1134220" y="771525"/>
                    </a:cubicBezTo>
                    <a:cubicBezTo>
                      <a:pt x="1136337" y="768350"/>
                      <a:pt x="1137872" y="764698"/>
                      <a:pt x="1140570" y="762000"/>
                    </a:cubicBezTo>
                    <a:cubicBezTo>
                      <a:pt x="1143268" y="759302"/>
                      <a:pt x="1146920" y="757767"/>
                      <a:pt x="1150095" y="755650"/>
                    </a:cubicBezTo>
                    <a:cubicBezTo>
                      <a:pt x="1152212" y="751417"/>
                      <a:pt x="1154581" y="747300"/>
                      <a:pt x="1156445" y="742950"/>
                    </a:cubicBezTo>
                    <a:cubicBezTo>
                      <a:pt x="1160106" y="734407"/>
                      <a:pt x="1160931" y="726868"/>
                      <a:pt x="1162795" y="717550"/>
                    </a:cubicBezTo>
                    <a:lnTo>
                      <a:pt x="1165970" y="70485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29 Forma libre"/>
              <p:cNvSpPr/>
              <p:nvPr/>
            </p:nvSpPr>
            <p:spPr>
              <a:xfrm>
                <a:off x="3378228" y="4112344"/>
                <a:ext cx="1134974" cy="1147763"/>
              </a:xfrm>
              <a:custGeom>
                <a:avLst/>
                <a:gdLst>
                  <a:gd name="connsiteX0" fmla="*/ 771770 w 1232145"/>
                  <a:gd name="connsiteY0" fmla="*/ 873125 h 1206500"/>
                  <a:gd name="connsiteX1" fmla="*/ 774945 w 1232145"/>
                  <a:gd name="connsiteY1" fmla="*/ 850900 h 1206500"/>
                  <a:gd name="connsiteX2" fmla="*/ 781295 w 1232145"/>
                  <a:gd name="connsiteY2" fmla="*/ 841375 h 1206500"/>
                  <a:gd name="connsiteX3" fmla="*/ 784470 w 1232145"/>
                  <a:gd name="connsiteY3" fmla="*/ 828675 h 1206500"/>
                  <a:gd name="connsiteX4" fmla="*/ 790820 w 1232145"/>
                  <a:gd name="connsiteY4" fmla="*/ 809625 h 1206500"/>
                  <a:gd name="connsiteX5" fmla="*/ 816220 w 1232145"/>
                  <a:gd name="connsiteY5" fmla="*/ 803275 h 1206500"/>
                  <a:gd name="connsiteX6" fmla="*/ 825745 w 1232145"/>
                  <a:gd name="connsiteY6" fmla="*/ 796925 h 1206500"/>
                  <a:gd name="connsiteX7" fmla="*/ 844795 w 1232145"/>
                  <a:gd name="connsiteY7" fmla="*/ 790575 h 1206500"/>
                  <a:gd name="connsiteX8" fmla="*/ 905120 w 1232145"/>
                  <a:gd name="connsiteY8" fmla="*/ 784225 h 1206500"/>
                  <a:gd name="connsiteX9" fmla="*/ 924170 w 1232145"/>
                  <a:gd name="connsiteY9" fmla="*/ 771525 h 1206500"/>
                  <a:gd name="connsiteX10" fmla="*/ 940045 w 1232145"/>
                  <a:gd name="connsiteY10" fmla="*/ 758825 h 1206500"/>
                  <a:gd name="connsiteX11" fmla="*/ 952745 w 1232145"/>
                  <a:gd name="connsiteY11" fmla="*/ 749300 h 1206500"/>
                  <a:gd name="connsiteX12" fmla="*/ 962270 w 1232145"/>
                  <a:gd name="connsiteY12" fmla="*/ 746125 h 1206500"/>
                  <a:gd name="connsiteX13" fmla="*/ 1009895 w 1232145"/>
                  <a:gd name="connsiteY13" fmla="*/ 742950 h 1206500"/>
                  <a:gd name="connsiteX14" fmla="*/ 1035295 w 1232145"/>
                  <a:gd name="connsiteY14" fmla="*/ 736600 h 1206500"/>
                  <a:gd name="connsiteX15" fmla="*/ 1047995 w 1232145"/>
                  <a:gd name="connsiteY15" fmla="*/ 727075 h 1206500"/>
                  <a:gd name="connsiteX16" fmla="*/ 1057520 w 1232145"/>
                  <a:gd name="connsiteY16" fmla="*/ 717550 h 1206500"/>
                  <a:gd name="connsiteX17" fmla="*/ 1067045 w 1232145"/>
                  <a:gd name="connsiteY17" fmla="*/ 714375 h 1206500"/>
                  <a:gd name="connsiteX18" fmla="*/ 1076570 w 1232145"/>
                  <a:gd name="connsiteY18" fmla="*/ 708025 h 1206500"/>
                  <a:gd name="connsiteX19" fmla="*/ 1095620 w 1232145"/>
                  <a:gd name="connsiteY19" fmla="*/ 688975 h 1206500"/>
                  <a:gd name="connsiteX20" fmla="*/ 1092445 w 1232145"/>
                  <a:gd name="connsiteY20" fmla="*/ 650875 h 1206500"/>
                  <a:gd name="connsiteX21" fmla="*/ 1076570 w 1232145"/>
                  <a:gd name="connsiteY21" fmla="*/ 647700 h 1206500"/>
                  <a:gd name="connsiteX22" fmla="*/ 1063870 w 1232145"/>
                  <a:gd name="connsiteY22" fmla="*/ 628650 h 1206500"/>
                  <a:gd name="connsiteX23" fmla="*/ 1057520 w 1232145"/>
                  <a:gd name="connsiteY23" fmla="*/ 619125 h 1206500"/>
                  <a:gd name="connsiteX24" fmla="*/ 1060695 w 1232145"/>
                  <a:gd name="connsiteY24" fmla="*/ 584200 h 1206500"/>
                  <a:gd name="connsiteX25" fmla="*/ 1076570 w 1232145"/>
                  <a:gd name="connsiteY25" fmla="*/ 565150 h 1206500"/>
                  <a:gd name="connsiteX26" fmla="*/ 1086095 w 1232145"/>
                  <a:gd name="connsiteY26" fmla="*/ 561975 h 1206500"/>
                  <a:gd name="connsiteX27" fmla="*/ 1124195 w 1232145"/>
                  <a:gd name="connsiteY27" fmla="*/ 530225 h 1206500"/>
                  <a:gd name="connsiteX28" fmla="*/ 1149595 w 1232145"/>
                  <a:gd name="connsiteY28" fmla="*/ 508000 h 1206500"/>
                  <a:gd name="connsiteX29" fmla="*/ 1159120 w 1232145"/>
                  <a:gd name="connsiteY29" fmla="*/ 501650 h 1206500"/>
                  <a:gd name="connsiteX30" fmla="*/ 1168645 w 1232145"/>
                  <a:gd name="connsiteY30" fmla="*/ 495300 h 1206500"/>
                  <a:gd name="connsiteX31" fmla="*/ 1181345 w 1232145"/>
                  <a:gd name="connsiteY31" fmla="*/ 476250 h 1206500"/>
                  <a:gd name="connsiteX32" fmla="*/ 1187695 w 1232145"/>
                  <a:gd name="connsiteY32" fmla="*/ 466725 h 1206500"/>
                  <a:gd name="connsiteX33" fmla="*/ 1206745 w 1232145"/>
                  <a:gd name="connsiteY33" fmla="*/ 450850 h 1206500"/>
                  <a:gd name="connsiteX34" fmla="*/ 1222620 w 1232145"/>
                  <a:gd name="connsiteY34" fmla="*/ 431800 h 1206500"/>
                  <a:gd name="connsiteX35" fmla="*/ 1222620 w 1232145"/>
                  <a:gd name="connsiteY35" fmla="*/ 317500 h 1206500"/>
                  <a:gd name="connsiteX36" fmla="*/ 1225795 w 1232145"/>
                  <a:gd name="connsiteY36" fmla="*/ 298450 h 1206500"/>
                  <a:gd name="connsiteX37" fmla="*/ 1228970 w 1232145"/>
                  <a:gd name="connsiteY37" fmla="*/ 288925 h 1206500"/>
                  <a:gd name="connsiteX38" fmla="*/ 1232145 w 1232145"/>
                  <a:gd name="connsiteY38" fmla="*/ 276225 h 1206500"/>
                  <a:gd name="connsiteX39" fmla="*/ 1228970 w 1232145"/>
                  <a:gd name="connsiteY39" fmla="*/ 254000 h 1206500"/>
                  <a:gd name="connsiteX40" fmla="*/ 1197220 w 1232145"/>
                  <a:gd name="connsiteY40" fmla="*/ 234950 h 1206500"/>
                  <a:gd name="connsiteX41" fmla="*/ 1162295 w 1232145"/>
                  <a:gd name="connsiteY41" fmla="*/ 231775 h 1206500"/>
                  <a:gd name="connsiteX42" fmla="*/ 1152770 w 1232145"/>
                  <a:gd name="connsiteY42" fmla="*/ 228600 h 1206500"/>
                  <a:gd name="connsiteX43" fmla="*/ 1133720 w 1232145"/>
                  <a:gd name="connsiteY43" fmla="*/ 215900 h 1206500"/>
                  <a:gd name="connsiteX44" fmla="*/ 1130545 w 1232145"/>
                  <a:gd name="connsiteY44" fmla="*/ 276225 h 1206500"/>
                  <a:gd name="connsiteX45" fmla="*/ 1076570 w 1232145"/>
                  <a:gd name="connsiteY45" fmla="*/ 279400 h 1206500"/>
                  <a:gd name="connsiteX46" fmla="*/ 1063870 w 1232145"/>
                  <a:gd name="connsiteY46" fmla="*/ 288925 h 1206500"/>
                  <a:gd name="connsiteX47" fmla="*/ 1044820 w 1232145"/>
                  <a:gd name="connsiteY47" fmla="*/ 304800 h 1206500"/>
                  <a:gd name="connsiteX48" fmla="*/ 1035295 w 1232145"/>
                  <a:gd name="connsiteY48" fmla="*/ 323850 h 1206500"/>
                  <a:gd name="connsiteX49" fmla="*/ 1025770 w 1232145"/>
                  <a:gd name="connsiteY49" fmla="*/ 330200 h 1206500"/>
                  <a:gd name="connsiteX50" fmla="*/ 1016245 w 1232145"/>
                  <a:gd name="connsiteY50" fmla="*/ 339725 h 1206500"/>
                  <a:gd name="connsiteX51" fmla="*/ 1006720 w 1232145"/>
                  <a:gd name="connsiteY51" fmla="*/ 342900 h 1206500"/>
                  <a:gd name="connsiteX52" fmla="*/ 978145 w 1232145"/>
                  <a:gd name="connsiteY52" fmla="*/ 346075 h 1206500"/>
                  <a:gd name="connsiteX53" fmla="*/ 965445 w 1232145"/>
                  <a:gd name="connsiteY53" fmla="*/ 339725 h 1206500"/>
                  <a:gd name="connsiteX54" fmla="*/ 955920 w 1232145"/>
                  <a:gd name="connsiteY54" fmla="*/ 333375 h 1206500"/>
                  <a:gd name="connsiteX55" fmla="*/ 933695 w 1232145"/>
                  <a:gd name="connsiteY55" fmla="*/ 327025 h 1206500"/>
                  <a:gd name="connsiteX56" fmla="*/ 924170 w 1232145"/>
                  <a:gd name="connsiteY56" fmla="*/ 320675 h 1206500"/>
                  <a:gd name="connsiteX57" fmla="*/ 870195 w 1232145"/>
                  <a:gd name="connsiteY57" fmla="*/ 320675 h 1206500"/>
                  <a:gd name="connsiteX58" fmla="*/ 879720 w 1232145"/>
                  <a:gd name="connsiteY58" fmla="*/ 355600 h 1206500"/>
                  <a:gd name="connsiteX59" fmla="*/ 898770 w 1232145"/>
                  <a:gd name="connsiteY59" fmla="*/ 371475 h 1206500"/>
                  <a:gd name="connsiteX60" fmla="*/ 898770 w 1232145"/>
                  <a:gd name="connsiteY60" fmla="*/ 441325 h 1206500"/>
                  <a:gd name="connsiteX61" fmla="*/ 876545 w 1232145"/>
                  <a:gd name="connsiteY61" fmla="*/ 444500 h 1206500"/>
                  <a:gd name="connsiteX62" fmla="*/ 857495 w 1232145"/>
                  <a:gd name="connsiteY62" fmla="*/ 457200 h 1206500"/>
                  <a:gd name="connsiteX63" fmla="*/ 844795 w 1232145"/>
                  <a:gd name="connsiteY63" fmla="*/ 473075 h 1206500"/>
                  <a:gd name="connsiteX64" fmla="*/ 800345 w 1232145"/>
                  <a:gd name="connsiteY64" fmla="*/ 479425 h 1206500"/>
                  <a:gd name="connsiteX65" fmla="*/ 736845 w 1232145"/>
                  <a:gd name="connsiteY65" fmla="*/ 485775 h 1206500"/>
                  <a:gd name="connsiteX66" fmla="*/ 740020 w 1232145"/>
                  <a:gd name="connsiteY66" fmla="*/ 495300 h 1206500"/>
                  <a:gd name="connsiteX67" fmla="*/ 743195 w 1232145"/>
                  <a:gd name="connsiteY67" fmla="*/ 514350 h 1206500"/>
                  <a:gd name="connsiteX68" fmla="*/ 733670 w 1232145"/>
                  <a:gd name="connsiteY68" fmla="*/ 517525 h 1206500"/>
                  <a:gd name="connsiteX69" fmla="*/ 695570 w 1232145"/>
                  <a:gd name="connsiteY69" fmla="*/ 511175 h 1206500"/>
                  <a:gd name="connsiteX70" fmla="*/ 676520 w 1232145"/>
                  <a:gd name="connsiteY70" fmla="*/ 498475 h 1206500"/>
                  <a:gd name="connsiteX71" fmla="*/ 666995 w 1232145"/>
                  <a:gd name="connsiteY71" fmla="*/ 492125 h 1206500"/>
                  <a:gd name="connsiteX72" fmla="*/ 647945 w 1232145"/>
                  <a:gd name="connsiteY72" fmla="*/ 485775 h 1206500"/>
                  <a:gd name="connsiteX73" fmla="*/ 609845 w 1232145"/>
                  <a:gd name="connsiteY73" fmla="*/ 476250 h 1206500"/>
                  <a:gd name="connsiteX74" fmla="*/ 597145 w 1232145"/>
                  <a:gd name="connsiteY74" fmla="*/ 469900 h 1206500"/>
                  <a:gd name="connsiteX75" fmla="*/ 587620 w 1232145"/>
                  <a:gd name="connsiteY75" fmla="*/ 463550 h 1206500"/>
                  <a:gd name="connsiteX76" fmla="*/ 578095 w 1232145"/>
                  <a:gd name="connsiteY76" fmla="*/ 460375 h 1206500"/>
                  <a:gd name="connsiteX77" fmla="*/ 578095 w 1232145"/>
                  <a:gd name="connsiteY77" fmla="*/ 431800 h 1206500"/>
                  <a:gd name="connsiteX78" fmla="*/ 587620 w 1232145"/>
                  <a:gd name="connsiteY78" fmla="*/ 422275 h 1206500"/>
                  <a:gd name="connsiteX79" fmla="*/ 593970 w 1232145"/>
                  <a:gd name="connsiteY79" fmla="*/ 412750 h 1206500"/>
                  <a:gd name="connsiteX80" fmla="*/ 590795 w 1232145"/>
                  <a:gd name="connsiteY80" fmla="*/ 403225 h 1206500"/>
                  <a:gd name="connsiteX81" fmla="*/ 609845 w 1232145"/>
                  <a:gd name="connsiteY81" fmla="*/ 390525 h 1206500"/>
                  <a:gd name="connsiteX82" fmla="*/ 622545 w 1232145"/>
                  <a:gd name="connsiteY82" fmla="*/ 368300 h 1206500"/>
                  <a:gd name="connsiteX83" fmla="*/ 625720 w 1232145"/>
                  <a:gd name="connsiteY83" fmla="*/ 336550 h 1206500"/>
                  <a:gd name="connsiteX84" fmla="*/ 628895 w 1232145"/>
                  <a:gd name="connsiteY84" fmla="*/ 323850 h 1206500"/>
                  <a:gd name="connsiteX85" fmla="*/ 638420 w 1232145"/>
                  <a:gd name="connsiteY85" fmla="*/ 314325 h 1206500"/>
                  <a:gd name="connsiteX86" fmla="*/ 654295 w 1232145"/>
                  <a:gd name="connsiteY86" fmla="*/ 298450 h 1206500"/>
                  <a:gd name="connsiteX87" fmla="*/ 663820 w 1232145"/>
                  <a:gd name="connsiteY87" fmla="*/ 279400 h 1206500"/>
                  <a:gd name="connsiteX88" fmla="*/ 673345 w 1232145"/>
                  <a:gd name="connsiteY88" fmla="*/ 269875 h 1206500"/>
                  <a:gd name="connsiteX89" fmla="*/ 701920 w 1232145"/>
                  <a:gd name="connsiteY89" fmla="*/ 263525 h 1206500"/>
                  <a:gd name="connsiteX90" fmla="*/ 714620 w 1232145"/>
                  <a:gd name="connsiteY90" fmla="*/ 257175 h 1206500"/>
                  <a:gd name="connsiteX91" fmla="*/ 724145 w 1232145"/>
                  <a:gd name="connsiteY91" fmla="*/ 250825 h 1206500"/>
                  <a:gd name="connsiteX92" fmla="*/ 743195 w 1232145"/>
                  <a:gd name="connsiteY92" fmla="*/ 241300 h 1206500"/>
                  <a:gd name="connsiteX93" fmla="*/ 749545 w 1232145"/>
                  <a:gd name="connsiteY93" fmla="*/ 231775 h 1206500"/>
                  <a:gd name="connsiteX94" fmla="*/ 762245 w 1232145"/>
                  <a:gd name="connsiteY94" fmla="*/ 209550 h 1206500"/>
                  <a:gd name="connsiteX95" fmla="*/ 771770 w 1232145"/>
                  <a:gd name="connsiteY95" fmla="*/ 200025 h 1206500"/>
                  <a:gd name="connsiteX96" fmla="*/ 774945 w 1232145"/>
                  <a:gd name="connsiteY96" fmla="*/ 190500 h 1206500"/>
                  <a:gd name="connsiteX97" fmla="*/ 765420 w 1232145"/>
                  <a:gd name="connsiteY97" fmla="*/ 161925 h 1206500"/>
                  <a:gd name="connsiteX98" fmla="*/ 762245 w 1232145"/>
                  <a:gd name="connsiteY98" fmla="*/ 142875 h 1206500"/>
                  <a:gd name="connsiteX99" fmla="*/ 749545 w 1232145"/>
                  <a:gd name="connsiteY99" fmla="*/ 127000 h 1206500"/>
                  <a:gd name="connsiteX100" fmla="*/ 740020 w 1232145"/>
                  <a:gd name="connsiteY100" fmla="*/ 101600 h 1206500"/>
                  <a:gd name="connsiteX101" fmla="*/ 730495 w 1232145"/>
                  <a:gd name="connsiteY101" fmla="*/ 98425 h 1206500"/>
                  <a:gd name="connsiteX102" fmla="*/ 711445 w 1232145"/>
                  <a:gd name="connsiteY102" fmla="*/ 85725 h 1206500"/>
                  <a:gd name="connsiteX103" fmla="*/ 679695 w 1232145"/>
                  <a:gd name="connsiteY103" fmla="*/ 88900 h 1206500"/>
                  <a:gd name="connsiteX104" fmla="*/ 686045 w 1232145"/>
                  <a:gd name="connsiteY104" fmla="*/ 107950 h 1206500"/>
                  <a:gd name="connsiteX105" fmla="*/ 689220 w 1232145"/>
                  <a:gd name="connsiteY105" fmla="*/ 117475 h 1206500"/>
                  <a:gd name="connsiteX106" fmla="*/ 692395 w 1232145"/>
                  <a:gd name="connsiteY106" fmla="*/ 127000 h 1206500"/>
                  <a:gd name="connsiteX107" fmla="*/ 695570 w 1232145"/>
                  <a:gd name="connsiteY107" fmla="*/ 139700 h 1206500"/>
                  <a:gd name="connsiteX108" fmla="*/ 692395 w 1232145"/>
                  <a:gd name="connsiteY108" fmla="*/ 155575 h 1206500"/>
                  <a:gd name="connsiteX109" fmla="*/ 676520 w 1232145"/>
                  <a:gd name="connsiteY109" fmla="*/ 158750 h 1206500"/>
                  <a:gd name="connsiteX110" fmla="*/ 666995 w 1232145"/>
                  <a:gd name="connsiteY110" fmla="*/ 161925 h 1206500"/>
                  <a:gd name="connsiteX111" fmla="*/ 606670 w 1232145"/>
                  <a:gd name="connsiteY111" fmla="*/ 158750 h 1206500"/>
                  <a:gd name="connsiteX112" fmla="*/ 609845 w 1232145"/>
                  <a:gd name="connsiteY112" fmla="*/ 139700 h 1206500"/>
                  <a:gd name="connsiteX113" fmla="*/ 622545 w 1232145"/>
                  <a:gd name="connsiteY113" fmla="*/ 120650 h 1206500"/>
                  <a:gd name="connsiteX114" fmla="*/ 622545 w 1232145"/>
                  <a:gd name="connsiteY114" fmla="*/ 76200 h 1206500"/>
                  <a:gd name="connsiteX115" fmla="*/ 584445 w 1232145"/>
                  <a:gd name="connsiteY115" fmla="*/ 82550 h 1206500"/>
                  <a:gd name="connsiteX116" fmla="*/ 578095 w 1232145"/>
                  <a:gd name="connsiteY116" fmla="*/ 95250 h 1206500"/>
                  <a:gd name="connsiteX117" fmla="*/ 568570 w 1232145"/>
                  <a:gd name="connsiteY117" fmla="*/ 98425 h 1206500"/>
                  <a:gd name="connsiteX118" fmla="*/ 571745 w 1232145"/>
                  <a:gd name="connsiteY118" fmla="*/ 73025 h 1206500"/>
                  <a:gd name="connsiteX119" fmla="*/ 565395 w 1232145"/>
                  <a:gd name="connsiteY119" fmla="*/ 50800 h 1206500"/>
                  <a:gd name="connsiteX120" fmla="*/ 562220 w 1232145"/>
                  <a:gd name="connsiteY120" fmla="*/ 25400 h 1206500"/>
                  <a:gd name="connsiteX121" fmla="*/ 552695 w 1232145"/>
                  <a:gd name="connsiteY121" fmla="*/ 15875 h 1206500"/>
                  <a:gd name="connsiteX122" fmla="*/ 536820 w 1232145"/>
                  <a:gd name="connsiteY122" fmla="*/ 0 h 1206500"/>
                  <a:gd name="connsiteX123" fmla="*/ 495545 w 1232145"/>
                  <a:gd name="connsiteY123" fmla="*/ 3175 h 1206500"/>
                  <a:gd name="connsiteX124" fmla="*/ 492370 w 1232145"/>
                  <a:gd name="connsiteY124" fmla="*/ 12700 h 1206500"/>
                  <a:gd name="connsiteX125" fmla="*/ 505070 w 1232145"/>
                  <a:gd name="connsiteY125" fmla="*/ 44450 h 1206500"/>
                  <a:gd name="connsiteX126" fmla="*/ 508245 w 1232145"/>
                  <a:gd name="connsiteY126" fmla="*/ 53975 h 1206500"/>
                  <a:gd name="connsiteX127" fmla="*/ 517770 w 1232145"/>
                  <a:gd name="connsiteY127" fmla="*/ 57150 h 1206500"/>
                  <a:gd name="connsiteX128" fmla="*/ 524120 w 1232145"/>
                  <a:gd name="connsiteY128" fmla="*/ 76200 h 1206500"/>
                  <a:gd name="connsiteX129" fmla="*/ 530470 w 1232145"/>
                  <a:gd name="connsiteY129" fmla="*/ 95250 h 1206500"/>
                  <a:gd name="connsiteX130" fmla="*/ 533645 w 1232145"/>
                  <a:gd name="connsiteY130" fmla="*/ 104775 h 1206500"/>
                  <a:gd name="connsiteX131" fmla="*/ 530470 w 1232145"/>
                  <a:gd name="connsiteY131" fmla="*/ 120650 h 1206500"/>
                  <a:gd name="connsiteX132" fmla="*/ 517770 w 1232145"/>
                  <a:gd name="connsiteY132" fmla="*/ 127000 h 1206500"/>
                  <a:gd name="connsiteX133" fmla="*/ 470145 w 1232145"/>
                  <a:gd name="connsiteY133" fmla="*/ 133350 h 1206500"/>
                  <a:gd name="connsiteX134" fmla="*/ 457445 w 1232145"/>
                  <a:gd name="connsiteY134" fmla="*/ 136525 h 1206500"/>
                  <a:gd name="connsiteX135" fmla="*/ 416170 w 1232145"/>
                  <a:gd name="connsiteY135" fmla="*/ 142875 h 1206500"/>
                  <a:gd name="connsiteX136" fmla="*/ 416170 w 1232145"/>
                  <a:gd name="connsiteY136" fmla="*/ 174625 h 1206500"/>
                  <a:gd name="connsiteX137" fmla="*/ 419345 w 1232145"/>
                  <a:gd name="connsiteY137" fmla="*/ 203200 h 1206500"/>
                  <a:gd name="connsiteX138" fmla="*/ 425695 w 1232145"/>
                  <a:gd name="connsiteY138" fmla="*/ 212725 h 1206500"/>
                  <a:gd name="connsiteX139" fmla="*/ 444745 w 1232145"/>
                  <a:gd name="connsiteY139" fmla="*/ 231775 h 1206500"/>
                  <a:gd name="connsiteX140" fmla="*/ 451095 w 1232145"/>
                  <a:gd name="connsiteY140" fmla="*/ 254000 h 1206500"/>
                  <a:gd name="connsiteX141" fmla="*/ 460620 w 1232145"/>
                  <a:gd name="connsiteY141" fmla="*/ 368300 h 1206500"/>
                  <a:gd name="connsiteX142" fmla="*/ 463795 w 1232145"/>
                  <a:gd name="connsiteY142" fmla="*/ 377825 h 1206500"/>
                  <a:gd name="connsiteX143" fmla="*/ 466970 w 1232145"/>
                  <a:gd name="connsiteY143" fmla="*/ 390525 h 1206500"/>
                  <a:gd name="connsiteX144" fmla="*/ 486020 w 1232145"/>
                  <a:gd name="connsiteY144" fmla="*/ 403225 h 1206500"/>
                  <a:gd name="connsiteX145" fmla="*/ 495545 w 1232145"/>
                  <a:gd name="connsiteY145" fmla="*/ 409575 h 1206500"/>
                  <a:gd name="connsiteX146" fmla="*/ 498720 w 1232145"/>
                  <a:gd name="connsiteY146" fmla="*/ 422275 h 1206500"/>
                  <a:gd name="connsiteX147" fmla="*/ 501895 w 1232145"/>
                  <a:gd name="connsiteY147" fmla="*/ 447675 h 1206500"/>
                  <a:gd name="connsiteX148" fmla="*/ 498720 w 1232145"/>
                  <a:gd name="connsiteY148" fmla="*/ 466725 h 1206500"/>
                  <a:gd name="connsiteX149" fmla="*/ 479670 w 1232145"/>
                  <a:gd name="connsiteY149" fmla="*/ 476250 h 1206500"/>
                  <a:gd name="connsiteX150" fmla="*/ 451095 w 1232145"/>
                  <a:gd name="connsiteY150" fmla="*/ 482600 h 1206500"/>
                  <a:gd name="connsiteX151" fmla="*/ 441570 w 1232145"/>
                  <a:gd name="connsiteY151" fmla="*/ 488950 h 1206500"/>
                  <a:gd name="connsiteX152" fmla="*/ 438395 w 1232145"/>
                  <a:gd name="connsiteY152" fmla="*/ 539750 h 1206500"/>
                  <a:gd name="connsiteX153" fmla="*/ 432045 w 1232145"/>
                  <a:gd name="connsiteY153" fmla="*/ 549275 h 1206500"/>
                  <a:gd name="connsiteX154" fmla="*/ 425695 w 1232145"/>
                  <a:gd name="connsiteY154" fmla="*/ 561975 h 1206500"/>
                  <a:gd name="connsiteX155" fmla="*/ 416170 w 1232145"/>
                  <a:gd name="connsiteY155" fmla="*/ 581025 h 1206500"/>
                  <a:gd name="connsiteX156" fmla="*/ 412995 w 1232145"/>
                  <a:gd name="connsiteY156" fmla="*/ 596900 h 1206500"/>
                  <a:gd name="connsiteX157" fmla="*/ 400295 w 1232145"/>
                  <a:gd name="connsiteY157" fmla="*/ 631825 h 1206500"/>
                  <a:gd name="connsiteX158" fmla="*/ 390770 w 1232145"/>
                  <a:gd name="connsiteY158" fmla="*/ 638175 h 1206500"/>
                  <a:gd name="connsiteX159" fmla="*/ 381245 w 1232145"/>
                  <a:gd name="connsiteY159" fmla="*/ 631825 h 1206500"/>
                  <a:gd name="connsiteX160" fmla="*/ 371720 w 1232145"/>
                  <a:gd name="connsiteY160" fmla="*/ 612775 h 1206500"/>
                  <a:gd name="connsiteX161" fmla="*/ 359020 w 1232145"/>
                  <a:gd name="connsiteY161" fmla="*/ 609600 h 1206500"/>
                  <a:gd name="connsiteX162" fmla="*/ 349495 w 1232145"/>
                  <a:gd name="connsiteY162" fmla="*/ 603250 h 1206500"/>
                  <a:gd name="connsiteX163" fmla="*/ 339970 w 1232145"/>
                  <a:gd name="connsiteY163" fmla="*/ 593725 h 1206500"/>
                  <a:gd name="connsiteX164" fmla="*/ 320920 w 1232145"/>
                  <a:gd name="connsiteY164" fmla="*/ 587375 h 1206500"/>
                  <a:gd name="connsiteX165" fmla="*/ 311395 w 1232145"/>
                  <a:gd name="connsiteY165" fmla="*/ 581025 h 1206500"/>
                  <a:gd name="connsiteX166" fmla="*/ 308220 w 1232145"/>
                  <a:gd name="connsiteY166" fmla="*/ 571500 h 1206500"/>
                  <a:gd name="connsiteX167" fmla="*/ 298695 w 1232145"/>
                  <a:gd name="connsiteY167" fmla="*/ 561975 h 1206500"/>
                  <a:gd name="connsiteX168" fmla="*/ 295520 w 1232145"/>
                  <a:gd name="connsiteY168" fmla="*/ 542925 h 1206500"/>
                  <a:gd name="connsiteX169" fmla="*/ 285995 w 1232145"/>
                  <a:gd name="connsiteY169" fmla="*/ 536575 h 1206500"/>
                  <a:gd name="connsiteX170" fmla="*/ 270120 w 1232145"/>
                  <a:gd name="connsiteY170" fmla="*/ 533400 h 1206500"/>
                  <a:gd name="connsiteX171" fmla="*/ 260595 w 1232145"/>
                  <a:gd name="connsiteY171" fmla="*/ 530225 h 1206500"/>
                  <a:gd name="connsiteX172" fmla="*/ 244720 w 1232145"/>
                  <a:gd name="connsiteY172" fmla="*/ 542925 h 1206500"/>
                  <a:gd name="connsiteX173" fmla="*/ 232020 w 1232145"/>
                  <a:gd name="connsiteY173" fmla="*/ 561975 h 1206500"/>
                  <a:gd name="connsiteX174" fmla="*/ 193920 w 1232145"/>
                  <a:gd name="connsiteY174" fmla="*/ 568325 h 1206500"/>
                  <a:gd name="connsiteX175" fmla="*/ 184395 w 1232145"/>
                  <a:gd name="connsiteY175" fmla="*/ 571500 h 1206500"/>
                  <a:gd name="connsiteX176" fmla="*/ 174870 w 1232145"/>
                  <a:gd name="connsiteY176" fmla="*/ 581025 h 1206500"/>
                  <a:gd name="connsiteX177" fmla="*/ 162170 w 1232145"/>
                  <a:gd name="connsiteY177" fmla="*/ 600075 h 1206500"/>
                  <a:gd name="connsiteX178" fmla="*/ 152645 w 1232145"/>
                  <a:gd name="connsiteY178" fmla="*/ 606425 h 1206500"/>
                  <a:gd name="connsiteX179" fmla="*/ 124070 w 1232145"/>
                  <a:gd name="connsiteY179" fmla="*/ 612775 h 1206500"/>
                  <a:gd name="connsiteX180" fmla="*/ 108195 w 1232145"/>
                  <a:gd name="connsiteY180" fmla="*/ 615950 h 1206500"/>
                  <a:gd name="connsiteX181" fmla="*/ 101845 w 1232145"/>
                  <a:gd name="connsiteY181" fmla="*/ 625475 h 1206500"/>
                  <a:gd name="connsiteX182" fmla="*/ 98670 w 1232145"/>
                  <a:gd name="connsiteY182" fmla="*/ 635000 h 1206500"/>
                  <a:gd name="connsiteX183" fmla="*/ 120895 w 1232145"/>
                  <a:gd name="connsiteY183" fmla="*/ 638175 h 1206500"/>
                  <a:gd name="connsiteX184" fmla="*/ 117720 w 1232145"/>
                  <a:gd name="connsiteY184" fmla="*/ 669925 h 1206500"/>
                  <a:gd name="connsiteX185" fmla="*/ 101845 w 1232145"/>
                  <a:gd name="connsiteY185" fmla="*/ 673100 h 1206500"/>
                  <a:gd name="connsiteX186" fmla="*/ 82795 w 1232145"/>
                  <a:gd name="connsiteY186" fmla="*/ 676275 h 1206500"/>
                  <a:gd name="connsiteX187" fmla="*/ 54220 w 1232145"/>
                  <a:gd name="connsiteY187" fmla="*/ 682625 h 1206500"/>
                  <a:gd name="connsiteX188" fmla="*/ 35170 w 1232145"/>
                  <a:gd name="connsiteY188" fmla="*/ 688975 h 1206500"/>
                  <a:gd name="connsiteX189" fmla="*/ 9770 w 1232145"/>
                  <a:gd name="connsiteY189" fmla="*/ 695325 h 1206500"/>
                  <a:gd name="connsiteX190" fmla="*/ 6595 w 1232145"/>
                  <a:gd name="connsiteY190" fmla="*/ 704850 h 1206500"/>
                  <a:gd name="connsiteX191" fmla="*/ 245 w 1232145"/>
                  <a:gd name="connsiteY191" fmla="*/ 717550 h 1206500"/>
                  <a:gd name="connsiteX192" fmla="*/ 9770 w 1232145"/>
                  <a:gd name="connsiteY192" fmla="*/ 765175 h 1206500"/>
                  <a:gd name="connsiteX193" fmla="*/ 16120 w 1232145"/>
                  <a:gd name="connsiteY193" fmla="*/ 784225 h 1206500"/>
                  <a:gd name="connsiteX194" fmla="*/ 19295 w 1232145"/>
                  <a:gd name="connsiteY194" fmla="*/ 793750 h 1206500"/>
                  <a:gd name="connsiteX195" fmla="*/ 25645 w 1232145"/>
                  <a:gd name="connsiteY195" fmla="*/ 806450 h 1206500"/>
                  <a:gd name="connsiteX196" fmla="*/ 28820 w 1232145"/>
                  <a:gd name="connsiteY196" fmla="*/ 822325 h 1206500"/>
                  <a:gd name="connsiteX197" fmla="*/ 35170 w 1232145"/>
                  <a:gd name="connsiteY197" fmla="*/ 857250 h 1206500"/>
                  <a:gd name="connsiteX198" fmla="*/ 38345 w 1232145"/>
                  <a:gd name="connsiteY198" fmla="*/ 869950 h 1206500"/>
                  <a:gd name="connsiteX199" fmla="*/ 41520 w 1232145"/>
                  <a:gd name="connsiteY199" fmla="*/ 885825 h 1206500"/>
                  <a:gd name="connsiteX200" fmla="*/ 44695 w 1232145"/>
                  <a:gd name="connsiteY200" fmla="*/ 895350 h 1206500"/>
                  <a:gd name="connsiteX201" fmla="*/ 57395 w 1232145"/>
                  <a:gd name="connsiteY201" fmla="*/ 901700 h 1206500"/>
                  <a:gd name="connsiteX202" fmla="*/ 82795 w 1232145"/>
                  <a:gd name="connsiteY202" fmla="*/ 908050 h 1206500"/>
                  <a:gd name="connsiteX203" fmla="*/ 95495 w 1232145"/>
                  <a:gd name="connsiteY203" fmla="*/ 930275 h 1206500"/>
                  <a:gd name="connsiteX204" fmla="*/ 101845 w 1232145"/>
                  <a:gd name="connsiteY204" fmla="*/ 939800 h 1206500"/>
                  <a:gd name="connsiteX205" fmla="*/ 130420 w 1232145"/>
                  <a:gd name="connsiteY205" fmla="*/ 965200 h 1206500"/>
                  <a:gd name="connsiteX206" fmla="*/ 133595 w 1232145"/>
                  <a:gd name="connsiteY206" fmla="*/ 974725 h 1206500"/>
                  <a:gd name="connsiteX207" fmla="*/ 152645 w 1232145"/>
                  <a:gd name="connsiteY207" fmla="*/ 987425 h 1206500"/>
                  <a:gd name="connsiteX208" fmla="*/ 158995 w 1232145"/>
                  <a:gd name="connsiteY208" fmla="*/ 996950 h 1206500"/>
                  <a:gd name="connsiteX209" fmla="*/ 168520 w 1232145"/>
                  <a:gd name="connsiteY209" fmla="*/ 1006475 h 1206500"/>
                  <a:gd name="connsiteX210" fmla="*/ 178045 w 1232145"/>
                  <a:gd name="connsiteY210" fmla="*/ 1038225 h 1206500"/>
                  <a:gd name="connsiteX211" fmla="*/ 181220 w 1232145"/>
                  <a:gd name="connsiteY211" fmla="*/ 1060450 h 1206500"/>
                  <a:gd name="connsiteX212" fmla="*/ 190745 w 1232145"/>
                  <a:gd name="connsiteY212" fmla="*/ 1069975 h 1206500"/>
                  <a:gd name="connsiteX213" fmla="*/ 209795 w 1232145"/>
                  <a:gd name="connsiteY213" fmla="*/ 1076325 h 1206500"/>
                  <a:gd name="connsiteX214" fmla="*/ 219320 w 1232145"/>
                  <a:gd name="connsiteY214" fmla="*/ 1085850 h 1206500"/>
                  <a:gd name="connsiteX215" fmla="*/ 228845 w 1232145"/>
                  <a:gd name="connsiteY215" fmla="*/ 1089025 h 1206500"/>
                  <a:gd name="connsiteX216" fmla="*/ 235195 w 1232145"/>
                  <a:gd name="connsiteY216" fmla="*/ 1098550 h 1206500"/>
                  <a:gd name="connsiteX217" fmla="*/ 257420 w 1232145"/>
                  <a:gd name="connsiteY217" fmla="*/ 1101725 h 1206500"/>
                  <a:gd name="connsiteX218" fmla="*/ 266945 w 1232145"/>
                  <a:gd name="connsiteY218" fmla="*/ 1104900 h 1206500"/>
                  <a:gd name="connsiteX219" fmla="*/ 276470 w 1232145"/>
                  <a:gd name="connsiteY219" fmla="*/ 1114425 h 1206500"/>
                  <a:gd name="connsiteX220" fmla="*/ 298695 w 1232145"/>
                  <a:gd name="connsiteY220" fmla="*/ 1111250 h 1206500"/>
                  <a:gd name="connsiteX221" fmla="*/ 311395 w 1232145"/>
                  <a:gd name="connsiteY221" fmla="*/ 1092200 h 1206500"/>
                  <a:gd name="connsiteX222" fmla="*/ 336795 w 1232145"/>
                  <a:gd name="connsiteY222" fmla="*/ 1085850 h 1206500"/>
                  <a:gd name="connsiteX223" fmla="*/ 362195 w 1232145"/>
                  <a:gd name="connsiteY223" fmla="*/ 1089025 h 1206500"/>
                  <a:gd name="connsiteX224" fmla="*/ 393945 w 1232145"/>
                  <a:gd name="connsiteY224" fmla="*/ 1085850 h 1206500"/>
                  <a:gd name="connsiteX225" fmla="*/ 403470 w 1232145"/>
                  <a:gd name="connsiteY225" fmla="*/ 1082675 h 1206500"/>
                  <a:gd name="connsiteX226" fmla="*/ 416170 w 1232145"/>
                  <a:gd name="connsiteY226" fmla="*/ 1079500 h 1206500"/>
                  <a:gd name="connsiteX227" fmla="*/ 435220 w 1232145"/>
                  <a:gd name="connsiteY227" fmla="*/ 1069975 h 1206500"/>
                  <a:gd name="connsiteX228" fmla="*/ 444745 w 1232145"/>
                  <a:gd name="connsiteY228" fmla="*/ 1063625 h 1206500"/>
                  <a:gd name="connsiteX229" fmla="*/ 457445 w 1232145"/>
                  <a:gd name="connsiteY229" fmla="*/ 1057275 h 1206500"/>
                  <a:gd name="connsiteX230" fmla="*/ 476495 w 1232145"/>
                  <a:gd name="connsiteY230" fmla="*/ 1044575 h 1206500"/>
                  <a:gd name="connsiteX231" fmla="*/ 492370 w 1232145"/>
                  <a:gd name="connsiteY231" fmla="*/ 1047750 h 1206500"/>
                  <a:gd name="connsiteX232" fmla="*/ 505070 w 1232145"/>
                  <a:gd name="connsiteY232" fmla="*/ 1050925 h 1206500"/>
                  <a:gd name="connsiteX233" fmla="*/ 581270 w 1232145"/>
                  <a:gd name="connsiteY233" fmla="*/ 1054100 h 1206500"/>
                  <a:gd name="connsiteX234" fmla="*/ 616195 w 1232145"/>
                  <a:gd name="connsiteY234" fmla="*/ 1057275 h 1206500"/>
                  <a:gd name="connsiteX235" fmla="*/ 613020 w 1232145"/>
                  <a:gd name="connsiteY235" fmla="*/ 1066800 h 1206500"/>
                  <a:gd name="connsiteX236" fmla="*/ 619370 w 1232145"/>
                  <a:gd name="connsiteY236" fmla="*/ 1095375 h 1206500"/>
                  <a:gd name="connsiteX237" fmla="*/ 609845 w 1232145"/>
                  <a:gd name="connsiteY237" fmla="*/ 1104900 h 1206500"/>
                  <a:gd name="connsiteX238" fmla="*/ 616195 w 1232145"/>
                  <a:gd name="connsiteY238" fmla="*/ 1143000 h 1206500"/>
                  <a:gd name="connsiteX239" fmla="*/ 622545 w 1232145"/>
                  <a:gd name="connsiteY239" fmla="*/ 1152525 h 1206500"/>
                  <a:gd name="connsiteX240" fmla="*/ 628895 w 1232145"/>
                  <a:gd name="connsiteY240" fmla="*/ 1174750 h 1206500"/>
                  <a:gd name="connsiteX241" fmla="*/ 638420 w 1232145"/>
                  <a:gd name="connsiteY241" fmla="*/ 1196975 h 1206500"/>
                  <a:gd name="connsiteX242" fmla="*/ 657470 w 1232145"/>
                  <a:gd name="connsiteY242" fmla="*/ 1206500 h 1206500"/>
                  <a:gd name="connsiteX243" fmla="*/ 676520 w 1232145"/>
                  <a:gd name="connsiteY243" fmla="*/ 1174750 h 1206500"/>
                  <a:gd name="connsiteX244" fmla="*/ 679695 w 1232145"/>
                  <a:gd name="connsiteY244" fmla="*/ 1162050 h 1206500"/>
                  <a:gd name="connsiteX245" fmla="*/ 689220 w 1232145"/>
                  <a:gd name="connsiteY245" fmla="*/ 1165225 h 1206500"/>
                  <a:gd name="connsiteX246" fmla="*/ 708270 w 1232145"/>
                  <a:gd name="connsiteY246" fmla="*/ 1177925 h 1206500"/>
                  <a:gd name="connsiteX247" fmla="*/ 711445 w 1232145"/>
                  <a:gd name="connsiteY247" fmla="*/ 1187450 h 1206500"/>
                  <a:gd name="connsiteX248" fmla="*/ 733670 w 1232145"/>
                  <a:gd name="connsiteY248" fmla="*/ 1187450 h 1206500"/>
                  <a:gd name="connsiteX249" fmla="*/ 743195 w 1232145"/>
                  <a:gd name="connsiteY249" fmla="*/ 1181100 h 1206500"/>
                  <a:gd name="connsiteX250" fmla="*/ 765420 w 1232145"/>
                  <a:gd name="connsiteY250" fmla="*/ 1174750 h 1206500"/>
                  <a:gd name="connsiteX251" fmla="*/ 774945 w 1232145"/>
                  <a:gd name="connsiteY251" fmla="*/ 1168400 h 1206500"/>
                  <a:gd name="connsiteX252" fmla="*/ 784470 w 1232145"/>
                  <a:gd name="connsiteY252" fmla="*/ 1158875 h 1206500"/>
                  <a:gd name="connsiteX253" fmla="*/ 809870 w 1232145"/>
                  <a:gd name="connsiteY253" fmla="*/ 1152525 h 1206500"/>
                  <a:gd name="connsiteX254" fmla="*/ 816220 w 1232145"/>
                  <a:gd name="connsiteY254" fmla="*/ 1143000 h 1206500"/>
                  <a:gd name="connsiteX255" fmla="*/ 819395 w 1232145"/>
                  <a:gd name="connsiteY255" fmla="*/ 1117600 h 1206500"/>
                  <a:gd name="connsiteX256" fmla="*/ 828920 w 1232145"/>
                  <a:gd name="connsiteY256" fmla="*/ 1111250 h 1206500"/>
                  <a:gd name="connsiteX257" fmla="*/ 847970 w 1232145"/>
                  <a:gd name="connsiteY257" fmla="*/ 1104900 h 1206500"/>
                  <a:gd name="connsiteX258" fmla="*/ 867020 w 1232145"/>
                  <a:gd name="connsiteY258" fmla="*/ 1114425 h 1206500"/>
                  <a:gd name="connsiteX259" fmla="*/ 876545 w 1232145"/>
                  <a:gd name="connsiteY259" fmla="*/ 1120775 h 1206500"/>
                  <a:gd name="connsiteX260" fmla="*/ 889245 w 1232145"/>
                  <a:gd name="connsiteY260" fmla="*/ 1117600 h 1206500"/>
                  <a:gd name="connsiteX261" fmla="*/ 911470 w 1232145"/>
                  <a:gd name="connsiteY261" fmla="*/ 1092200 h 1206500"/>
                  <a:gd name="connsiteX262" fmla="*/ 920995 w 1232145"/>
                  <a:gd name="connsiteY262" fmla="*/ 1089025 h 1206500"/>
                  <a:gd name="connsiteX263" fmla="*/ 927345 w 1232145"/>
                  <a:gd name="connsiteY263" fmla="*/ 1079500 h 1206500"/>
                  <a:gd name="connsiteX264" fmla="*/ 924170 w 1232145"/>
                  <a:gd name="connsiteY264" fmla="*/ 1038225 h 1206500"/>
                  <a:gd name="connsiteX265" fmla="*/ 917820 w 1232145"/>
                  <a:gd name="connsiteY265" fmla="*/ 1028700 h 1206500"/>
                  <a:gd name="connsiteX266" fmla="*/ 879720 w 1232145"/>
                  <a:gd name="connsiteY266" fmla="*/ 1025525 h 1206500"/>
                  <a:gd name="connsiteX267" fmla="*/ 873370 w 1232145"/>
                  <a:gd name="connsiteY267" fmla="*/ 1012825 h 1206500"/>
                  <a:gd name="connsiteX268" fmla="*/ 870195 w 1232145"/>
                  <a:gd name="connsiteY268" fmla="*/ 968375 h 1206500"/>
                  <a:gd name="connsiteX269" fmla="*/ 857495 w 1232145"/>
                  <a:gd name="connsiteY269" fmla="*/ 965200 h 1206500"/>
                  <a:gd name="connsiteX270" fmla="*/ 860670 w 1232145"/>
                  <a:gd name="connsiteY270" fmla="*/ 946150 h 1206500"/>
                  <a:gd name="connsiteX271" fmla="*/ 879720 w 1232145"/>
                  <a:gd name="connsiteY271" fmla="*/ 933450 h 1206500"/>
                  <a:gd name="connsiteX272" fmla="*/ 889245 w 1232145"/>
                  <a:gd name="connsiteY272" fmla="*/ 927100 h 1206500"/>
                  <a:gd name="connsiteX273" fmla="*/ 886070 w 1232145"/>
                  <a:gd name="connsiteY273" fmla="*/ 911225 h 1206500"/>
                  <a:gd name="connsiteX274" fmla="*/ 876545 w 1232145"/>
                  <a:gd name="connsiteY274" fmla="*/ 908050 h 1206500"/>
                  <a:gd name="connsiteX275" fmla="*/ 867020 w 1232145"/>
                  <a:gd name="connsiteY275" fmla="*/ 901700 h 1206500"/>
                  <a:gd name="connsiteX276" fmla="*/ 844795 w 1232145"/>
                  <a:gd name="connsiteY276" fmla="*/ 895350 h 1206500"/>
                  <a:gd name="connsiteX277" fmla="*/ 838445 w 1232145"/>
                  <a:gd name="connsiteY277" fmla="*/ 882650 h 1206500"/>
                  <a:gd name="connsiteX278" fmla="*/ 809870 w 1232145"/>
                  <a:gd name="connsiteY278" fmla="*/ 885825 h 1206500"/>
                  <a:gd name="connsiteX279" fmla="*/ 765420 w 1232145"/>
                  <a:gd name="connsiteY279" fmla="*/ 882650 h 1206500"/>
                  <a:gd name="connsiteX280" fmla="*/ 762245 w 1232145"/>
                  <a:gd name="connsiteY280" fmla="*/ 873125 h 1206500"/>
                  <a:gd name="connsiteX281" fmla="*/ 774945 w 1232145"/>
                  <a:gd name="connsiteY281" fmla="*/ 857250 h 1206500"/>
                  <a:gd name="connsiteX282" fmla="*/ 771770 w 1232145"/>
                  <a:gd name="connsiteY282" fmla="*/ 873125 h 120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</a:cxnLst>
                <a:rect l="l" t="t" r="r" b="b"/>
                <a:pathLst>
                  <a:path w="1232145" h="1206500">
                    <a:moveTo>
                      <a:pt x="771770" y="873125"/>
                    </a:moveTo>
                    <a:cubicBezTo>
                      <a:pt x="771770" y="872067"/>
                      <a:pt x="772795" y="858068"/>
                      <a:pt x="774945" y="850900"/>
                    </a:cubicBezTo>
                    <a:cubicBezTo>
                      <a:pt x="776041" y="847245"/>
                      <a:pt x="779792" y="844882"/>
                      <a:pt x="781295" y="841375"/>
                    </a:cubicBezTo>
                    <a:cubicBezTo>
                      <a:pt x="783014" y="837364"/>
                      <a:pt x="783216" y="832855"/>
                      <a:pt x="784470" y="828675"/>
                    </a:cubicBezTo>
                    <a:cubicBezTo>
                      <a:pt x="786393" y="822264"/>
                      <a:pt x="784470" y="811742"/>
                      <a:pt x="790820" y="809625"/>
                    </a:cubicBezTo>
                    <a:cubicBezTo>
                      <a:pt x="805465" y="804743"/>
                      <a:pt x="797063" y="807106"/>
                      <a:pt x="816220" y="803275"/>
                    </a:cubicBezTo>
                    <a:cubicBezTo>
                      <a:pt x="819395" y="801158"/>
                      <a:pt x="822258" y="798475"/>
                      <a:pt x="825745" y="796925"/>
                    </a:cubicBezTo>
                    <a:cubicBezTo>
                      <a:pt x="831862" y="794207"/>
                      <a:pt x="838445" y="792692"/>
                      <a:pt x="844795" y="790575"/>
                    </a:cubicBezTo>
                    <a:cubicBezTo>
                      <a:pt x="870416" y="782035"/>
                      <a:pt x="850980" y="787609"/>
                      <a:pt x="905120" y="784225"/>
                    </a:cubicBezTo>
                    <a:cubicBezTo>
                      <a:pt x="911470" y="779992"/>
                      <a:pt x="919937" y="777875"/>
                      <a:pt x="924170" y="771525"/>
                    </a:cubicBezTo>
                    <a:cubicBezTo>
                      <a:pt x="932376" y="759215"/>
                      <a:pt x="926900" y="763207"/>
                      <a:pt x="940045" y="758825"/>
                    </a:cubicBezTo>
                    <a:cubicBezTo>
                      <a:pt x="944278" y="755650"/>
                      <a:pt x="948151" y="751925"/>
                      <a:pt x="952745" y="749300"/>
                    </a:cubicBezTo>
                    <a:cubicBezTo>
                      <a:pt x="955651" y="747640"/>
                      <a:pt x="958944" y="746495"/>
                      <a:pt x="962270" y="746125"/>
                    </a:cubicBezTo>
                    <a:cubicBezTo>
                      <a:pt x="978083" y="744368"/>
                      <a:pt x="994020" y="744008"/>
                      <a:pt x="1009895" y="742950"/>
                    </a:cubicBezTo>
                    <a:cubicBezTo>
                      <a:pt x="1018362" y="740833"/>
                      <a:pt x="1028313" y="741836"/>
                      <a:pt x="1035295" y="736600"/>
                    </a:cubicBezTo>
                    <a:cubicBezTo>
                      <a:pt x="1039528" y="733425"/>
                      <a:pt x="1043977" y="730519"/>
                      <a:pt x="1047995" y="727075"/>
                    </a:cubicBezTo>
                    <a:cubicBezTo>
                      <a:pt x="1051404" y="724153"/>
                      <a:pt x="1053784" y="720041"/>
                      <a:pt x="1057520" y="717550"/>
                    </a:cubicBezTo>
                    <a:cubicBezTo>
                      <a:pt x="1060305" y="715694"/>
                      <a:pt x="1064052" y="715872"/>
                      <a:pt x="1067045" y="714375"/>
                    </a:cubicBezTo>
                    <a:cubicBezTo>
                      <a:pt x="1070458" y="712668"/>
                      <a:pt x="1073718" y="710560"/>
                      <a:pt x="1076570" y="708025"/>
                    </a:cubicBezTo>
                    <a:cubicBezTo>
                      <a:pt x="1083282" y="702059"/>
                      <a:pt x="1095620" y="688975"/>
                      <a:pt x="1095620" y="688975"/>
                    </a:cubicBezTo>
                    <a:cubicBezTo>
                      <a:pt x="1096374" y="682190"/>
                      <a:pt x="1105243" y="658188"/>
                      <a:pt x="1092445" y="650875"/>
                    </a:cubicBezTo>
                    <a:cubicBezTo>
                      <a:pt x="1087760" y="648198"/>
                      <a:pt x="1081862" y="648758"/>
                      <a:pt x="1076570" y="647700"/>
                    </a:cubicBezTo>
                    <a:lnTo>
                      <a:pt x="1063870" y="628650"/>
                    </a:lnTo>
                    <a:lnTo>
                      <a:pt x="1057520" y="619125"/>
                    </a:lnTo>
                    <a:cubicBezTo>
                      <a:pt x="1058578" y="607483"/>
                      <a:pt x="1058246" y="595630"/>
                      <a:pt x="1060695" y="584200"/>
                    </a:cubicBezTo>
                    <a:cubicBezTo>
                      <a:pt x="1061671" y="579645"/>
                      <a:pt x="1073601" y="567129"/>
                      <a:pt x="1076570" y="565150"/>
                    </a:cubicBezTo>
                    <a:cubicBezTo>
                      <a:pt x="1079355" y="563294"/>
                      <a:pt x="1083169" y="563600"/>
                      <a:pt x="1086095" y="561975"/>
                    </a:cubicBezTo>
                    <a:cubicBezTo>
                      <a:pt x="1098498" y="555084"/>
                      <a:pt x="1116362" y="541974"/>
                      <a:pt x="1124195" y="530225"/>
                    </a:cubicBezTo>
                    <a:cubicBezTo>
                      <a:pt x="1134778" y="514350"/>
                      <a:pt x="1127370" y="522817"/>
                      <a:pt x="1149595" y="508000"/>
                    </a:cubicBezTo>
                    <a:lnTo>
                      <a:pt x="1159120" y="501650"/>
                    </a:lnTo>
                    <a:lnTo>
                      <a:pt x="1168645" y="495300"/>
                    </a:lnTo>
                    <a:lnTo>
                      <a:pt x="1181345" y="476250"/>
                    </a:lnTo>
                    <a:cubicBezTo>
                      <a:pt x="1183462" y="473075"/>
                      <a:pt x="1184997" y="469423"/>
                      <a:pt x="1187695" y="466725"/>
                    </a:cubicBezTo>
                    <a:cubicBezTo>
                      <a:pt x="1215522" y="438898"/>
                      <a:pt x="1180223" y="472952"/>
                      <a:pt x="1206745" y="450850"/>
                    </a:cubicBezTo>
                    <a:cubicBezTo>
                      <a:pt x="1215912" y="443210"/>
                      <a:pt x="1216376" y="441166"/>
                      <a:pt x="1222620" y="431800"/>
                    </a:cubicBezTo>
                    <a:cubicBezTo>
                      <a:pt x="1219504" y="369475"/>
                      <a:pt x="1217398" y="374945"/>
                      <a:pt x="1222620" y="317500"/>
                    </a:cubicBezTo>
                    <a:cubicBezTo>
                      <a:pt x="1223203" y="311089"/>
                      <a:pt x="1224398" y="304734"/>
                      <a:pt x="1225795" y="298450"/>
                    </a:cubicBezTo>
                    <a:cubicBezTo>
                      <a:pt x="1226521" y="295183"/>
                      <a:pt x="1228051" y="292143"/>
                      <a:pt x="1228970" y="288925"/>
                    </a:cubicBezTo>
                    <a:cubicBezTo>
                      <a:pt x="1230169" y="284729"/>
                      <a:pt x="1231087" y="280458"/>
                      <a:pt x="1232145" y="276225"/>
                    </a:cubicBezTo>
                    <a:cubicBezTo>
                      <a:pt x="1231087" y="268817"/>
                      <a:pt x="1232988" y="260314"/>
                      <a:pt x="1228970" y="254000"/>
                    </a:cubicBezTo>
                    <a:cubicBezTo>
                      <a:pt x="1228035" y="252531"/>
                      <a:pt x="1203069" y="236120"/>
                      <a:pt x="1197220" y="234950"/>
                    </a:cubicBezTo>
                    <a:cubicBezTo>
                      <a:pt x="1185757" y="232657"/>
                      <a:pt x="1173937" y="232833"/>
                      <a:pt x="1162295" y="231775"/>
                    </a:cubicBezTo>
                    <a:cubicBezTo>
                      <a:pt x="1159120" y="230717"/>
                      <a:pt x="1155696" y="230225"/>
                      <a:pt x="1152770" y="228600"/>
                    </a:cubicBezTo>
                    <a:cubicBezTo>
                      <a:pt x="1146099" y="224894"/>
                      <a:pt x="1133720" y="215900"/>
                      <a:pt x="1133720" y="215900"/>
                    </a:cubicBezTo>
                    <a:cubicBezTo>
                      <a:pt x="1132662" y="236008"/>
                      <a:pt x="1144015" y="261258"/>
                      <a:pt x="1130545" y="276225"/>
                    </a:cubicBezTo>
                    <a:cubicBezTo>
                      <a:pt x="1118488" y="289621"/>
                      <a:pt x="1094274" y="276028"/>
                      <a:pt x="1076570" y="279400"/>
                    </a:cubicBezTo>
                    <a:cubicBezTo>
                      <a:pt x="1071372" y="280390"/>
                      <a:pt x="1067888" y="285481"/>
                      <a:pt x="1063870" y="288925"/>
                    </a:cubicBezTo>
                    <a:cubicBezTo>
                      <a:pt x="1042479" y="307260"/>
                      <a:pt x="1065872" y="290765"/>
                      <a:pt x="1044820" y="304800"/>
                    </a:cubicBezTo>
                    <a:cubicBezTo>
                      <a:pt x="1042238" y="312547"/>
                      <a:pt x="1041450" y="317695"/>
                      <a:pt x="1035295" y="323850"/>
                    </a:cubicBezTo>
                    <a:cubicBezTo>
                      <a:pt x="1032597" y="326548"/>
                      <a:pt x="1028701" y="327757"/>
                      <a:pt x="1025770" y="330200"/>
                    </a:cubicBezTo>
                    <a:cubicBezTo>
                      <a:pt x="1022321" y="333075"/>
                      <a:pt x="1019981" y="337234"/>
                      <a:pt x="1016245" y="339725"/>
                    </a:cubicBezTo>
                    <a:cubicBezTo>
                      <a:pt x="1013460" y="341581"/>
                      <a:pt x="1010021" y="342350"/>
                      <a:pt x="1006720" y="342900"/>
                    </a:cubicBezTo>
                    <a:cubicBezTo>
                      <a:pt x="997267" y="344476"/>
                      <a:pt x="987670" y="345017"/>
                      <a:pt x="978145" y="346075"/>
                    </a:cubicBezTo>
                    <a:cubicBezTo>
                      <a:pt x="973912" y="343958"/>
                      <a:pt x="969554" y="342073"/>
                      <a:pt x="965445" y="339725"/>
                    </a:cubicBezTo>
                    <a:cubicBezTo>
                      <a:pt x="962132" y="337832"/>
                      <a:pt x="959333" y="335082"/>
                      <a:pt x="955920" y="333375"/>
                    </a:cubicBezTo>
                    <a:cubicBezTo>
                      <a:pt x="951365" y="331098"/>
                      <a:pt x="937764" y="328042"/>
                      <a:pt x="933695" y="327025"/>
                    </a:cubicBezTo>
                    <a:cubicBezTo>
                      <a:pt x="930520" y="324908"/>
                      <a:pt x="927872" y="321600"/>
                      <a:pt x="924170" y="320675"/>
                    </a:cubicBezTo>
                    <a:cubicBezTo>
                      <a:pt x="900839" y="314842"/>
                      <a:pt x="892886" y="317839"/>
                      <a:pt x="870195" y="320675"/>
                    </a:cubicBezTo>
                    <a:cubicBezTo>
                      <a:pt x="871185" y="325626"/>
                      <a:pt x="876002" y="353121"/>
                      <a:pt x="879720" y="355600"/>
                    </a:cubicBezTo>
                    <a:cubicBezTo>
                      <a:pt x="892981" y="364441"/>
                      <a:pt x="886547" y="359252"/>
                      <a:pt x="898770" y="371475"/>
                    </a:cubicBezTo>
                    <a:cubicBezTo>
                      <a:pt x="901700" y="391983"/>
                      <a:pt x="907748" y="423369"/>
                      <a:pt x="898770" y="441325"/>
                    </a:cubicBezTo>
                    <a:cubicBezTo>
                      <a:pt x="895423" y="448018"/>
                      <a:pt x="883953" y="443442"/>
                      <a:pt x="876545" y="444500"/>
                    </a:cubicBezTo>
                    <a:cubicBezTo>
                      <a:pt x="866559" y="447829"/>
                      <a:pt x="864290" y="447007"/>
                      <a:pt x="857495" y="457200"/>
                    </a:cubicBezTo>
                    <a:cubicBezTo>
                      <a:pt x="848340" y="470932"/>
                      <a:pt x="862547" y="464199"/>
                      <a:pt x="844795" y="473075"/>
                    </a:cubicBezTo>
                    <a:cubicBezTo>
                      <a:pt x="832542" y="479202"/>
                      <a:pt x="809398" y="478549"/>
                      <a:pt x="800345" y="479425"/>
                    </a:cubicBezTo>
                    <a:lnTo>
                      <a:pt x="736845" y="485775"/>
                    </a:lnTo>
                    <a:cubicBezTo>
                      <a:pt x="737903" y="488950"/>
                      <a:pt x="738523" y="492307"/>
                      <a:pt x="740020" y="495300"/>
                    </a:cubicBezTo>
                    <a:cubicBezTo>
                      <a:pt x="743528" y="502316"/>
                      <a:pt x="751697" y="505848"/>
                      <a:pt x="743195" y="514350"/>
                    </a:cubicBezTo>
                    <a:cubicBezTo>
                      <a:pt x="740828" y="516717"/>
                      <a:pt x="736845" y="516467"/>
                      <a:pt x="733670" y="517525"/>
                    </a:cubicBezTo>
                    <a:cubicBezTo>
                      <a:pt x="732392" y="517342"/>
                      <a:pt x="699826" y="513109"/>
                      <a:pt x="695570" y="511175"/>
                    </a:cubicBezTo>
                    <a:cubicBezTo>
                      <a:pt x="688622" y="508017"/>
                      <a:pt x="682870" y="502708"/>
                      <a:pt x="676520" y="498475"/>
                    </a:cubicBezTo>
                    <a:cubicBezTo>
                      <a:pt x="673345" y="496358"/>
                      <a:pt x="670615" y="493332"/>
                      <a:pt x="666995" y="492125"/>
                    </a:cubicBezTo>
                    <a:cubicBezTo>
                      <a:pt x="660645" y="490008"/>
                      <a:pt x="654547" y="486875"/>
                      <a:pt x="647945" y="485775"/>
                    </a:cubicBezTo>
                    <a:cubicBezTo>
                      <a:pt x="634390" y="483516"/>
                      <a:pt x="622424" y="482539"/>
                      <a:pt x="609845" y="476250"/>
                    </a:cubicBezTo>
                    <a:cubicBezTo>
                      <a:pt x="605612" y="474133"/>
                      <a:pt x="601254" y="472248"/>
                      <a:pt x="597145" y="469900"/>
                    </a:cubicBezTo>
                    <a:cubicBezTo>
                      <a:pt x="593832" y="468007"/>
                      <a:pt x="591033" y="465257"/>
                      <a:pt x="587620" y="463550"/>
                    </a:cubicBezTo>
                    <a:cubicBezTo>
                      <a:pt x="584627" y="462053"/>
                      <a:pt x="581270" y="461433"/>
                      <a:pt x="578095" y="460375"/>
                    </a:cubicBezTo>
                    <a:cubicBezTo>
                      <a:pt x="575241" y="448958"/>
                      <a:pt x="572049" y="443892"/>
                      <a:pt x="578095" y="431800"/>
                    </a:cubicBezTo>
                    <a:cubicBezTo>
                      <a:pt x="580103" y="427784"/>
                      <a:pt x="584745" y="425724"/>
                      <a:pt x="587620" y="422275"/>
                    </a:cubicBezTo>
                    <a:cubicBezTo>
                      <a:pt x="590063" y="419344"/>
                      <a:pt x="591853" y="415925"/>
                      <a:pt x="593970" y="412750"/>
                    </a:cubicBezTo>
                    <a:cubicBezTo>
                      <a:pt x="592912" y="409575"/>
                      <a:pt x="588850" y="405948"/>
                      <a:pt x="590795" y="403225"/>
                    </a:cubicBezTo>
                    <a:cubicBezTo>
                      <a:pt x="595231" y="397015"/>
                      <a:pt x="609845" y="390525"/>
                      <a:pt x="609845" y="390525"/>
                    </a:cubicBezTo>
                    <a:cubicBezTo>
                      <a:pt x="613351" y="385267"/>
                      <a:pt x="621273" y="374236"/>
                      <a:pt x="622545" y="368300"/>
                    </a:cubicBezTo>
                    <a:cubicBezTo>
                      <a:pt x="624774" y="357900"/>
                      <a:pt x="624216" y="347079"/>
                      <a:pt x="625720" y="336550"/>
                    </a:cubicBezTo>
                    <a:cubicBezTo>
                      <a:pt x="626337" y="332230"/>
                      <a:pt x="626730" y="327639"/>
                      <a:pt x="628895" y="323850"/>
                    </a:cubicBezTo>
                    <a:cubicBezTo>
                      <a:pt x="631123" y="319951"/>
                      <a:pt x="635545" y="317774"/>
                      <a:pt x="638420" y="314325"/>
                    </a:cubicBezTo>
                    <a:cubicBezTo>
                      <a:pt x="651649" y="298450"/>
                      <a:pt x="636833" y="310092"/>
                      <a:pt x="654295" y="298450"/>
                    </a:cubicBezTo>
                    <a:cubicBezTo>
                      <a:pt x="657477" y="288904"/>
                      <a:pt x="656981" y="287606"/>
                      <a:pt x="663820" y="279400"/>
                    </a:cubicBezTo>
                    <a:cubicBezTo>
                      <a:pt x="666695" y="275951"/>
                      <a:pt x="669446" y="272103"/>
                      <a:pt x="673345" y="269875"/>
                    </a:cubicBezTo>
                    <a:cubicBezTo>
                      <a:pt x="675759" y="268495"/>
                      <a:pt x="700961" y="263717"/>
                      <a:pt x="701920" y="263525"/>
                    </a:cubicBezTo>
                    <a:cubicBezTo>
                      <a:pt x="706153" y="261408"/>
                      <a:pt x="710511" y="259523"/>
                      <a:pt x="714620" y="257175"/>
                    </a:cubicBezTo>
                    <a:cubicBezTo>
                      <a:pt x="717933" y="255282"/>
                      <a:pt x="720732" y="252532"/>
                      <a:pt x="724145" y="250825"/>
                    </a:cubicBezTo>
                    <a:cubicBezTo>
                      <a:pt x="750435" y="237680"/>
                      <a:pt x="715898" y="259498"/>
                      <a:pt x="743195" y="241300"/>
                    </a:cubicBezTo>
                    <a:cubicBezTo>
                      <a:pt x="745312" y="238125"/>
                      <a:pt x="747652" y="235088"/>
                      <a:pt x="749545" y="231775"/>
                    </a:cubicBezTo>
                    <a:cubicBezTo>
                      <a:pt x="755191" y="221894"/>
                      <a:pt x="755213" y="217989"/>
                      <a:pt x="762245" y="209550"/>
                    </a:cubicBezTo>
                    <a:cubicBezTo>
                      <a:pt x="765120" y="206101"/>
                      <a:pt x="768595" y="203200"/>
                      <a:pt x="771770" y="200025"/>
                    </a:cubicBezTo>
                    <a:cubicBezTo>
                      <a:pt x="772828" y="196850"/>
                      <a:pt x="774945" y="193847"/>
                      <a:pt x="774945" y="190500"/>
                    </a:cubicBezTo>
                    <a:cubicBezTo>
                      <a:pt x="774945" y="173390"/>
                      <a:pt x="773087" y="173426"/>
                      <a:pt x="765420" y="161925"/>
                    </a:cubicBezTo>
                    <a:cubicBezTo>
                      <a:pt x="764362" y="155575"/>
                      <a:pt x="765124" y="148633"/>
                      <a:pt x="762245" y="142875"/>
                    </a:cubicBezTo>
                    <a:cubicBezTo>
                      <a:pt x="744227" y="106839"/>
                      <a:pt x="758933" y="164553"/>
                      <a:pt x="749545" y="127000"/>
                    </a:cubicBezTo>
                    <a:cubicBezTo>
                      <a:pt x="747286" y="117964"/>
                      <a:pt x="748186" y="108133"/>
                      <a:pt x="740020" y="101600"/>
                    </a:cubicBezTo>
                    <a:cubicBezTo>
                      <a:pt x="737407" y="99509"/>
                      <a:pt x="733421" y="100050"/>
                      <a:pt x="730495" y="98425"/>
                    </a:cubicBezTo>
                    <a:cubicBezTo>
                      <a:pt x="723824" y="94719"/>
                      <a:pt x="711445" y="85725"/>
                      <a:pt x="711445" y="85725"/>
                    </a:cubicBezTo>
                    <a:cubicBezTo>
                      <a:pt x="700862" y="86783"/>
                      <a:pt x="687699" y="81896"/>
                      <a:pt x="679695" y="88900"/>
                    </a:cubicBezTo>
                    <a:cubicBezTo>
                      <a:pt x="674658" y="93308"/>
                      <a:pt x="683928" y="101600"/>
                      <a:pt x="686045" y="107950"/>
                    </a:cubicBezTo>
                    <a:lnTo>
                      <a:pt x="689220" y="117475"/>
                    </a:lnTo>
                    <a:cubicBezTo>
                      <a:pt x="690278" y="120650"/>
                      <a:pt x="691583" y="123753"/>
                      <a:pt x="692395" y="127000"/>
                    </a:cubicBezTo>
                    <a:lnTo>
                      <a:pt x="695570" y="139700"/>
                    </a:lnTo>
                    <a:cubicBezTo>
                      <a:pt x="694512" y="144992"/>
                      <a:pt x="696211" y="151759"/>
                      <a:pt x="692395" y="155575"/>
                    </a:cubicBezTo>
                    <a:cubicBezTo>
                      <a:pt x="688579" y="159391"/>
                      <a:pt x="681755" y="157441"/>
                      <a:pt x="676520" y="158750"/>
                    </a:cubicBezTo>
                    <a:cubicBezTo>
                      <a:pt x="673273" y="159562"/>
                      <a:pt x="670170" y="160867"/>
                      <a:pt x="666995" y="161925"/>
                    </a:cubicBezTo>
                    <a:cubicBezTo>
                      <a:pt x="646887" y="160867"/>
                      <a:pt x="625437" y="166048"/>
                      <a:pt x="606670" y="158750"/>
                    </a:cubicBezTo>
                    <a:cubicBezTo>
                      <a:pt x="600670" y="156417"/>
                      <a:pt x="607369" y="145642"/>
                      <a:pt x="609845" y="139700"/>
                    </a:cubicBezTo>
                    <a:cubicBezTo>
                      <a:pt x="612780" y="132655"/>
                      <a:pt x="622545" y="120650"/>
                      <a:pt x="622545" y="120650"/>
                    </a:cubicBezTo>
                    <a:cubicBezTo>
                      <a:pt x="625289" y="109675"/>
                      <a:pt x="633493" y="82937"/>
                      <a:pt x="622545" y="76200"/>
                    </a:cubicBezTo>
                    <a:cubicBezTo>
                      <a:pt x="611580" y="69452"/>
                      <a:pt x="597145" y="80433"/>
                      <a:pt x="584445" y="82550"/>
                    </a:cubicBezTo>
                    <a:cubicBezTo>
                      <a:pt x="582328" y="86783"/>
                      <a:pt x="581442" y="91903"/>
                      <a:pt x="578095" y="95250"/>
                    </a:cubicBezTo>
                    <a:cubicBezTo>
                      <a:pt x="575728" y="97617"/>
                      <a:pt x="569489" y="101643"/>
                      <a:pt x="568570" y="98425"/>
                    </a:cubicBezTo>
                    <a:cubicBezTo>
                      <a:pt x="566226" y="90221"/>
                      <a:pt x="570687" y="81492"/>
                      <a:pt x="571745" y="73025"/>
                    </a:cubicBezTo>
                    <a:cubicBezTo>
                      <a:pt x="569229" y="65476"/>
                      <a:pt x="566724" y="58773"/>
                      <a:pt x="565395" y="50800"/>
                    </a:cubicBezTo>
                    <a:cubicBezTo>
                      <a:pt x="563992" y="42384"/>
                      <a:pt x="565136" y="33419"/>
                      <a:pt x="562220" y="25400"/>
                    </a:cubicBezTo>
                    <a:cubicBezTo>
                      <a:pt x="560686" y="21180"/>
                      <a:pt x="555570" y="19324"/>
                      <a:pt x="552695" y="15875"/>
                    </a:cubicBezTo>
                    <a:cubicBezTo>
                      <a:pt x="539466" y="0"/>
                      <a:pt x="554282" y="11642"/>
                      <a:pt x="536820" y="0"/>
                    </a:cubicBezTo>
                    <a:cubicBezTo>
                      <a:pt x="523062" y="1058"/>
                      <a:pt x="508813" y="-616"/>
                      <a:pt x="495545" y="3175"/>
                    </a:cubicBezTo>
                    <a:cubicBezTo>
                      <a:pt x="492327" y="4094"/>
                      <a:pt x="492370" y="9353"/>
                      <a:pt x="492370" y="12700"/>
                    </a:cubicBezTo>
                    <a:cubicBezTo>
                      <a:pt x="492370" y="35560"/>
                      <a:pt x="492539" y="31919"/>
                      <a:pt x="505070" y="44450"/>
                    </a:cubicBezTo>
                    <a:cubicBezTo>
                      <a:pt x="506128" y="47625"/>
                      <a:pt x="505878" y="51608"/>
                      <a:pt x="508245" y="53975"/>
                    </a:cubicBezTo>
                    <a:cubicBezTo>
                      <a:pt x="510612" y="56342"/>
                      <a:pt x="515825" y="54427"/>
                      <a:pt x="517770" y="57150"/>
                    </a:cubicBezTo>
                    <a:cubicBezTo>
                      <a:pt x="521661" y="62597"/>
                      <a:pt x="522003" y="69850"/>
                      <a:pt x="524120" y="76200"/>
                    </a:cubicBezTo>
                    <a:lnTo>
                      <a:pt x="530470" y="95250"/>
                    </a:lnTo>
                    <a:lnTo>
                      <a:pt x="533645" y="104775"/>
                    </a:lnTo>
                    <a:cubicBezTo>
                      <a:pt x="532587" y="110067"/>
                      <a:pt x="533607" y="116259"/>
                      <a:pt x="530470" y="120650"/>
                    </a:cubicBezTo>
                    <a:cubicBezTo>
                      <a:pt x="527719" y="124501"/>
                      <a:pt x="522202" y="125338"/>
                      <a:pt x="517770" y="127000"/>
                    </a:cubicBezTo>
                    <a:cubicBezTo>
                      <a:pt x="504307" y="132049"/>
                      <a:pt x="481079" y="132356"/>
                      <a:pt x="470145" y="133350"/>
                    </a:cubicBezTo>
                    <a:cubicBezTo>
                      <a:pt x="465912" y="134408"/>
                      <a:pt x="461724" y="135669"/>
                      <a:pt x="457445" y="136525"/>
                    </a:cubicBezTo>
                    <a:cubicBezTo>
                      <a:pt x="446432" y="138728"/>
                      <a:pt x="426844" y="141350"/>
                      <a:pt x="416170" y="142875"/>
                    </a:cubicBezTo>
                    <a:cubicBezTo>
                      <a:pt x="410480" y="159944"/>
                      <a:pt x="412853" y="148092"/>
                      <a:pt x="416170" y="174625"/>
                    </a:cubicBezTo>
                    <a:cubicBezTo>
                      <a:pt x="417359" y="184135"/>
                      <a:pt x="417021" y="193903"/>
                      <a:pt x="419345" y="203200"/>
                    </a:cubicBezTo>
                    <a:cubicBezTo>
                      <a:pt x="420270" y="206902"/>
                      <a:pt x="423160" y="209873"/>
                      <a:pt x="425695" y="212725"/>
                    </a:cubicBezTo>
                    <a:cubicBezTo>
                      <a:pt x="431661" y="219437"/>
                      <a:pt x="444745" y="231775"/>
                      <a:pt x="444745" y="231775"/>
                    </a:cubicBezTo>
                    <a:cubicBezTo>
                      <a:pt x="446548" y="237184"/>
                      <a:pt x="450696" y="248817"/>
                      <a:pt x="451095" y="254000"/>
                    </a:cubicBezTo>
                    <a:cubicBezTo>
                      <a:pt x="452410" y="271098"/>
                      <a:pt x="452605" y="344254"/>
                      <a:pt x="460620" y="368300"/>
                    </a:cubicBezTo>
                    <a:cubicBezTo>
                      <a:pt x="461678" y="371475"/>
                      <a:pt x="462876" y="374607"/>
                      <a:pt x="463795" y="377825"/>
                    </a:cubicBezTo>
                    <a:cubicBezTo>
                      <a:pt x="464994" y="382021"/>
                      <a:pt x="464097" y="387241"/>
                      <a:pt x="466970" y="390525"/>
                    </a:cubicBezTo>
                    <a:cubicBezTo>
                      <a:pt x="471996" y="396268"/>
                      <a:pt x="479670" y="398992"/>
                      <a:pt x="486020" y="403225"/>
                    </a:cubicBezTo>
                    <a:lnTo>
                      <a:pt x="495545" y="409575"/>
                    </a:lnTo>
                    <a:cubicBezTo>
                      <a:pt x="496603" y="413808"/>
                      <a:pt x="498003" y="417971"/>
                      <a:pt x="498720" y="422275"/>
                    </a:cubicBezTo>
                    <a:cubicBezTo>
                      <a:pt x="500123" y="430691"/>
                      <a:pt x="501895" y="439142"/>
                      <a:pt x="501895" y="447675"/>
                    </a:cubicBezTo>
                    <a:cubicBezTo>
                      <a:pt x="501895" y="454113"/>
                      <a:pt x="501599" y="460967"/>
                      <a:pt x="498720" y="466725"/>
                    </a:cubicBezTo>
                    <a:cubicBezTo>
                      <a:pt x="496579" y="471006"/>
                      <a:pt x="483896" y="475311"/>
                      <a:pt x="479670" y="476250"/>
                    </a:cubicBezTo>
                    <a:cubicBezTo>
                      <a:pt x="470890" y="478201"/>
                      <a:pt x="459672" y="478312"/>
                      <a:pt x="451095" y="482600"/>
                    </a:cubicBezTo>
                    <a:cubicBezTo>
                      <a:pt x="447682" y="484307"/>
                      <a:pt x="444745" y="486833"/>
                      <a:pt x="441570" y="488950"/>
                    </a:cubicBezTo>
                    <a:cubicBezTo>
                      <a:pt x="440512" y="505883"/>
                      <a:pt x="441041" y="522991"/>
                      <a:pt x="438395" y="539750"/>
                    </a:cubicBezTo>
                    <a:cubicBezTo>
                      <a:pt x="437800" y="543519"/>
                      <a:pt x="433938" y="545962"/>
                      <a:pt x="432045" y="549275"/>
                    </a:cubicBezTo>
                    <a:cubicBezTo>
                      <a:pt x="429697" y="553384"/>
                      <a:pt x="428043" y="557866"/>
                      <a:pt x="425695" y="561975"/>
                    </a:cubicBezTo>
                    <a:cubicBezTo>
                      <a:pt x="418797" y="574046"/>
                      <a:pt x="419404" y="568089"/>
                      <a:pt x="416170" y="581025"/>
                    </a:cubicBezTo>
                    <a:cubicBezTo>
                      <a:pt x="414861" y="586260"/>
                      <a:pt x="414208" y="591642"/>
                      <a:pt x="412995" y="596900"/>
                    </a:cubicBezTo>
                    <a:cubicBezTo>
                      <a:pt x="410286" y="608638"/>
                      <a:pt x="409489" y="622631"/>
                      <a:pt x="400295" y="631825"/>
                    </a:cubicBezTo>
                    <a:cubicBezTo>
                      <a:pt x="397597" y="634523"/>
                      <a:pt x="393945" y="636058"/>
                      <a:pt x="390770" y="638175"/>
                    </a:cubicBezTo>
                    <a:cubicBezTo>
                      <a:pt x="387595" y="636058"/>
                      <a:pt x="383629" y="634805"/>
                      <a:pt x="381245" y="631825"/>
                    </a:cubicBezTo>
                    <a:cubicBezTo>
                      <a:pt x="374000" y="622769"/>
                      <a:pt x="383191" y="620422"/>
                      <a:pt x="371720" y="612775"/>
                    </a:cubicBezTo>
                    <a:cubicBezTo>
                      <a:pt x="368089" y="610354"/>
                      <a:pt x="363253" y="610658"/>
                      <a:pt x="359020" y="609600"/>
                    </a:cubicBezTo>
                    <a:cubicBezTo>
                      <a:pt x="355845" y="607483"/>
                      <a:pt x="352426" y="605693"/>
                      <a:pt x="349495" y="603250"/>
                    </a:cubicBezTo>
                    <a:cubicBezTo>
                      <a:pt x="346046" y="600375"/>
                      <a:pt x="343895" y="595906"/>
                      <a:pt x="339970" y="593725"/>
                    </a:cubicBezTo>
                    <a:cubicBezTo>
                      <a:pt x="334119" y="590474"/>
                      <a:pt x="326489" y="591088"/>
                      <a:pt x="320920" y="587375"/>
                    </a:cubicBezTo>
                    <a:lnTo>
                      <a:pt x="311395" y="581025"/>
                    </a:lnTo>
                    <a:cubicBezTo>
                      <a:pt x="310337" y="577850"/>
                      <a:pt x="310076" y="574285"/>
                      <a:pt x="308220" y="571500"/>
                    </a:cubicBezTo>
                    <a:cubicBezTo>
                      <a:pt x="305729" y="567764"/>
                      <a:pt x="300519" y="566078"/>
                      <a:pt x="298695" y="561975"/>
                    </a:cubicBezTo>
                    <a:cubicBezTo>
                      <a:pt x="296080" y="556092"/>
                      <a:pt x="298399" y="548683"/>
                      <a:pt x="295520" y="542925"/>
                    </a:cubicBezTo>
                    <a:cubicBezTo>
                      <a:pt x="293813" y="539512"/>
                      <a:pt x="289568" y="537915"/>
                      <a:pt x="285995" y="536575"/>
                    </a:cubicBezTo>
                    <a:cubicBezTo>
                      <a:pt x="280942" y="534680"/>
                      <a:pt x="275355" y="534709"/>
                      <a:pt x="270120" y="533400"/>
                    </a:cubicBezTo>
                    <a:cubicBezTo>
                      <a:pt x="266873" y="532588"/>
                      <a:pt x="263770" y="531283"/>
                      <a:pt x="260595" y="530225"/>
                    </a:cubicBezTo>
                    <a:cubicBezTo>
                      <a:pt x="249609" y="533887"/>
                      <a:pt x="250465" y="531436"/>
                      <a:pt x="244720" y="542925"/>
                    </a:cubicBezTo>
                    <a:cubicBezTo>
                      <a:pt x="240914" y="550538"/>
                      <a:pt x="242854" y="558364"/>
                      <a:pt x="232020" y="561975"/>
                    </a:cubicBezTo>
                    <a:cubicBezTo>
                      <a:pt x="219806" y="566046"/>
                      <a:pt x="206134" y="564254"/>
                      <a:pt x="193920" y="568325"/>
                    </a:cubicBezTo>
                    <a:lnTo>
                      <a:pt x="184395" y="571500"/>
                    </a:lnTo>
                    <a:cubicBezTo>
                      <a:pt x="181220" y="574675"/>
                      <a:pt x="177627" y="577481"/>
                      <a:pt x="174870" y="581025"/>
                    </a:cubicBezTo>
                    <a:cubicBezTo>
                      <a:pt x="170185" y="587049"/>
                      <a:pt x="168520" y="595842"/>
                      <a:pt x="162170" y="600075"/>
                    </a:cubicBezTo>
                    <a:cubicBezTo>
                      <a:pt x="158995" y="602192"/>
                      <a:pt x="156058" y="604718"/>
                      <a:pt x="152645" y="606425"/>
                    </a:cubicBezTo>
                    <a:cubicBezTo>
                      <a:pt x="144648" y="610424"/>
                      <a:pt x="131735" y="611381"/>
                      <a:pt x="124070" y="612775"/>
                    </a:cubicBezTo>
                    <a:cubicBezTo>
                      <a:pt x="118761" y="613740"/>
                      <a:pt x="113487" y="614892"/>
                      <a:pt x="108195" y="615950"/>
                    </a:cubicBezTo>
                    <a:cubicBezTo>
                      <a:pt x="106078" y="619125"/>
                      <a:pt x="103552" y="622062"/>
                      <a:pt x="101845" y="625475"/>
                    </a:cubicBezTo>
                    <a:cubicBezTo>
                      <a:pt x="100348" y="628468"/>
                      <a:pt x="95885" y="633144"/>
                      <a:pt x="98670" y="635000"/>
                    </a:cubicBezTo>
                    <a:cubicBezTo>
                      <a:pt x="104897" y="639151"/>
                      <a:pt x="113487" y="637117"/>
                      <a:pt x="120895" y="638175"/>
                    </a:cubicBezTo>
                    <a:cubicBezTo>
                      <a:pt x="119837" y="648758"/>
                      <a:pt x="122813" y="660588"/>
                      <a:pt x="117720" y="669925"/>
                    </a:cubicBezTo>
                    <a:cubicBezTo>
                      <a:pt x="115136" y="674663"/>
                      <a:pt x="107154" y="672135"/>
                      <a:pt x="101845" y="673100"/>
                    </a:cubicBezTo>
                    <a:cubicBezTo>
                      <a:pt x="95511" y="674252"/>
                      <a:pt x="89129" y="675123"/>
                      <a:pt x="82795" y="676275"/>
                    </a:cubicBezTo>
                    <a:cubicBezTo>
                      <a:pt x="75126" y="677669"/>
                      <a:pt x="62060" y="680273"/>
                      <a:pt x="54220" y="682625"/>
                    </a:cubicBezTo>
                    <a:cubicBezTo>
                      <a:pt x="47809" y="684548"/>
                      <a:pt x="41734" y="687662"/>
                      <a:pt x="35170" y="688975"/>
                    </a:cubicBezTo>
                    <a:cubicBezTo>
                      <a:pt x="16013" y="692806"/>
                      <a:pt x="24415" y="690443"/>
                      <a:pt x="9770" y="695325"/>
                    </a:cubicBezTo>
                    <a:cubicBezTo>
                      <a:pt x="8712" y="698500"/>
                      <a:pt x="7913" y="701774"/>
                      <a:pt x="6595" y="704850"/>
                    </a:cubicBezTo>
                    <a:cubicBezTo>
                      <a:pt x="4731" y="709200"/>
                      <a:pt x="608" y="712831"/>
                      <a:pt x="245" y="717550"/>
                    </a:cubicBezTo>
                    <a:cubicBezTo>
                      <a:pt x="-1223" y="736632"/>
                      <a:pt x="4148" y="748310"/>
                      <a:pt x="9770" y="765175"/>
                    </a:cubicBezTo>
                    <a:lnTo>
                      <a:pt x="16120" y="784225"/>
                    </a:lnTo>
                    <a:cubicBezTo>
                      <a:pt x="17178" y="787400"/>
                      <a:pt x="17798" y="790757"/>
                      <a:pt x="19295" y="793750"/>
                    </a:cubicBezTo>
                    <a:lnTo>
                      <a:pt x="25645" y="806450"/>
                    </a:lnTo>
                    <a:cubicBezTo>
                      <a:pt x="26703" y="811742"/>
                      <a:pt x="27855" y="817016"/>
                      <a:pt x="28820" y="822325"/>
                    </a:cubicBezTo>
                    <a:cubicBezTo>
                      <a:pt x="32266" y="841280"/>
                      <a:pt x="31249" y="839604"/>
                      <a:pt x="35170" y="857250"/>
                    </a:cubicBezTo>
                    <a:cubicBezTo>
                      <a:pt x="36117" y="861510"/>
                      <a:pt x="37398" y="865690"/>
                      <a:pt x="38345" y="869950"/>
                    </a:cubicBezTo>
                    <a:cubicBezTo>
                      <a:pt x="39516" y="875218"/>
                      <a:pt x="40211" y="880590"/>
                      <a:pt x="41520" y="885825"/>
                    </a:cubicBezTo>
                    <a:cubicBezTo>
                      <a:pt x="42332" y="889072"/>
                      <a:pt x="42328" y="892983"/>
                      <a:pt x="44695" y="895350"/>
                    </a:cubicBezTo>
                    <a:cubicBezTo>
                      <a:pt x="48042" y="898697"/>
                      <a:pt x="52905" y="900203"/>
                      <a:pt x="57395" y="901700"/>
                    </a:cubicBezTo>
                    <a:cubicBezTo>
                      <a:pt x="65674" y="904460"/>
                      <a:pt x="82795" y="908050"/>
                      <a:pt x="82795" y="908050"/>
                    </a:cubicBezTo>
                    <a:cubicBezTo>
                      <a:pt x="100890" y="926145"/>
                      <a:pt x="85901" y="907889"/>
                      <a:pt x="95495" y="930275"/>
                    </a:cubicBezTo>
                    <a:cubicBezTo>
                      <a:pt x="96998" y="933782"/>
                      <a:pt x="99310" y="936948"/>
                      <a:pt x="101845" y="939800"/>
                    </a:cubicBezTo>
                    <a:cubicBezTo>
                      <a:pt x="117662" y="957594"/>
                      <a:pt x="115943" y="955549"/>
                      <a:pt x="130420" y="965200"/>
                    </a:cubicBezTo>
                    <a:cubicBezTo>
                      <a:pt x="131478" y="968375"/>
                      <a:pt x="131228" y="972358"/>
                      <a:pt x="133595" y="974725"/>
                    </a:cubicBezTo>
                    <a:cubicBezTo>
                      <a:pt x="138991" y="980121"/>
                      <a:pt x="152645" y="987425"/>
                      <a:pt x="152645" y="987425"/>
                    </a:cubicBezTo>
                    <a:cubicBezTo>
                      <a:pt x="154762" y="990600"/>
                      <a:pt x="156552" y="994019"/>
                      <a:pt x="158995" y="996950"/>
                    </a:cubicBezTo>
                    <a:cubicBezTo>
                      <a:pt x="161870" y="1000399"/>
                      <a:pt x="166339" y="1002550"/>
                      <a:pt x="168520" y="1006475"/>
                    </a:cubicBezTo>
                    <a:cubicBezTo>
                      <a:pt x="170759" y="1010505"/>
                      <a:pt x="176826" y="1031522"/>
                      <a:pt x="178045" y="1038225"/>
                    </a:cubicBezTo>
                    <a:cubicBezTo>
                      <a:pt x="179384" y="1045588"/>
                      <a:pt x="178441" y="1053502"/>
                      <a:pt x="181220" y="1060450"/>
                    </a:cubicBezTo>
                    <a:cubicBezTo>
                      <a:pt x="182888" y="1064619"/>
                      <a:pt x="186820" y="1067794"/>
                      <a:pt x="190745" y="1069975"/>
                    </a:cubicBezTo>
                    <a:cubicBezTo>
                      <a:pt x="196596" y="1073226"/>
                      <a:pt x="209795" y="1076325"/>
                      <a:pt x="209795" y="1076325"/>
                    </a:cubicBezTo>
                    <a:cubicBezTo>
                      <a:pt x="212970" y="1079500"/>
                      <a:pt x="215584" y="1083359"/>
                      <a:pt x="219320" y="1085850"/>
                    </a:cubicBezTo>
                    <a:cubicBezTo>
                      <a:pt x="222105" y="1087706"/>
                      <a:pt x="226232" y="1086934"/>
                      <a:pt x="228845" y="1089025"/>
                    </a:cubicBezTo>
                    <a:cubicBezTo>
                      <a:pt x="231825" y="1091409"/>
                      <a:pt x="231708" y="1097000"/>
                      <a:pt x="235195" y="1098550"/>
                    </a:cubicBezTo>
                    <a:cubicBezTo>
                      <a:pt x="242034" y="1101589"/>
                      <a:pt x="250012" y="1100667"/>
                      <a:pt x="257420" y="1101725"/>
                    </a:cubicBezTo>
                    <a:cubicBezTo>
                      <a:pt x="260595" y="1102783"/>
                      <a:pt x="264160" y="1103044"/>
                      <a:pt x="266945" y="1104900"/>
                    </a:cubicBezTo>
                    <a:cubicBezTo>
                      <a:pt x="270681" y="1107391"/>
                      <a:pt x="272067" y="1113544"/>
                      <a:pt x="276470" y="1114425"/>
                    </a:cubicBezTo>
                    <a:cubicBezTo>
                      <a:pt x="283808" y="1115893"/>
                      <a:pt x="291287" y="1112308"/>
                      <a:pt x="298695" y="1111250"/>
                    </a:cubicBezTo>
                    <a:cubicBezTo>
                      <a:pt x="301542" y="1099863"/>
                      <a:pt x="299336" y="1096585"/>
                      <a:pt x="311395" y="1092200"/>
                    </a:cubicBezTo>
                    <a:cubicBezTo>
                      <a:pt x="319597" y="1089218"/>
                      <a:pt x="336795" y="1085850"/>
                      <a:pt x="336795" y="1085850"/>
                    </a:cubicBezTo>
                    <a:cubicBezTo>
                      <a:pt x="345262" y="1086908"/>
                      <a:pt x="353662" y="1089025"/>
                      <a:pt x="362195" y="1089025"/>
                    </a:cubicBezTo>
                    <a:cubicBezTo>
                      <a:pt x="372831" y="1089025"/>
                      <a:pt x="383433" y="1087467"/>
                      <a:pt x="393945" y="1085850"/>
                    </a:cubicBezTo>
                    <a:cubicBezTo>
                      <a:pt x="397253" y="1085341"/>
                      <a:pt x="400252" y="1083594"/>
                      <a:pt x="403470" y="1082675"/>
                    </a:cubicBezTo>
                    <a:cubicBezTo>
                      <a:pt x="407666" y="1081476"/>
                      <a:pt x="411937" y="1080558"/>
                      <a:pt x="416170" y="1079500"/>
                    </a:cubicBezTo>
                    <a:cubicBezTo>
                      <a:pt x="443467" y="1061302"/>
                      <a:pt x="408930" y="1083120"/>
                      <a:pt x="435220" y="1069975"/>
                    </a:cubicBezTo>
                    <a:cubicBezTo>
                      <a:pt x="438633" y="1068268"/>
                      <a:pt x="441432" y="1065518"/>
                      <a:pt x="444745" y="1063625"/>
                    </a:cubicBezTo>
                    <a:cubicBezTo>
                      <a:pt x="448854" y="1061277"/>
                      <a:pt x="453386" y="1059710"/>
                      <a:pt x="457445" y="1057275"/>
                    </a:cubicBezTo>
                    <a:cubicBezTo>
                      <a:pt x="463989" y="1053348"/>
                      <a:pt x="476495" y="1044575"/>
                      <a:pt x="476495" y="1044575"/>
                    </a:cubicBezTo>
                    <a:cubicBezTo>
                      <a:pt x="481787" y="1045633"/>
                      <a:pt x="487102" y="1046579"/>
                      <a:pt x="492370" y="1047750"/>
                    </a:cubicBezTo>
                    <a:cubicBezTo>
                      <a:pt x="496630" y="1048697"/>
                      <a:pt x="500717" y="1050614"/>
                      <a:pt x="505070" y="1050925"/>
                    </a:cubicBezTo>
                    <a:cubicBezTo>
                      <a:pt x="530427" y="1052736"/>
                      <a:pt x="555870" y="1053042"/>
                      <a:pt x="581270" y="1054100"/>
                    </a:cubicBezTo>
                    <a:cubicBezTo>
                      <a:pt x="592912" y="1055158"/>
                      <a:pt x="605341" y="1052934"/>
                      <a:pt x="616195" y="1057275"/>
                    </a:cubicBezTo>
                    <a:cubicBezTo>
                      <a:pt x="619302" y="1058518"/>
                      <a:pt x="613020" y="1063453"/>
                      <a:pt x="613020" y="1066800"/>
                    </a:cubicBezTo>
                    <a:cubicBezTo>
                      <a:pt x="613020" y="1070831"/>
                      <a:pt x="618145" y="1090477"/>
                      <a:pt x="619370" y="1095375"/>
                    </a:cubicBezTo>
                    <a:cubicBezTo>
                      <a:pt x="616195" y="1098550"/>
                      <a:pt x="610583" y="1100471"/>
                      <a:pt x="609845" y="1104900"/>
                    </a:cubicBezTo>
                    <a:cubicBezTo>
                      <a:pt x="608965" y="1110181"/>
                      <a:pt x="611535" y="1133679"/>
                      <a:pt x="616195" y="1143000"/>
                    </a:cubicBezTo>
                    <a:cubicBezTo>
                      <a:pt x="617902" y="1146413"/>
                      <a:pt x="620428" y="1149350"/>
                      <a:pt x="622545" y="1152525"/>
                    </a:cubicBezTo>
                    <a:cubicBezTo>
                      <a:pt x="632471" y="1192227"/>
                      <a:pt x="619785" y="1142866"/>
                      <a:pt x="628895" y="1174750"/>
                    </a:cubicBezTo>
                    <a:cubicBezTo>
                      <a:pt x="631810" y="1184951"/>
                      <a:pt x="630686" y="1189241"/>
                      <a:pt x="638420" y="1196975"/>
                    </a:cubicBezTo>
                    <a:cubicBezTo>
                      <a:pt x="644575" y="1203130"/>
                      <a:pt x="649723" y="1203918"/>
                      <a:pt x="657470" y="1206500"/>
                    </a:cubicBezTo>
                    <a:cubicBezTo>
                      <a:pt x="677976" y="1196247"/>
                      <a:pt x="669022" y="1204742"/>
                      <a:pt x="676520" y="1174750"/>
                    </a:cubicBezTo>
                    <a:lnTo>
                      <a:pt x="679695" y="1162050"/>
                    </a:lnTo>
                    <a:cubicBezTo>
                      <a:pt x="682870" y="1163108"/>
                      <a:pt x="686294" y="1163600"/>
                      <a:pt x="689220" y="1165225"/>
                    </a:cubicBezTo>
                    <a:cubicBezTo>
                      <a:pt x="695891" y="1168931"/>
                      <a:pt x="708270" y="1177925"/>
                      <a:pt x="708270" y="1177925"/>
                    </a:cubicBezTo>
                    <a:cubicBezTo>
                      <a:pt x="709328" y="1181100"/>
                      <a:pt x="709078" y="1185083"/>
                      <a:pt x="711445" y="1187450"/>
                    </a:cubicBezTo>
                    <a:cubicBezTo>
                      <a:pt x="717822" y="1193827"/>
                      <a:pt x="727225" y="1189061"/>
                      <a:pt x="733670" y="1187450"/>
                    </a:cubicBezTo>
                    <a:cubicBezTo>
                      <a:pt x="736845" y="1185333"/>
                      <a:pt x="739782" y="1182807"/>
                      <a:pt x="743195" y="1181100"/>
                    </a:cubicBezTo>
                    <a:cubicBezTo>
                      <a:pt x="747750" y="1178823"/>
                      <a:pt x="761351" y="1175767"/>
                      <a:pt x="765420" y="1174750"/>
                    </a:cubicBezTo>
                    <a:cubicBezTo>
                      <a:pt x="768595" y="1172633"/>
                      <a:pt x="772014" y="1170843"/>
                      <a:pt x="774945" y="1168400"/>
                    </a:cubicBezTo>
                    <a:cubicBezTo>
                      <a:pt x="778394" y="1165525"/>
                      <a:pt x="780734" y="1161366"/>
                      <a:pt x="784470" y="1158875"/>
                    </a:cubicBezTo>
                    <a:cubicBezTo>
                      <a:pt x="788654" y="1156086"/>
                      <a:pt x="807580" y="1152983"/>
                      <a:pt x="809870" y="1152525"/>
                    </a:cubicBezTo>
                    <a:cubicBezTo>
                      <a:pt x="811987" y="1149350"/>
                      <a:pt x="815216" y="1146681"/>
                      <a:pt x="816220" y="1143000"/>
                    </a:cubicBezTo>
                    <a:cubicBezTo>
                      <a:pt x="818465" y="1134768"/>
                      <a:pt x="816226" y="1125522"/>
                      <a:pt x="819395" y="1117600"/>
                    </a:cubicBezTo>
                    <a:cubicBezTo>
                      <a:pt x="820812" y="1114057"/>
                      <a:pt x="825433" y="1112800"/>
                      <a:pt x="828920" y="1111250"/>
                    </a:cubicBezTo>
                    <a:cubicBezTo>
                      <a:pt x="835037" y="1108532"/>
                      <a:pt x="847970" y="1104900"/>
                      <a:pt x="847970" y="1104900"/>
                    </a:cubicBezTo>
                    <a:cubicBezTo>
                      <a:pt x="875267" y="1123098"/>
                      <a:pt x="840730" y="1101280"/>
                      <a:pt x="867020" y="1114425"/>
                    </a:cubicBezTo>
                    <a:cubicBezTo>
                      <a:pt x="870433" y="1116132"/>
                      <a:pt x="873370" y="1118658"/>
                      <a:pt x="876545" y="1120775"/>
                    </a:cubicBezTo>
                    <a:cubicBezTo>
                      <a:pt x="880778" y="1119717"/>
                      <a:pt x="885961" y="1120473"/>
                      <a:pt x="889245" y="1117600"/>
                    </a:cubicBezTo>
                    <a:cubicBezTo>
                      <a:pt x="914645" y="1095375"/>
                      <a:pt x="890303" y="1102783"/>
                      <a:pt x="911470" y="1092200"/>
                    </a:cubicBezTo>
                    <a:cubicBezTo>
                      <a:pt x="914463" y="1090703"/>
                      <a:pt x="917820" y="1090083"/>
                      <a:pt x="920995" y="1089025"/>
                    </a:cubicBezTo>
                    <a:cubicBezTo>
                      <a:pt x="923112" y="1085850"/>
                      <a:pt x="926249" y="1083155"/>
                      <a:pt x="927345" y="1079500"/>
                    </a:cubicBezTo>
                    <a:cubicBezTo>
                      <a:pt x="932864" y="1061103"/>
                      <a:pt x="931636" y="1055024"/>
                      <a:pt x="924170" y="1038225"/>
                    </a:cubicBezTo>
                    <a:cubicBezTo>
                      <a:pt x="922620" y="1034738"/>
                      <a:pt x="921489" y="1029748"/>
                      <a:pt x="917820" y="1028700"/>
                    </a:cubicBezTo>
                    <a:cubicBezTo>
                      <a:pt x="905566" y="1025199"/>
                      <a:pt x="892420" y="1026583"/>
                      <a:pt x="879720" y="1025525"/>
                    </a:cubicBezTo>
                    <a:cubicBezTo>
                      <a:pt x="877603" y="1021292"/>
                      <a:pt x="874148" y="1017494"/>
                      <a:pt x="873370" y="1012825"/>
                    </a:cubicBezTo>
                    <a:cubicBezTo>
                      <a:pt x="870928" y="998173"/>
                      <a:pt x="874892" y="982467"/>
                      <a:pt x="870195" y="968375"/>
                    </a:cubicBezTo>
                    <a:cubicBezTo>
                      <a:pt x="868815" y="964235"/>
                      <a:pt x="861728" y="966258"/>
                      <a:pt x="857495" y="965200"/>
                    </a:cubicBezTo>
                    <a:cubicBezTo>
                      <a:pt x="858553" y="958850"/>
                      <a:pt x="856978" y="951424"/>
                      <a:pt x="860670" y="946150"/>
                    </a:cubicBezTo>
                    <a:cubicBezTo>
                      <a:pt x="865047" y="939898"/>
                      <a:pt x="873370" y="937683"/>
                      <a:pt x="879720" y="933450"/>
                    </a:cubicBezTo>
                    <a:lnTo>
                      <a:pt x="889245" y="927100"/>
                    </a:lnTo>
                    <a:cubicBezTo>
                      <a:pt x="888187" y="921808"/>
                      <a:pt x="889063" y="915715"/>
                      <a:pt x="886070" y="911225"/>
                    </a:cubicBezTo>
                    <a:cubicBezTo>
                      <a:pt x="884214" y="908440"/>
                      <a:pt x="879538" y="909547"/>
                      <a:pt x="876545" y="908050"/>
                    </a:cubicBezTo>
                    <a:cubicBezTo>
                      <a:pt x="873132" y="906343"/>
                      <a:pt x="870433" y="903407"/>
                      <a:pt x="867020" y="901700"/>
                    </a:cubicBezTo>
                    <a:cubicBezTo>
                      <a:pt x="862465" y="899423"/>
                      <a:pt x="848864" y="896367"/>
                      <a:pt x="844795" y="895350"/>
                    </a:cubicBezTo>
                    <a:cubicBezTo>
                      <a:pt x="842678" y="891117"/>
                      <a:pt x="843011" y="883895"/>
                      <a:pt x="838445" y="882650"/>
                    </a:cubicBezTo>
                    <a:cubicBezTo>
                      <a:pt x="829199" y="880128"/>
                      <a:pt x="819454" y="885825"/>
                      <a:pt x="809870" y="885825"/>
                    </a:cubicBezTo>
                    <a:cubicBezTo>
                      <a:pt x="795016" y="885825"/>
                      <a:pt x="780237" y="883708"/>
                      <a:pt x="765420" y="882650"/>
                    </a:cubicBezTo>
                    <a:cubicBezTo>
                      <a:pt x="764362" y="879475"/>
                      <a:pt x="762245" y="876472"/>
                      <a:pt x="762245" y="873125"/>
                    </a:cubicBezTo>
                    <a:cubicBezTo>
                      <a:pt x="762245" y="862367"/>
                      <a:pt x="767631" y="862735"/>
                      <a:pt x="774945" y="857250"/>
                    </a:cubicBezTo>
                    <a:cubicBezTo>
                      <a:pt x="776142" y="856352"/>
                      <a:pt x="771770" y="874183"/>
                      <a:pt x="771770" y="873125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30 Forma libre"/>
              <p:cNvSpPr/>
              <p:nvPr/>
            </p:nvSpPr>
            <p:spPr>
              <a:xfrm>
                <a:off x="3881426" y="4815607"/>
                <a:ext cx="1028620" cy="755650"/>
              </a:xfrm>
              <a:custGeom>
                <a:avLst/>
                <a:gdLst>
                  <a:gd name="connsiteX0" fmla="*/ 495300 w 1117812"/>
                  <a:gd name="connsiteY0" fmla="*/ 793750 h 793750"/>
                  <a:gd name="connsiteX1" fmla="*/ 485775 w 1117812"/>
                  <a:gd name="connsiteY1" fmla="*/ 765175 h 793750"/>
                  <a:gd name="connsiteX2" fmla="*/ 488950 w 1117812"/>
                  <a:gd name="connsiteY2" fmla="*/ 739775 h 793750"/>
                  <a:gd name="connsiteX3" fmla="*/ 495300 w 1117812"/>
                  <a:gd name="connsiteY3" fmla="*/ 720725 h 793750"/>
                  <a:gd name="connsiteX4" fmla="*/ 517525 w 1117812"/>
                  <a:gd name="connsiteY4" fmla="*/ 711200 h 793750"/>
                  <a:gd name="connsiteX5" fmla="*/ 539750 w 1117812"/>
                  <a:gd name="connsiteY5" fmla="*/ 701675 h 793750"/>
                  <a:gd name="connsiteX6" fmla="*/ 561975 w 1117812"/>
                  <a:gd name="connsiteY6" fmla="*/ 673100 h 793750"/>
                  <a:gd name="connsiteX7" fmla="*/ 571500 w 1117812"/>
                  <a:gd name="connsiteY7" fmla="*/ 593725 h 793750"/>
                  <a:gd name="connsiteX8" fmla="*/ 574675 w 1117812"/>
                  <a:gd name="connsiteY8" fmla="*/ 584200 h 793750"/>
                  <a:gd name="connsiteX9" fmla="*/ 619125 w 1117812"/>
                  <a:gd name="connsiteY9" fmla="*/ 581025 h 793750"/>
                  <a:gd name="connsiteX10" fmla="*/ 657225 w 1117812"/>
                  <a:gd name="connsiteY10" fmla="*/ 574675 h 793750"/>
                  <a:gd name="connsiteX11" fmla="*/ 660400 w 1117812"/>
                  <a:gd name="connsiteY11" fmla="*/ 584200 h 793750"/>
                  <a:gd name="connsiteX12" fmla="*/ 669925 w 1117812"/>
                  <a:gd name="connsiteY12" fmla="*/ 593725 h 793750"/>
                  <a:gd name="connsiteX13" fmla="*/ 692150 w 1117812"/>
                  <a:gd name="connsiteY13" fmla="*/ 600075 h 793750"/>
                  <a:gd name="connsiteX14" fmla="*/ 711200 w 1117812"/>
                  <a:gd name="connsiteY14" fmla="*/ 596900 h 793750"/>
                  <a:gd name="connsiteX15" fmla="*/ 723900 w 1117812"/>
                  <a:gd name="connsiteY15" fmla="*/ 590550 h 793750"/>
                  <a:gd name="connsiteX16" fmla="*/ 822325 w 1117812"/>
                  <a:gd name="connsiteY16" fmla="*/ 593725 h 793750"/>
                  <a:gd name="connsiteX17" fmla="*/ 844550 w 1117812"/>
                  <a:gd name="connsiteY17" fmla="*/ 600075 h 793750"/>
                  <a:gd name="connsiteX18" fmla="*/ 854075 w 1117812"/>
                  <a:gd name="connsiteY18" fmla="*/ 606425 h 793750"/>
                  <a:gd name="connsiteX19" fmla="*/ 863600 w 1117812"/>
                  <a:gd name="connsiteY19" fmla="*/ 615950 h 793750"/>
                  <a:gd name="connsiteX20" fmla="*/ 895350 w 1117812"/>
                  <a:gd name="connsiteY20" fmla="*/ 619125 h 793750"/>
                  <a:gd name="connsiteX21" fmla="*/ 923925 w 1117812"/>
                  <a:gd name="connsiteY21" fmla="*/ 644525 h 793750"/>
                  <a:gd name="connsiteX22" fmla="*/ 930275 w 1117812"/>
                  <a:gd name="connsiteY22" fmla="*/ 654050 h 793750"/>
                  <a:gd name="connsiteX23" fmla="*/ 939800 w 1117812"/>
                  <a:gd name="connsiteY23" fmla="*/ 631825 h 793750"/>
                  <a:gd name="connsiteX24" fmla="*/ 949325 w 1117812"/>
                  <a:gd name="connsiteY24" fmla="*/ 628650 h 793750"/>
                  <a:gd name="connsiteX25" fmla="*/ 946150 w 1117812"/>
                  <a:gd name="connsiteY25" fmla="*/ 612775 h 793750"/>
                  <a:gd name="connsiteX26" fmla="*/ 930275 w 1117812"/>
                  <a:gd name="connsiteY26" fmla="*/ 596900 h 793750"/>
                  <a:gd name="connsiteX27" fmla="*/ 920750 w 1117812"/>
                  <a:gd name="connsiteY27" fmla="*/ 584200 h 793750"/>
                  <a:gd name="connsiteX28" fmla="*/ 917575 w 1117812"/>
                  <a:gd name="connsiteY28" fmla="*/ 571500 h 793750"/>
                  <a:gd name="connsiteX29" fmla="*/ 904875 w 1117812"/>
                  <a:gd name="connsiteY29" fmla="*/ 552450 h 793750"/>
                  <a:gd name="connsiteX30" fmla="*/ 908050 w 1117812"/>
                  <a:gd name="connsiteY30" fmla="*/ 542925 h 793750"/>
                  <a:gd name="connsiteX31" fmla="*/ 981075 w 1117812"/>
                  <a:gd name="connsiteY31" fmla="*/ 520700 h 793750"/>
                  <a:gd name="connsiteX32" fmla="*/ 1006475 w 1117812"/>
                  <a:gd name="connsiteY32" fmla="*/ 495300 h 793750"/>
                  <a:gd name="connsiteX33" fmla="*/ 1009650 w 1117812"/>
                  <a:gd name="connsiteY33" fmla="*/ 469900 h 793750"/>
                  <a:gd name="connsiteX34" fmla="*/ 1031875 w 1117812"/>
                  <a:gd name="connsiteY34" fmla="*/ 457200 h 793750"/>
                  <a:gd name="connsiteX35" fmla="*/ 1028700 w 1117812"/>
                  <a:gd name="connsiteY35" fmla="*/ 393700 h 793750"/>
                  <a:gd name="connsiteX36" fmla="*/ 1016000 w 1117812"/>
                  <a:gd name="connsiteY36" fmla="*/ 374650 h 793750"/>
                  <a:gd name="connsiteX37" fmla="*/ 1022350 w 1117812"/>
                  <a:gd name="connsiteY37" fmla="*/ 323850 h 793750"/>
                  <a:gd name="connsiteX38" fmla="*/ 1028700 w 1117812"/>
                  <a:gd name="connsiteY38" fmla="*/ 314325 h 793750"/>
                  <a:gd name="connsiteX39" fmla="*/ 1047750 w 1117812"/>
                  <a:gd name="connsiteY39" fmla="*/ 298450 h 793750"/>
                  <a:gd name="connsiteX40" fmla="*/ 1060450 w 1117812"/>
                  <a:gd name="connsiteY40" fmla="*/ 288925 h 793750"/>
                  <a:gd name="connsiteX41" fmla="*/ 1069975 w 1117812"/>
                  <a:gd name="connsiteY41" fmla="*/ 269875 h 793750"/>
                  <a:gd name="connsiteX42" fmla="*/ 1073150 w 1117812"/>
                  <a:gd name="connsiteY42" fmla="*/ 260350 h 793750"/>
                  <a:gd name="connsiteX43" fmla="*/ 1079500 w 1117812"/>
                  <a:gd name="connsiteY43" fmla="*/ 250825 h 793750"/>
                  <a:gd name="connsiteX44" fmla="*/ 1082675 w 1117812"/>
                  <a:gd name="connsiteY44" fmla="*/ 241300 h 793750"/>
                  <a:gd name="connsiteX45" fmla="*/ 1092200 w 1117812"/>
                  <a:gd name="connsiteY45" fmla="*/ 215900 h 793750"/>
                  <a:gd name="connsiteX46" fmla="*/ 1098550 w 1117812"/>
                  <a:gd name="connsiteY46" fmla="*/ 136525 h 793750"/>
                  <a:gd name="connsiteX47" fmla="*/ 1114425 w 1117812"/>
                  <a:gd name="connsiteY47" fmla="*/ 117475 h 793750"/>
                  <a:gd name="connsiteX48" fmla="*/ 1117600 w 1117812"/>
                  <a:gd name="connsiteY48" fmla="*/ 107950 h 793750"/>
                  <a:gd name="connsiteX49" fmla="*/ 1085850 w 1117812"/>
                  <a:gd name="connsiteY49" fmla="*/ 85725 h 793750"/>
                  <a:gd name="connsiteX50" fmla="*/ 1069975 w 1117812"/>
                  <a:gd name="connsiteY50" fmla="*/ 53975 h 793750"/>
                  <a:gd name="connsiteX51" fmla="*/ 1041400 w 1117812"/>
                  <a:gd name="connsiteY51" fmla="*/ 60325 h 793750"/>
                  <a:gd name="connsiteX52" fmla="*/ 1038225 w 1117812"/>
                  <a:gd name="connsiteY52" fmla="*/ 104775 h 793750"/>
                  <a:gd name="connsiteX53" fmla="*/ 1031875 w 1117812"/>
                  <a:gd name="connsiteY53" fmla="*/ 114300 h 793750"/>
                  <a:gd name="connsiteX54" fmla="*/ 1028700 w 1117812"/>
                  <a:gd name="connsiteY54" fmla="*/ 127000 h 793750"/>
                  <a:gd name="connsiteX55" fmla="*/ 1019175 w 1117812"/>
                  <a:gd name="connsiteY55" fmla="*/ 133350 h 793750"/>
                  <a:gd name="connsiteX56" fmla="*/ 987425 w 1117812"/>
                  <a:gd name="connsiteY56" fmla="*/ 139700 h 793750"/>
                  <a:gd name="connsiteX57" fmla="*/ 962025 w 1117812"/>
                  <a:gd name="connsiteY57" fmla="*/ 146050 h 793750"/>
                  <a:gd name="connsiteX58" fmla="*/ 942975 w 1117812"/>
                  <a:gd name="connsiteY58" fmla="*/ 149225 h 793750"/>
                  <a:gd name="connsiteX59" fmla="*/ 930275 w 1117812"/>
                  <a:gd name="connsiteY59" fmla="*/ 152400 h 793750"/>
                  <a:gd name="connsiteX60" fmla="*/ 914400 w 1117812"/>
                  <a:gd name="connsiteY60" fmla="*/ 155575 h 793750"/>
                  <a:gd name="connsiteX61" fmla="*/ 854075 w 1117812"/>
                  <a:gd name="connsiteY61" fmla="*/ 152400 h 793750"/>
                  <a:gd name="connsiteX62" fmla="*/ 857250 w 1117812"/>
                  <a:gd name="connsiteY62" fmla="*/ 117475 h 793750"/>
                  <a:gd name="connsiteX63" fmla="*/ 841375 w 1117812"/>
                  <a:gd name="connsiteY63" fmla="*/ 114300 h 793750"/>
                  <a:gd name="connsiteX64" fmla="*/ 825500 w 1117812"/>
                  <a:gd name="connsiteY64" fmla="*/ 117475 h 793750"/>
                  <a:gd name="connsiteX65" fmla="*/ 815975 w 1117812"/>
                  <a:gd name="connsiteY65" fmla="*/ 120650 h 793750"/>
                  <a:gd name="connsiteX66" fmla="*/ 790575 w 1117812"/>
                  <a:gd name="connsiteY66" fmla="*/ 117475 h 793750"/>
                  <a:gd name="connsiteX67" fmla="*/ 781050 w 1117812"/>
                  <a:gd name="connsiteY67" fmla="*/ 114300 h 793750"/>
                  <a:gd name="connsiteX68" fmla="*/ 749300 w 1117812"/>
                  <a:gd name="connsiteY68" fmla="*/ 117475 h 793750"/>
                  <a:gd name="connsiteX69" fmla="*/ 739775 w 1117812"/>
                  <a:gd name="connsiteY69" fmla="*/ 123825 h 793750"/>
                  <a:gd name="connsiteX70" fmla="*/ 723900 w 1117812"/>
                  <a:gd name="connsiteY70" fmla="*/ 130175 h 793750"/>
                  <a:gd name="connsiteX71" fmla="*/ 698500 w 1117812"/>
                  <a:gd name="connsiteY71" fmla="*/ 107950 h 793750"/>
                  <a:gd name="connsiteX72" fmla="*/ 701675 w 1117812"/>
                  <a:gd name="connsiteY72" fmla="*/ 79375 h 793750"/>
                  <a:gd name="connsiteX73" fmla="*/ 704850 w 1117812"/>
                  <a:gd name="connsiteY73" fmla="*/ 60325 h 793750"/>
                  <a:gd name="connsiteX74" fmla="*/ 701675 w 1117812"/>
                  <a:gd name="connsiteY74" fmla="*/ 50800 h 793750"/>
                  <a:gd name="connsiteX75" fmla="*/ 679450 w 1117812"/>
                  <a:gd name="connsiteY75" fmla="*/ 22225 h 793750"/>
                  <a:gd name="connsiteX76" fmla="*/ 669925 w 1117812"/>
                  <a:gd name="connsiteY76" fmla="*/ 19050 h 793750"/>
                  <a:gd name="connsiteX77" fmla="*/ 641350 w 1117812"/>
                  <a:gd name="connsiteY77" fmla="*/ 22225 h 793750"/>
                  <a:gd name="connsiteX78" fmla="*/ 638175 w 1117812"/>
                  <a:gd name="connsiteY78" fmla="*/ 31750 h 793750"/>
                  <a:gd name="connsiteX79" fmla="*/ 628650 w 1117812"/>
                  <a:gd name="connsiteY79" fmla="*/ 60325 h 793750"/>
                  <a:gd name="connsiteX80" fmla="*/ 581025 w 1117812"/>
                  <a:gd name="connsiteY80" fmla="*/ 57150 h 793750"/>
                  <a:gd name="connsiteX81" fmla="*/ 561975 w 1117812"/>
                  <a:gd name="connsiteY81" fmla="*/ 57150 h 793750"/>
                  <a:gd name="connsiteX82" fmla="*/ 530225 w 1117812"/>
                  <a:gd name="connsiteY82" fmla="*/ 47625 h 793750"/>
                  <a:gd name="connsiteX83" fmla="*/ 517525 w 1117812"/>
                  <a:gd name="connsiteY83" fmla="*/ 28575 h 793750"/>
                  <a:gd name="connsiteX84" fmla="*/ 504825 w 1117812"/>
                  <a:gd name="connsiteY84" fmla="*/ 9525 h 793750"/>
                  <a:gd name="connsiteX85" fmla="*/ 495300 w 1117812"/>
                  <a:gd name="connsiteY85" fmla="*/ 6350 h 793750"/>
                  <a:gd name="connsiteX86" fmla="*/ 479425 w 1117812"/>
                  <a:gd name="connsiteY86" fmla="*/ 3175 h 793750"/>
                  <a:gd name="connsiteX87" fmla="*/ 466725 w 1117812"/>
                  <a:gd name="connsiteY87" fmla="*/ 0 h 793750"/>
                  <a:gd name="connsiteX88" fmla="*/ 457200 w 1117812"/>
                  <a:gd name="connsiteY88" fmla="*/ 3175 h 793750"/>
                  <a:gd name="connsiteX89" fmla="*/ 428625 w 1117812"/>
                  <a:gd name="connsiteY89" fmla="*/ 9525 h 793750"/>
                  <a:gd name="connsiteX90" fmla="*/ 390525 w 1117812"/>
                  <a:gd name="connsiteY90" fmla="*/ 15875 h 793750"/>
                  <a:gd name="connsiteX91" fmla="*/ 381000 w 1117812"/>
                  <a:gd name="connsiteY91" fmla="*/ 22225 h 793750"/>
                  <a:gd name="connsiteX92" fmla="*/ 358775 w 1117812"/>
                  <a:gd name="connsiteY92" fmla="*/ 50800 h 793750"/>
                  <a:gd name="connsiteX93" fmla="*/ 314325 w 1117812"/>
                  <a:gd name="connsiteY93" fmla="*/ 57150 h 793750"/>
                  <a:gd name="connsiteX94" fmla="*/ 276225 w 1117812"/>
                  <a:gd name="connsiteY94" fmla="*/ 60325 h 793750"/>
                  <a:gd name="connsiteX95" fmla="*/ 266700 w 1117812"/>
                  <a:gd name="connsiteY95" fmla="*/ 66675 h 793750"/>
                  <a:gd name="connsiteX96" fmla="*/ 254000 w 1117812"/>
                  <a:gd name="connsiteY96" fmla="*/ 85725 h 793750"/>
                  <a:gd name="connsiteX97" fmla="*/ 241300 w 1117812"/>
                  <a:gd name="connsiteY97" fmla="*/ 88900 h 793750"/>
                  <a:gd name="connsiteX98" fmla="*/ 231775 w 1117812"/>
                  <a:gd name="connsiteY98" fmla="*/ 95250 h 793750"/>
                  <a:gd name="connsiteX99" fmla="*/ 228600 w 1117812"/>
                  <a:gd name="connsiteY99" fmla="*/ 136525 h 793750"/>
                  <a:gd name="connsiteX100" fmla="*/ 241300 w 1117812"/>
                  <a:gd name="connsiteY100" fmla="*/ 133350 h 793750"/>
                  <a:gd name="connsiteX101" fmla="*/ 250825 w 1117812"/>
                  <a:gd name="connsiteY101" fmla="*/ 130175 h 793750"/>
                  <a:gd name="connsiteX102" fmla="*/ 279400 w 1117812"/>
                  <a:gd name="connsiteY102" fmla="*/ 136525 h 793750"/>
                  <a:gd name="connsiteX103" fmla="*/ 298450 w 1117812"/>
                  <a:gd name="connsiteY103" fmla="*/ 149225 h 793750"/>
                  <a:gd name="connsiteX104" fmla="*/ 307975 w 1117812"/>
                  <a:gd name="connsiteY104" fmla="*/ 146050 h 793750"/>
                  <a:gd name="connsiteX105" fmla="*/ 314325 w 1117812"/>
                  <a:gd name="connsiteY105" fmla="*/ 155575 h 793750"/>
                  <a:gd name="connsiteX106" fmla="*/ 323850 w 1117812"/>
                  <a:gd name="connsiteY106" fmla="*/ 165100 h 793750"/>
                  <a:gd name="connsiteX107" fmla="*/ 336550 w 1117812"/>
                  <a:gd name="connsiteY107" fmla="*/ 177800 h 793750"/>
                  <a:gd name="connsiteX108" fmla="*/ 339725 w 1117812"/>
                  <a:gd name="connsiteY108" fmla="*/ 187325 h 793750"/>
                  <a:gd name="connsiteX109" fmla="*/ 330200 w 1117812"/>
                  <a:gd name="connsiteY109" fmla="*/ 196850 h 793750"/>
                  <a:gd name="connsiteX110" fmla="*/ 320675 w 1117812"/>
                  <a:gd name="connsiteY110" fmla="*/ 215900 h 793750"/>
                  <a:gd name="connsiteX111" fmla="*/ 330200 w 1117812"/>
                  <a:gd name="connsiteY111" fmla="*/ 257175 h 793750"/>
                  <a:gd name="connsiteX112" fmla="*/ 333375 w 1117812"/>
                  <a:gd name="connsiteY112" fmla="*/ 269875 h 793750"/>
                  <a:gd name="connsiteX113" fmla="*/ 339725 w 1117812"/>
                  <a:gd name="connsiteY113" fmla="*/ 279400 h 793750"/>
                  <a:gd name="connsiteX114" fmla="*/ 365125 w 1117812"/>
                  <a:gd name="connsiteY114" fmla="*/ 285750 h 793750"/>
                  <a:gd name="connsiteX115" fmla="*/ 387350 w 1117812"/>
                  <a:gd name="connsiteY115" fmla="*/ 307975 h 793750"/>
                  <a:gd name="connsiteX116" fmla="*/ 377825 w 1117812"/>
                  <a:gd name="connsiteY116" fmla="*/ 346075 h 793750"/>
                  <a:gd name="connsiteX117" fmla="*/ 374650 w 1117812"/>
                  <a:gd name="connsiteY117" fmla="*/ 358775 h 793750"/>
                  <a:gd name="connsiteX118" fmla="*/ 365125 w 1117812"/>
                  <a:gd name="connsiteY118" fmla="*/ 361950 h 793750"/>
                  <a:gd name="connsiteX119" fmla="*/ 346075 w 1117812"/>
                  <a:gd name="connsiteY119" fmla="*/ 377825 h 793750"/>
                  <a:gd name="connsiteX120" fmla="*/ 339725 w 1117812"/>
                  <a:gd name="connsiteY120" fmla="*/ 387350 h 793750"/>
                  <a:gd name="connsiteX121" fmla="*/ 317500 w 1117812"/>
                  <a:gd name="connsiteY121" fmla="*/ 384175 h 793750"/>
                  <a:gd name="connsiteX122" fmla="*/ 307975 w 1117812"/>
                  <a:gd name="connsiteY122" fmla="*/ 377825 h 793750"/>
                  <a:gd name="connsiteX123" fmla="*/ 279400 w 1117812"/>
                  <a:gd name="connsiteY123" fmla="*/ 374650 h 793750"/>
                  <a:gd name="connsiteX124" fmla="*/ 266700 w 1117812"/>
                  <a:gd name="connsiteY124" fmla="*/ 377825 h 793750"/>
                  <a:gd name="connsiteX125" fmla="*/ 263525 w 1117812"/>
                  <a:gd name="connsiteY125" fmla="*/ 390525 h 793750"/>
                  <a:gd name="connsiteX126" fmla="*/ 260350 w 1117812"/>
                  <a:gd name="connsiteY126" fmla="*/ 415925 h 793750"/>
                  <a:gd name="connsiteX127" fmla="*/ 241300 w 1117812"/>
                  <a:gd name="connsiteY127" fmla="*/ 422275 h 793750"/>
                  <a:gd name="connsiteX128" fmla="*/ 200025 w 1117812"/>
                  <a:gd name="connsiteY128" fmla="*/ 428625 h 793750"/>
                  <a:gd name="connsiteX129" fmla="*/ 190500 w 1117812"/>
                  <a:gd name="connsiteY129" fmla="*/ 434975 h 793750"/>
                  <a:gd name="connsiteX130" fmla="*/ 184150 w 1117812"/>
                  <a:gd name="connsiteY130" fmla="*/ 444500 h 793750"/>
                  <a:gd name="connsiteX131" fmla="*/ 165100 w 1117812"/>
                  <a:gd name="connsiteY131" fmla="*/ 441325 h 793750"/>
                  <a:gd name="connsiteX132" fmla="*/ 142875 w 1117812"/>
                  <a:gd name="connsiteY132" fmla="*/ 425450 h 793750"/>
                  <a:gd name="connsiteX133" fmla="*/ 133350 w 1117812"/>
                  <a:gd name="connsiteY133" fmla="*/ 428625 h 793750"/>
                  <a:gd name="connsiteX134" fmla="*/ 127000 w 1117812"/>
                  <a:gd name="connsiteY134" fmla="*/ 438150 h 793750"/>
                  <a:gd name="connsiteX135" fmla="*/ 123825 w 1117812"/>
                  <a:gd name="connsiteY135" fmla="*/ 460375 h 793750"/>
                  <a:gd name="connsiteX136" fmla="*/ 104775 w 1117812"/>
                  <a:gd name="connsiteY136" fmla="*/ 466725 h 793750"/>
                  <a:gd name="connsiteX137" fmla="*/ 85725 w 1117812"/>
                  <a:gd name="connsiteY137" fmla="*/ 463550 h 793750"/>
                  <a:gd name="connsiteX138" fmla="*/ 73025 w 1117812"/>
                  <a:gd name="connsiteY138" fmla="*/ 460375 h 793750"/>
                  <a:gd name="connsiteX139" fmla="*/ 53975 w 1117812"/>
                  <a:gd name="connsiteY139" fmla="*/ 463550 h 793750"/>
                  <a:gd name="connsiteX140" fmla="*/ 41275 w 1117812"/>
                  <a:gd name="connsiteY140" fmla="*/ 482600 h 793750"/>
                  <a:gd name="connsiteX141" fmla="*/ 34925 w 1117812"/>
                  <a:gd name="connsiteY141" fmla="*/ 492125 h 793750"/>
                  <a:gd name="connsiteX142" fmla="*/ 15875 w 1117812"/>
                  <a:gd name="connsiteY142" fmla="*/ 527050 h 793750"/>
                  <a:gd name="connsiteX143" fmla="*/ 12700 w 1117812"/>
                  <a:gd name="connsiteY143" fmla="*/ 542925 h 793750"/>
                  <a:gd name="connsiteX144" fmla="*/ 3175 w 1117812"/>
                  <a:gd name="connsiteY144" fmla="*/ 552450 h 793750"/>
                  <a:gd name="connsiteX145" fmla="*/ 0 w 1117812"/>
                  <a:gd name="connsiteY145" fmla="*/ 561975 h 793750"/>
                  <a:gd name="connsiteX146" fmla="*/ 19050 w 1117812"/>
                  <a:gd name="connsiteY146" fmla="*/ 581025 h 793750"/>
                  <a:gd name="connsiteX147" fmla="*/ 41275 w 1117812"/>
                  <a:gd name="connsiteY147" fmla="*/ 590550 h 793750"/>
                  <a:gd name="connsiteX148" fmla="*/ 47625 w 1117812"/>
                  <a:gd name="connsiteY148" fmla="*/ 612775 h 793750"/>
                  <a:gd name="connsiteX149" fmla="*/ 50800 w 1117812"/>
                  <a:gd name="connsiteY149" fmla="*/ 628650 h 793750"/>
                  <a:gd name="connsiteX150" fmla="*/ 60325 w 1117812"/>
                  <a:gd name="connsiteY150" fmla="*/ 635000 h 793750"/>
                  <a:gd name="connsiteX151" fmla="*/ 63500 w 1117812"/>
                  <a:gd name="connsiteY151" fmla="*/ 644525 h 793750"/>
                  <a:gd name="connsiteX152" fmla="*/ 88900 w 1117812"/>
                  <a:gd name="connsiteY152" fmla="*/ 650875 h 793750"/>
                  <a:gd name="connsiteX153" fmla="*/ 92075 w 1117812"/>
                  <a:gd name="connsiteY153" fmla="*/ 660400 h 793750"/>
                  <a:gd name="connsiteX154" fmla="*/ 111125 w 1117812"/>
                  <a:gd name="connsiteY154" fmla="*/ 673100 h 793750"/>
                  <a:gd name="connsiteX155" fmla="*/ 120650 w 1117812"/>
                  <a:gd name="connsiteY155" fmla="*/ 679450 h 793750"/>
                  <a:gd name="connsiteX156" fmla="*/ 130175 w 1117812"/>
                  <a:gd name="connsiteY156" fmla="*/ 688975 h 793750"/>
                  <a:gd name="connsiteX157" fmla="*/ 139700 w 1117812"/>
                  <a:gd name="connsiteY157" fmla="*/ 692150 h 793750"/>
                  <a:gd name="connsiteX158" fmla="*/ 149225 w 1117812"/>
                  <a:gd name="connsiteY158" fmla="*/ 701675 h 793750"/>
                  <a:gd name="connsiteX159" fmla="*/ 212725 w 1117812"/>
                  <a:gd name="connsiteY159" fmla="*/ 711200 h 793750"/>
                  <a:gd name="connsiteX160" fmla="*/ 225425 w 1117812"/>
                  <a:gd name="connsiteY160" fmla="*/ 714375 h 793750"/>
                  <a:gd name="connsiteX161" fmla="*/ 244475 w 1117812"/>
                  <a:gd name="connsiteY161" fmla="*/ 730250 h 793750"/>
                  <a:gd name="connsiteX162" fmla="*/ 282575 w 1117812"/>
                  <a:gd name="connsiteY162" fmla="*/ 736600 h 793750"/>
                  <a:gd name="connsiteX163" fmla="*/ 323850 w 1117812"/>
                  <a:gd name="connsiteY163" fmla="*/ 746125 h 793750"/>
                  <a:gd name="connsiteX164" fmla="*/ 352425 w 1117812"/>
                  <a:gd name="connsiteY164" fmla="*/ 752475 h 793750"/>
                  <a:gd name="connsiteX165" fmla="*/ 381000 w 1117812"/>
                  <a:gd name="connsiteY165" fmla="*/ 758825 h 793750"/>
                  <a:gd name="connsiteX166" fmla="*/ 403225 w 1117812"/>
                  <a:gd name="connsiteY166" fmla="*/ 771525 h 793750"/>
                  <a:gd name="connsiteX167" fmla="*/ 422275 w 1117812"/>
                  <a:gd name="connsiteY167" fmla="*/ 777875 h 793750"/>
                  <a:gd name="connsiteX168" fmla="*/ 454025 w 1117812"/>
                  <a:gd name="connsiteY168" fmla="*/ 784225 h 793750"/>
                  <a:gd name="connsiteX169" fmla="*/ 485775 w 1117812"/>
                  <a:gd name="connsiteY169" fmla="*/ 790575 h 793750"/>
                  <a:gd name="connsiteX170" fmla="*/ 492125 w 1117812"/>
                  <a:gd name="connsiteY170" fmla="*/ 768350 h 793750"/>
                  <a:gd name="connsiteX171" fmla="*/ 482600 w 1117812"/>
                  <a:gd name="connsiteY171" fmla="*/ 765175 h 793750"/>
                  <a:gd name="connsiteX172" fmla="*/ 495300 w 1117812"/>
                  <a:gd name="connsiteY172" fmla="*/ 793750 h 793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</a:cxnLst>
                <a:rect l="l" t="t" r="r" b="b"/>
                <a:pathLst>
                  <a:path w="1117812" h="793750">
                    <a:moveTo>
                      <a:pt x="495300" y="793750"/>
                    </a:moveTo>
                    <a:cubicBezTo>
                      <a:pt x="493282" y="788704"/>
                      <a:pt x="485775" y="772011"/>
                      <a:pt x="485775" y="765175"/>
                    </a:cubicBezTo>
                    <a:cubicBezTo>
                      <a:pt x="485775" y="756642"/>
                      <a:pt x="487162" y="748118"/>
                      <a:pt x="488950" y="739775"/>
                    </a:cubicBezTo>
                    <a:cubicBezTo>
                      <a:pt x="490352" y="733230"/>
                      <a:pt x="488950" y="722842"/>
                      <a:pt x="495300" y="720725"/>
                    </a:cubicBezTo>
                    <a:cubicBezTo>
                      <a:pt x="517638" y="713279"/>
                      <a:pt x="490062" y="722970"/>
                      <a:pt x="517525" y="711200"/>
                    </a:cubicBezTo>
                    <a:cubicBezTo>
                      <a:pt x="550227" y="697185"/>
                      <a:pt x="497629" y="722735"/>
                      <a:pt x="539750" y="701675"/>
                    </a:cubicBezTo>
                    <a:cubicBezTo>
                      <a:pt x="554941" y="678889"/>
                      <a:pt x="547054" y="688021"/>
                      <a:pt x="561975" y="673100"/>
                    </a:cubicBezTo>
                    <a:cubicBezTo>
                      <a:pt x="574779" y="621883"/>
                      <a:pt x="563510" y="673620"/>
                      <a:pt x="571500" y="593725"/>
                    </a:cubicBezTo>
                    <a:cubicBezTo>
                      <a:pt x="571833" y="590395"/>
                      <a:pt x="571441" y="585062"/>
                      <a:pt x="574675" y="584200"/>
                    </a:cubicBezTo>
                    <a:cubicBezTo>
                      <a:pt x="589028" y="580373"/>
                      <a:pt x="604308" y="582083"/>
                      <a:pt x="619125" y="581025"/>
                    </a:cubicBezTo>
                    <a:cubicBezTo>
                      <a:pt x="629571" y="565356"/>
                      <a:pt x="626707" y="563577"/>
                      <a:pt x="657225" y="574675"/>
                    </a:cubicBezTo>
                    <a:cubicBezTo>
                      <a:pt x="660370" y="575819"/>
                      <a:pt x="658544" y="581415"/>
                      <a:pt x="660400" y="584200"/>
                    </a:cubicBezTo>
                    <a:cubicBezTo>
                      <a:pt x="662891" y="587936"/>
                      <a:pt x="666189" y="591234"/>
                      <a:pt x="669925" y="593725"/>
                    </a:cubicBezTo>
                    <a:cubicBezTo>
                      <a:pt x="672658" y="595547"/>
                      <a:pt x="690456" y="599652"/>
                      <a:pt x="692150" y="600075"/>
                    </a:cubicBezTo>
                    <a:cubicBezTo>
                      <a:pt x="698500" y="599017"/>
                      <a:pt x="705034" y="598750"/>
                      <a:pt x="711200" y="596900"/>
                    </a:cubicBezTo>
                    <a:cubicBezTo>
                      <a:pt x="715733" y="595540"/>
                      <a:pt x="719169" y="590685"/>
                      <a:pt x="723900" y="590550"/>
                    </a:cubicBezTo>
                    <a:lnTo>
                      <a:pt x="822325" y="593725"/>
                    </a:lnTo>
                    <a:cubicBezTo>
                      <a:pt x="826394" y="594742"/>
                      <a:pt x="839995" y="597798"/>
                      <a:pt x="844550" y="600075"/>
                    </a:cubicBezTo>
                    <a:cubicBezTo>
                      <a:pt x="847963" y="601782"/>
                      <a:pt x="851144" y="603982"/>
                      <a:pt x="854075" y="606425"/>
                    </a:cubicBezTo>
                    <a:cubicBezTo>
                      <a:pt x="857524" y="609300"/>
                      <a:pt x="859308" y="614630"/>
                      <a:pt x="863600" y="615950"/>
                    </a:cubicBezTo>
                    <a:cubicBezTo>
                      <a:pt x="873766" y="619078"/>
                      <a:pt x="884767" y="618067"/>
                      <a:pt x="895350" y="619125"/>
                    </a:cubicBezTo>
                    <a:cubicBezTo>
                      <a:pt x="917098" y="640873"/>
                      <a:pt x="906928" y="633194"/>
                      <a:pt x="923925" y="644525"/>
                    </a:cubicBezTo>
                    <a:cubicBezTo>
                      <a:pt x="926042" y="647700"/>
                      <a:pt x="926459" y="654050"/>
                      <a:pt x="930275" y="654050"/>
                    </a:cubicBezTo>
                    <a:cubicBezTo>
                      <a:pt x="936410" y="654050"/>
                      <a:pt x="938714" y="633183"/>
                      <a:pt x="939800" y="631825"/>
                    </a:cubicBezTo>
                    <a:cubicBezTo>
                      <a:pt x="941891" y="629212"/>
                      <a:pt x="946150" y="629708"/>
                      <a:pt x="949325" y="628650"/>
                    </a:cubicBezTo>
                    <a:cubicBezTo>
                      <a:pt x="948267" y="623358"/>
                      <a:pt x="948045" y="617828"/>
                      <a:pt x="946150" y="612775"/>
                    </a:cubicBezTo>
                    <a:cubicBezTo>
                      <a:pt x="941070" y="599228"/>
                      <a:pt x="939588" y="606213"/>
                      <a:pt x="930275" y="596900"/>
                    </a:cubicBezTo>
                    <a:cubicBezTo>
                      <a:pt x="926533" y="593158"/>
                      <a:pt x="923925" y="588433"/>
                      <a:pt x="920750" y="584200"/>
                    </a:cubicBezTo>
                    <a:cubicBezTo>
                      <a:pt x="919692" y="579967"/>
                      <a:pt x="919526" y="575403"/>
                      <a:pt x="917575" y="571500"/>
                    </a:cubicBezTo>
                    <a:cubicBezTo>
                      <a:pt x="914162" y="564674"/>
                      <a:pt x="904875" y="552450"/>
                      <a:pt x="904875" y="552450"/>
                    </a:cubicBezTo>
                    <a:cubicBezTo>
                      <a:pt x="905933" y="549275"/>
                      <a:pt x="906425" y="545851"/>
                      <a:pt x="908050" y="542925"/>
                    </a:cubicBezTo>
                    <a:cubicBezTo>
                      <a:pt x="927821" y="507336"/>
                      <a:pt x="923941" y="523707"/>
                      <a:pt x="981075" y="520700"/>
                    </a:cubicBezTo>
                    <a:cubicBezTo>
                      <a:pt x="1004063" y="505375"/>
                      <a:pt x="996712" y="514826"/>
                      <a:pt x="1006475" y="495300"/>
                    </a:cubicBezTo>
                    <a:cubicBezTo>
                      <a:pt x="1007533" y="486833"/>
                      <a:pt x="1006481" y="477822"/>
                      <a:pt x="1009650" y="469900"/>
                    </a:cubicBezTo>
                    <a:cubicBezTo>
                      <a:pt x="1010772" y="467095"/>
                      <a:pt x="1031069" y="457603"/>
                      <a:pt x="1031875" y="457200"/>
                    </a:cubicBezTo>
                    <a:cubicBezTo>
                      <a:pt x="1030817" y="436033"/>
                      <a:pt x="1032702" y="414512"/>
                      <a:pt x="1028700" y="393700"/>
                    </a:cubicBezTo>
                    <a:cubicBezTo>
                      <a:pt x="1027259" y="386206"/>
                      <a:pt x="1016000" y="374650"/>
                      <a:pt x="1016000" y="374650"/>
                    </a:cubicBezTo>
                    <a:cubicBezTo>
                      <a:pt x="1016347" y="370829"/>
                      <a:pt x="1018413" y="334348"/>
                      <a:pt x="1022350" y="323850"/>
                    </a:cubicBezTo>
                    <a:cubicBezTo>
                      <a:pt x="1023690" y="320277"/>
                      <a:pt x="1026257" y="317256"/>
                      <a:pt x="1028700" y="314325"/>
                    </a:cubicBezTo>
                    <a:cubicBezTo>
                      <a:pt x="1037420" y="303861"/>
                      <a:pt x="1037466" y="305796"/>
                      <a:pt x="1047750" y="298450"/>
                    </a:cubicBezTo>
                    <a:cubicBezTo>
                      <a:pt x="1052056" y="295374"/>
                      <a:pt x="1056217" y="292100"/>
                      <a:pt x="1060450" y="288925"/>
                    </a:cubicBezTo>
                    <a:cubicBezTo>
                      <a:pt x="1068430" y="264984"/>
                      <a:pt x="1057665" y="294494"/>
                      <a:pt x="1069975" y="269875"/>
                    </a:cubicBezTo>
                    <a:cubicBezTo>
                      <a:pt x="1071472" y="266882"/>
                      <a:pt x="1071653" y="263343"/>
                      <a:pt x="1073150" y="260350"/>
                    </a:cubicBezTo>
                    <a:cubicBezTo>
                      <a:pt x="1074857" y="256937"/>
                      <a:pt x="1077793" y="254238"/>
                      <a:pt x="1079500" y="250825"/>
                    </a:cubicBezTo>
                    <a:cubicBezTo>
                      <a:pt x="1080997" y="247832"/>
                      <a:pt x="1081357" y="244376"/>
                      <a:pt x="1082675" y="241300"/>
                    </a:cubicBezTo>
                    <a:cubicBezTo>
                      <a:pt x="1092637" y="218056"/>
                      <a:pt x="1086346" y="239315"/>
                      <a:pt x="1092200" y="215900"/>
                    </a:cubicBezTo>
                    <a:cubicBezTo>
                      <a:pt x="1092301" y="214380"/>
                      <a:pt x="1096320" y="146190"/>
                      <a:pt x="1098550" y="136525"/>
                    </a:cubicBezTo>
                    <a:cubicBezTo>
                      <a:pt x="1099876" y="130779"/>
                      <a:pt x="1111044" y="120856"/>
                      <a:pt x="1114425" y="117475"/>
                    </a:cubicBezTo>
                    <a:cubicBezTo>
                      <a:pt x="1115483" y="114300"/>
                      <a:pt x="1118658" y="111125"/>
                      <a:pt x="1117600" y="107950"/>
                    </a:cubicBezTo>
                    <a:cubicBezTo>
                      <a:pt x="1109943" y="84979"/>
                      <a:pt x="1105162" y="88944"/>
                      <a:pt x="1085850" y="85725"/>
                    </a:cubicBezTo>
                    <a:cubicBezTo>
                      <a:pt x="1078575" y="56623"/>
                      <a:pt x="1086762" y="65166"/>
                      <a:pt x="1069975" y="53975"/>
                    </a:cubicBezTo>
                    <a:cubicBezTo>
                      <a:pt x="1060450" y="56092"/>
                      <a:pt x="1046571" y="52051"/>
                      <a:pt x="1041400" y="60325"/>
                    </a:cubicBezTo>
                    <a:cubicBezTo>
                      <a:pt x="1033527" y="72922"/>
                      <a:pt x="1040806" y="90147"/>
                      <a:pt x="1038225" y="104775"/>
                    </a:cubicBezTo>
                    <a:cubicBezTo>
                      <a:pt x="1037562" y="108533"/>
                      <a:pt x="1033992" y="111125"/>
                      <a:pt x="1031875" y="114300"/>
                    </a:cubicBezTo>
                    <a:cubicBezTo>
                      <a:pt x="1030817" y="118533"/>
                      <a:pt x="1031121" y="123369"/>
                      <a:pt x="1028700" y="127000"/>
                    </a:cubicBezTo>
                    <a:cubicBezTo>
                      <a:pt x="1026583" y="130175"/>
                      <a:pt x="1022588" y="131643"/>
                      <a:pt x="1019175" y="133350"/>
                    </a:cubicBezTo>
                    <a:cubicBezTo>
                      <a:pt x="1009611" y="138132"/>
                      <a:pt x="997176" y="137750"/>
                      <a:pt x="987425" y="139700"/>
                    </a:cubicBezTo>
                    <a:cubicBezTo>
                      <a:pt x="978867" y="141412"/>
                      <a:pt x="970633" y="144615"/>
                      <a:pt x="962025" y="146050"/>
                    </a:cubicBezTo>
                    <a:cubicBezTo>
                      <a:pt x="955675" y="147108"/>
                      <a:pt x="949288" y="147962"/>
                      <a:pt x="942975" y="149225"/>
                    </a:cubicBezTo>
                    <a:cubicBezTo>
                      <a:pt x="938696" y="150081"/>
                      <a:pt x="934535" y="151453"/>
                      <a:pt x="930275" y="152400"/>
                    </a:cubicBezTo>
                    <a:cubicBezTo>
                      <a:pt x="925007" y="153571"/>
                      <a:pt x="919692" y="154517"/>
                      <a:pt x="914400" y="155575"/>
                    </a:cubicBezTo>
                    <a:cubicBezTo>
                      <a:pt x="894292" y="154517"/>
                      <a:pt x="870829" y="163570"/>
                      <a:pt x="854075" y="152400"/>
                    </a:cubicBezTo>
                    <a:cubicBezTo>
                      <a:pt x="844349" y="145916"/>
                      <a:pt x="860947" y="128565"/>
                      <a:pt x="857250" y="117475"/>
                    </a:cubicBezTo>
                    <a:cubicBezTo>
                      <a:pt x="855543" y="112355"/>
                      <a:pt x="846667" y="115358"/>
                      <a:pt x="841375" y="114300"/>
                    </a:cubicBezTo>
                    <a:cubicBezTo>
                      <a:pt x="824634" y="103139"/>
                      <a:pt x="838008" y="107469"/>
                      <a:pt x="825500" y="117475"/>
                    </a:cubicBezTo>
                    <a:cubicBezTo>
                      <a:pt x="822887" y="119566"/>
                      <a:pt x="819150" y="119592"/>
                      <a:pt x="815975" y="120650"/>
                    </a:cubicBezTo>
                    <a:cubicBezTo>
                      <a:pt x="807508" y="119592"/>
                      <a:pt x="798970" y="119001"/>
                      <a:pt x="790575" y="117475"/>
                    </a:cubicBezTo>
                    <a:cubicBezTo>
                      <a:pt x="787282" y="116876"/>
                      <a:pt x="784397" y="114300"/>
                      <a:pt x="781050" y="114300"/>
                    </a:cubicBezTo>
                    <a:cubicBezTo>
                      <a:pt x="770414" y="114300"/>
                      <a:pt x="759883" y="116417"/>
                      <a:pt x="749300" y="117475"/>
                    </a:cubicBezTo>
                    <a:cubicBezTo>
                      <a:pt x="746125" y="119592"/>
                      <a:pt x="742159" y="120845"/>
                      <a:pt x="739775" y="123825"/>
                    </a:cubicBezTo>
                    <a:cubicBezTo>
                      <a:pt x="729906" y="136161"/>
                      <a:pt x="746775" y="135894"/>
                      <a:pt x="723900" y="130175"/>
                    </a:cubicBezTo>
                    <a:cubicBezTo>
                      <a:pt x="701675" y="115358"/>
                      <a:pt x="709083" y="123825"/>
                      <a:pt x="698500" y="107950"/>
                    </a:cubicBezTo>
                    <a:cubicBezTo>
                      <a:pt x="699558" y="98425"/>
                      <a:pt x="700408" y="88875"/>
                      <a:pt x="701675" y="79375"/>
                    </a:cubicBezTo>
                    <a:cubicBezTo>
                      <a:pt x="702526" y="72994"/>
                      <a:pt x="704850" y="66763"/>
                      <a:pt x="704850" y="60325"/>
                    </a:cubicBezTo>
                    <a:cubicBezTo>
                      <a:pt x="704850" y="56978"/>
                      <a:pt x="703300" y="53726"/>
                      <a:pt x="701675" y="50800"/>
                    </a:cubicBezTo>
                    <a:cubicBezTo>
                      <a:pt x="697965" y="44121"/>
                      <a:pt x="687617" y="27670"/>
                      <a:pt x="679450" y="22225"/>
                    </a:cubicBezTo>
                    <a:cubicBezTo>
                      <a:pt x="676665" y="20369"/>
                      <a:pt x="673100" y="20108"/>
                      <a:pt x="669925" y="19050"/>
                    </a:cubicBezTo>
                    <a:cubicBezTo>
                      <a:pt x="660400" y="20108"/>
                      <a:pt x="650248" y="18666"/>
                      <a:pt x="641350" y="22225"/>
                    </a:cubicBezTo>
                    <a:cubicBezTo>
                      <a:pt x="638243" y="23468"/>
                      <a:pt x="638987" y="28503"/>
                      <a:pt x="638175" y="31750"/>
                    </a:cubicBezTo>
                    <a:cubicBezTo>
                      <a:pt x="632020" y="56369"/>
                      <a:pt x="639213" y="39199"/>
                      <a:pt x="628650" y="60325"/>
                    </a:cubicBezTo>
                    <a:cubicBezTo>
                      <a:pt x="612775" y="59267"/>
                      <a:pt x="596838" y="58907"/>
                      <a:pt x="581025" y="57150"/>
                    </a:cubicBezTo>
                    <a:cubicBezTo>
                      <a:pt x="561975" y="55033"/>
                      <a:pt x="581025" y="50800"/>
                      <a:pt x="561975" y="57150"/>
                    </a:cubicBezTo>
                    <a:cubicBezTo>
                      <a:pt x="550683" y="55537"/>
                      <a:pt x="538476" y="57055"/>
                      <a:pt x="530225" y="47625"/>
                    </a:cubicBezTo>
                    <a:cubicBezTo>
                      <a:pt x="525199" y="41882"/>
                      <a:pt x="519938" y="35815"/>
                      <a:pt x="517525" y="28575"/>
                    </a:cubicBezTo>
                    <a:cubicBezTo>
                      <a:pt x="514196" y="18589"/>
                      <a:pt x="515018" y="16320"/>
                      <a:pt x="504825" y="9525"/>
                    </a:cubicBezTo>
                    <a:cubicBezTo>
                      <a:pt x="502040" y="7669"/>
                      <a:pt x="498547" y="7162"/>
                      <a:pt x="495300" y="6350"/>
                    </a:cubicBezTo>
                    <a:cubicBezTo>
                      <a:pt x="490065" y="5041"/>
                      <a:pt x="484693" y="4346"/>
                      <a:pt x="479425" y="3175"/>
                    </a:cubicBezTo>
                    <a:cubicBezTo>
                      <a:pt x="475165" y="2228"/>
                      <a:pt x="470958" y="1058"/>
                      <a:pt x="466725" y="0"/>
                    </a:cubicBezTo>
                    <a:cubicBezTo>
                      <a:pt x="463550" y="1058"/>
                      <a:pt x="460418" y="2256"/>
                      <a:pt x="457200" y="3175"/>
                    </a:cubicBezTo>
                    <a:cubicBezTo>
                      <a:pt x="448638" y="5621"/>
                      <a:pt x="437187" y="8014"/>
                      <a:pt x="428625" y="9525"/>
                    </a:cubicBezTo>
                    <a:lnTo>
                      <a:pt x="390525" y="15875"/>
                    </a:lnTo>
                    <a:cubicBezTo>
                      <a:pt x="387350" y="17992"/>
                      <a:pt x="383384" y="19245"/>
                      <a:pt x="381000" y="22225"/>
                    </a:cubicBezTo>
                    <a:cubicBezTo>
                      <a:pt x="371409" y="34214"/>
                      <a:pt x="389789" y="45631"/>
                      <a:pt x="358775" y="50800"/>
                    </a:cubicBezTo>
                    <a:cubicBezTo>
                      <a:pt x="340302" y="53879"/>
                      <a:pt x="334192" y="55163"/>
                      <a:pt x="314325" y="57150"/>
                    </a:cubicBezTo>
                    <a:cubicBezTo>
                      <a:pt x="301644" y="58418"/>
                      <a:pt x="288925" y="59267"/>
                      <a:pt x="276225" y="60325"/>
                    </a:cubicBezTo>
                    <a:cubicBezTo>
                      <a:pt x="273050" y="62442"/>
                      <a:pt x="269213" y="63803"/>
                      <a:pt x="266700" y="66675"/>
                    </a:cubicBezTo>
                    <a:cubicBezTo>
                      <a:pt x="261674" y="72418"/>
                      <a:pt x="261404" y="83874"/>
                      <a:pt x="254000" y="85725"/>
                    </a:cubicBezTo>
                    <a:lnTo>
                      <a:pt x="241300" y="88900"/>
                    </a:lnTo>
                    <a:cubicBezTo>
                      <a:pt x="238125" y="91017"/>
                      <a:pt x="234218" y="92319"/>
                      <a:pt x="231775" y="95250"/>
                    </a:cubicBezTo>
                    <a:cubicBezTo>
                      <a:pt x="220305" y="109014"/>
                      <a:pt x="226591" y="118448"/>
                      <a:pt x="228600" y="136525"/>
                    </a:cubicBezTo>
                    <a:cubicBezTo>
                      <a:pt x="232833" y="135467"/>
                      <a:pt x="237104" y="134549"/>
                      <a:pt x="241300" y="133350"/>
                    </a:cubicBezTo>
                    <a:cubicBezTo>
                      <a:pt x="244518" y="132431"/>
                      <a:pt x="247478" y="130175"/>
                      <a:pt x="250825" y="130175"/>
                    </a:cubicBezTo>
                    <a:cubicBezTo>
                      <a:pt x="262001" y="130175"/>
                      <a:pt x="269578" y="133251"/>
                      <a:pt x="279400" y="136525"/>
                    </a:cubicBezTo>
                    <a:cubicBezTo>
                      <a:pt x="285127" y="142252"/>
                      <a:pt x="289260" y="149225"/>
                      <a:pt x="298450" y="149225"/>
                    </a:cubicBezTo>
                    <a:cubicBezTo>
                      <a:pt x="301797" y="149225"/>
                      <a:pt x="304800" y="147108"/>
                      <a:pt x="307975" y="146050"/>
                    </a:cubicBezTo>
                    <a:cubicBezTo>
                      <a:pt x="310092" y="149225"/>
                      <a:pt x="311882" y="152644"/>
                      <a:pt x="314325" y="155575"/>
                    </a:cubicBezTo>
                    <a:cubicBezTo>
                      <a:pt x="317200" y="159024"/>
                      <a:pt x="321359" y="161364"/>
                      <a:pt x="323850" y="165100"/>
                    </a:cubicBezTo>
                    <a:cubicBezTo>
                      <a:pt x="333526" y="179614"/>
                      <a:pt x="318407" y="171752"/>
                      <a:pt x="336550" y="177800"/>
                    </a:cubicBezTo>
                    <a:cubicBezTo>
                      <a:pt x="337608" y="180975"/>
                      <a:pt x="340783" y="184150"/>
                      <a:pt x="339725" y="187325"/>
                    </a:cubicBezTo>
                    <a:cubicBezTo>
                      <a:pt x="338305" y="191585"/>
                      <a:pt x="333075" y="193401"/>
                      <a:pt x="330200" y="196850"/>
                    </a:cubicBezTo>
                    <a:cubicBezTo>
                      <a:pt x="323361" y="205056"/>
                      <a:pt x="323857" y="206354"/>
                      <a:pt x="320675" y="215900"/>
                    </a:cubicBezTo>
                    <a:cubicBezTo>
                      <a:pt x="328045" y="267490"/>
                      <a:pt x="318578" y="210687"/>
                      <a:pt x="330200" y="257175"/>
                    </a:cubicBezTo>
                    <a:cubicBezTo>
                      <a:pt x="331258" y="261408"/>
                      <a:pt x="331656" y="265864"/>
                      <a:pt x="333375" y="269875"/>
                    </a:cubicBezTo>
                    <a:cubicBezTo>
                      <a:pt x="334878" y="273382"/>
                      <a:pt x="336312" y="277693"/>
                      <a:pt x="339725" y="279400"/>
                    </a:cubicBezTo>
                    <a:cubicBezTo>
                      <a:pt x="347531" y="283303"/>
                      <a:pt x="365125" y="285750"/>
                      <a:pt x="365125" y="285750"/>
                    </a:cubicBezTo>
                    <a:cubicBezTo>
                      <a:pt x="386960" y="300306"/>
                      <a:pt x="381762" y="291210"/>
                      <a:pt x="387350" y="307975"/>
                    </a:cubicBezTo>
                    <a:lnTo>
                      <a:pt x="377825" y="346075"/>
                    </a:lnTo>
                    <a:cubicBezTo>
                      <a:pt x="376767" y="350308"/>
                      <a:pt x="378790" y="357395"/>
                      <a:pt x="374650" y="358775"/>
                    </a:cubicBezTo>
                    <a:cubicBezTo>
                      <a:pt x="371475" y="359833"/>
                      <a:pt x="368118" y="360453"/>
                      <a:pt x="365125" y="361950"/>
                    </a:cubicBezTo>
                    <a:cubicBezTo>
                      <a:pt x="357989" y="365518"/>
                      <a:pt x="351091" y="371806"/>
                      <a:pt x="346075" y="377825"/>
                    </a:cubicBezTo>
                    <a:cubicBezTo>
                      <a:pt x="343632" y="380756"/>
                      <a:pt x="341842" y="384175"/>
                      <a:pt x="339725" y="387350"/>
                    </a:cubicBezTo>
                    <a:cubicBezTo>
                      <a:pt x="332317" y="386292"/>
                      <a:pt x="324668" y="386325"/>
                      <a:pt x="317500" y="384175"/>
                    </a:cubicBezTo>
                    <a:cubicBezTo>
                      <a:pt x="313845" y="383079"/>
                      <a:pt x="311677" y="378750"/>
                      <a:pt x="307975" y="377825"/>
                    </a:cubicBezTo>
                    <a:cubicBezTo>
                      <a:pt x="298678" y="375501"/>
                      <a:pt x="288925" y="375708"/>
                      <a:pt x="279400" y="374650"/>
                    </a:cubicBezTo>
                    <a:cubicBezTo>
                      <a:pt x="275167" y="375708"/>
                      <a:pt x="269786" y="374739"/>
                      <a:pt x="266700" y="377825"/>
                    </a:cubicBezTo>
                    <a:cubicBezTo>
                      <a:pt x="263614" y="380911"/>
                      <a:pt x="264242" y="386221"/>
                      <a:pt x="263525" y="390525"/>
                    </a:cubicBezTo>
                    <a:cubicBezTo>
                      <a:pt x="262122" y="398941"/>
                      <a:pt x="265243" y="408935"/>
                      <a:pt x="260350" y="415925"/>
                    </a:cubicBezTo>
                    <a:cubicBezTo>
                      <a:pt x="256512" y="421409"/>
                      <a:pt x="247864" y="420962"/>
                      <a:pt x="241300" y="422275"/>
                    </a:cubicBezTo>
                    <a:cubicBezTo>
                      <a:pt x="217058" y="427123"/>
                      <a:pt x="230780" y="424781"/>
                      <a:pt x="200025" y="428625"/>
                    </a:cubicBezTo>
                    <a:cubicBezTo>
                      <a:pt x="196850" y="430742"/>
                      <a:pt x="193198" y="432277"/>
                      <a:pt x="190500" y="434975"/>
                    </a:cubicBezTo>
                    <a:cubicBezTo>
                      <a:pt x="187802" y="437673"/>
                      <a:pt x="187852" y="443575"/>
                      <a:pt x="184150" y="444500"/>
                    </a:cubicBezTo>
                    <a:cubicBezTo>
                      <a:pt x="177905" y="446061"/>
                      <a:pt x="171450" y="442383"/>
                      <a:pt x="165100" y="441325"/>
                    </a:cubicBezTo>
                    <a:cubicBezTo>
                      <a:pt x="158836" y="435061"/>
                      <a:pt x="152626" y="426843"/>
                      <a:pt x="142875" y="425450"/>
                    </a:cubicBezTo>
                    <a:cubicBezTo>
                      <a:pt x="139562" y="424977"/>
                      <a:pt x="136525" y="427567"/>
                      <a:pt x="133350" y="428625"/>
                    </a:cubicBezTo>
                    <a:cubicBezTo>
                      <a:pt x="131233" y="431800"/>
                      <a:pt x="128096" y="434495"/>
                      <a:pt x="127000" y="438150"/>
                    </a:cubicBezTo>
                    <a:cubicBezTo>
                      <a:pt x="124850" y="445318"/>
                      <a:pt x="128419" y="454468"/>
                      <a:pt x="123825" y="460375"/>
                    </a:cubicBezTo>
                    <a:cubicBezTo>
                      <a:pt x="119716" y="465659"/>
                      <a:pt x="104775" y="466725"/>
                      <a:pt x="104775" y="466725"/>
                    </a:cubicBezTo>
                    <a:cubicBezTo>
                      <a:pt x="98425" y="465667"/>
                      <a:pt x="92038" y="464813"/>
                      <a:pt x="85725" y="463550"/>
                    </a:cubicBezTo>
                    <a:cubicBezTo>
                      <a:pt x="81446" y="462694"/>
                      <a:pt x="77389" y="460375"/>
                      <a:pt x="73025" y="460375"/>
                    </a:cubicBezTo>
                    <a:cubicBezTo>
                      <a:pt x="66587" y="460375"/>
                      <a:pt x="60325" y="462492"/>
                      <a:pt x="53975" y="463550"/>
                    </a:cubicBezTo>
                    <a:lnTo>
                      <a:pt x="41275" y="482600"/>
                    </a:lnTo>
                    <a:cubicBezTo>
                      <a:pt x="39158" y="485775"/>
                      <a:pt x="36632" y="488712"/>
                      <a:pt x="34925" y="492125"/>
                    </a:cubicBezTo>
                    <a:cubicBezTo>
                      <a:pt x="20518" y="520938"/>
                      <a:pt x="27476" y="509649"/>
                      <a:pt x="15875" y="527050"/>
                    </a:cubicBezTo>
                    <a:cubicBezTo>
                      <a:pt x="14817" y="532342"/>
                      <a:pt x="15113" y="538098"/>
                      <a:pt x="12700" y="542925"/>
                    </a:cubicBezTo>
                    <a:cubicBezTo>
                      <a:pt x="10692" y="546941"/>
                      <a:pt x="5666" y="548714"/>
                      <a:pt x="3175" y="552450"/>
                    </a:cubicBezTo>
                    <a:cubicBezTo>
                      <a:pt x="1319" y="555235"/>
                      <a:pt x="1058" y="558800"/>
                      <a:pt x="0" y="561975"/>
                    </a:cubicBezTo>
                    <a:cubicBezTo>
                      <a:pt x="26610" y="575280"/>
                      <a:pt x="907" y="559254"/>
                      <a:pt x="19050" y="581025"/>
                    </a:cubicBezTo>
                    <a:cubicBezTo>
                      <a:pt x="24820" y="587949"/>
                      <a:pt x="33319" y="588561"/>
                      <a:pt x="41275" y="590550"/>
                    </a:cubicBezTo>
                    <a:cubicBezTo>
                      <a:pt x="44811" y="601157"/>
                      <a:pt x="44967" y="600815"/>
                      <a:pt x="47625" y="612775"/>
                    </a:cubicBezTo>
                    <a:cubicBezTo>
                      <a:pt x="48796" y="618043"/>
                      <a:pt x="48123" y="623965"/>
                      <a:pt x="50800" y="628650"/>
                    </a:cubicBezTo>
                    <a:cubicBezTo>
                      <a:pt x="52693" y="631963"/>
                      <a:pt x="57150" y="632883"/>
                      <a:pt x="60325" y="635000"/>
                    </a:cubicBezTo>
                    <a:cubicBezTo>
                      <a:pt x="61383" y="638175"/>
                      <a:pt x="60574" y="642900"/>
                      <a:pt x="63500" y="644525"/>
                    </a:cubicBezTo>
                    <a:cubicBezTo>
                      <a:pt x="71129" y="648763"/>
                      <a:pt x="88900" y="650875"/>
                      <a:pt x="88900" y="650875"/>
                    </a:cubicBezTo>
                    <a:cubicBezTo>
                      <a:pt x="89958" y="654050"/>
                      <a:pt x="89708" y="658033"/>
                      <a:pt x="92075" y="660400"/>
                    </a:cubicBezTo>
                    <a:cubicBezTo>
                      <a:pt x="97471" y="665796"/>
                      <a:pt x="104775" y="668867"/>
                      <a:pt x="111125" y="673100"/>
                    </a:cubicBezTo>
                    <a:cubicBezTo>
                      <a:pt x="114300" y="675217"/>
                      <a:pt x="117952" y="676752"/>
                      <a:pt x="120650" y="679450"/>
                    </a:cubicBezTo>
                    <a:cubicBezTo>
                      <a:pt x="123825" y="682625"/>
                      <a:pt x="126439" y="686484"/>
                      <a:pt x="130175" y="688975"/>
                    </a:cubicBezTo>
                    <a:cubicBezTo>
                      <a:pt x="132960" y="690831"/>
                      <a:pt x="136525" y="691092"/>
                      <a:pt x="139700" y="692150"/>
                    </a:cubicBezTo>
                    <a:cubicBezTo>
                      <a:pt x="142875" y="695325"/>
                      <a:pt x="145300" y="699494"/>
                      <a:pt x="149225" y="701675"/>
                    </a:cubicBezTo>
                    <a:cubicBezTo>
                      <a:pt x="167154" y="711636"/>
                      <a:pt x="195359" y="709960"/>
                      <a:pt x="212725" y="711200"/>
                    </a:cubicBezTo>
                    <a:cubicBezTo>
                      <a:pt x="216958" y="712258"/>
                      <a:pt x="221636" y="712210"/>
                      <a:pt x="225425" y="714375"/>
                    </a:cubicBezTo>
                    <a:cubicBezTo>
                      <a:pt x="248311" y="727453"/>
                      <a:pt x="222152" y="720683"/>
                      <a:pt x="244475" y="730250"/>
                    </a:cubicBezTo>
                    <a:cubicBezTo>
                      <a:pt x="253113" y="733952"/>
                      <a:pt x="276974" y="735900"/>
                      <a:pt x="282575" y="736600"/>
                    </a:cubicBezTo>
                    <a:cubicBezTo>
                      <a:pt x="302339" y="743188"/>
                      <a:pt x="288818" y="739119"/>
                      <a:pt x="323850" y="746125"/>
                    </a:cubicBezTo>
                    <a:cubicBezTo>
                      <a:pt x="371730" y="755701"/>
                      <a:pt x="312070" y="743507"/>
                      <a:pt x="352425" y="752475"/>
                    </a:cubicBezTo>
                    <a:cubicBezTo>
                      <a:pt x="357363" y="753572"/>
                      <a:pt x="375369" y="756713"/>
                      <a:pt x="381000" y="758825"/>
                    </a:cubicBezTo>
                    <a:cubicBezTo>
                      <a:pt x="421546" y="774030"/>
                      <a:pt x="370063" y="756786"/>
                      <a:pt x="403225" y="771525"/>
                    </a:cubicBezTo>
                    <a:cubicBezTo>
                      <a:pt x="409342" y="774243"/>
                      <a:pt x="415925" y="775758"/>
                      <a:pt x="422275" y="777875"/>
                    </a:cubicBezTo>
                    <a:cubicBezTo>
                      <a:pt x="441347" y="784232"/>
                      <a:pt x="423014" y="778753"/>
                      <a:pt x="454025" y="784225"/>
                    </a:cubicBezTo>
                    <a:cubicBezTo>
                      <a:pt x="464654" y="786101"/>
                      <a:pt x="485775" y="790575"/>
                      <a:pt x="485775" y="790575"/>
                    </a:cubicBezTo>
                    <a:cubicBezTo>
                      <a:pt x="493023" y="783327"/>
                      <a:pt x="501601" y="780194"/>
                      <a:pt x="492125" y="768350"/>
                    </a:cubicBezTo>
                    <a:cubicBezTo>
                      <a:pt x="490034" y="765737"/>
                      <a:pt x="485775" y="766233"/>
                      <a:pt x="482600" y="765175"/>
                    </a:cubicBezTo>
                    <a:lnTo>
                      <a:pt x="495300" y="793750"/>
                    </a:ln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31 Forma libre"/>
              <p:cNvSpPr/>
              <p:nvPr/>
            </p:nvSpPr>
            <p:spPr>
              <a:xfrm>
                <a:off x="7835582" y="4280619"/>
                <a:ext cx="696858" cy="1196975"/>
              </a:xfrm>
              <a:custGeom>
                <a:avLst/>
                <a:gdLst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06400 w 755650"/>
                  <a:gd name="connsiteY67" fmla="*/ 374724 h 1257374"/>
                  <a:gd name="connsiteX68" fmla="*/ 387350 w 755650"/>
                  <a:gd name="connsiteY68" fmla="*/ 387424 h 1257374"/>
                  <a:gd name="connsiteX69" fmla="*/ 377825 w 755650"/>
                  <a:gd name="connsiteY69" fmla="*/ 393774 h 1257374"/>
                  <a:gd name="connsiteX70" fmla="*/ 368300 w 755650"/>
                  <a:gd name="connsiteY70" fmla="*/ 403299 h 1257374"/>
                  <a:gd name="connsiteX71" fmla="*/ 358775 w 755650"/>
                  <a:gd name="connsiteY71" fmla="*/ 406474 h 1257374"/>
                  <a:gd name="connsiteX72" fmla="*/ 349250 w 755650"/>
                  <a:gd name="connsiteY72" fmla="*/ 412824 h 1257374"/>
                  <a:gd name="connsiteX73" fmla="*/ 339725 w 755650"/>
                  <a:gd name="connsiteY73" fmla="*/ 415999 h 1257374"/>
                  <a:gd name="connsiteX74" fmla="*/ 320675 w 755650"/>
                  <a:gd name="connsiteY74" fmla="*/ 428699 h 1257374"/>
                  <a:gd name="connsiteX75" fmla="*/ 311150 w 755650"/>
                  <a:gd name="connsiteY75" fmla="*/ 435049 h 1257374"/>
                  <a:gd name="connsiteX76" fmla="*/ 301625 w 755650"/>
                  <a:gd name="connsiteY76" fmla="*/ 438224 h 1257374"/>
                  <a:gd name="connsiteX77" fmla="*/ 288925 w 755650"/>
                  <a:gd name="connsiteY77" fmla="*/ 457274 h 1257374"/>
                  <a:gd name="connsiteX78" fmla="*/ 279400 w 755650"/>
                  <a:gd name="connsiteY78" fmla="*/ 469974 h 1257374"/>
                  <a:gd name="connsiteX79" fmla="*/ 263525 w 755650"/>
                  <a:gd name="connsiteY79" fmla="*/ 4921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06400 w 755650"/>
                  <a:gd name="connsiteY67" fmla="*/ 374724 h 1257374"/>
                  <a:gd name="connsiteX68" fmla="*/ 387350 w 755650"/>
                  <a:gd name="connsiteY68" fmla="*/ 387424 h 1257374"/>
                  <a:gd name="connsiteX69" fmla="*/ 377825 w 755650"/>
                  <a:gd name="connsiteY69" fmla="*/ 393774 h 1257374"/>
                  <a:gd name="connsiteX70" fmla="*/ 368300 w 755650"/>
                  <a:gd name="connsiteY70" fmla="*/ 403299 h 1257374"/>
                  <a:gd name="connsiteX71" fmla="*/ 358775 w 755650"/>
                  <a:gd name="connsiteY71" fmla="*/ 406474 h 1257374"/>
                  <a:gd name="connsiteX72" fmla="*/ 349250 w 755650"/>
                  <a:gd name="connsiteY72" fmla="*/ 412824 h 1257374"/>
                  <a:gd name="connsiteX73" fmla="*/ 365125 w 755650"/>
                  <a:gd name="connsiteY73" fmla="*/ 428699 h 1257374"/>
                  <a:gd name="connsiteX74" fmla="*/ 320675 w 755650"/>
                  <a:gd name="connsiteY74" fmla="*/ 428699 h 1257374"/>
                  <a:gd name="connsiteX75" fmla="*/ 311150 w 755650"/>
                  <a:gd name="connsiteY75" fmla="*/ 435049 h 1257374"/>
                  <a:gd name="connsiteX76" fmla="*/ 301625 w 755650"/>
                  <a:gd name="connsiteY76" fmla="*/ 438224 h 1257374"/>
                  <a:gd name="connsiteX77" fmla="*/ 288925 w 755650"/>
                  <a:gd name="connsiteY77" fmla="*/ 457274 h 1257374"/>
                  <a:gd name="connsiteX78" fmla="*/ 279400 w 755650"/>
                  <a:gd name="connsiteY78" fmla="*/ 469974 h 1257374"/>
                  <a:gd name="connsiteX79" fmla="*/ 263525 w 755650"/>
                  <a:gd name="connsiteY79" fmla="*/ 4921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06400 w 755650"/>
                  <a:gd name="connsiteY67" fmla="*/ 374724 h 1257374"/>
                  <a:gd name="connsiteX68" fmla="*/ 387350 w 755650"/>
                  <a:gd name="connsiteY68" fmla="*/ 387424 h 1257374"/>
                  <a:gd name="connsiteX69" fmla="*/ 377825 w 755650"/>
                  <a:gd name="connsiteY69" fmla="*/ 393774 h 1257374"/>
                  <a:gd name="connsiteX70" fmla="*/ 368300 w 755650"/>
                  <a:gd name="connsiteY70" fmla="*/ 403299 h 1257374"/>
                  <a:gd name="connsiteX71" fmla="*/ 358775 w 755650"/>
                  <a:gd name="connsiteY71" fmla="*/ 406474 h 1257374"/>
                  <a:gd name="connsiteX72" fmla="*/ 349250 w 755650"/>
                  <a:gd name="connsiteY72" fmla="*/ 412824 h 1257374"/>
                  <a:gd name="connsiteX73" fmla="*/ 365125 w 755650"/>
                  <a:gd name="connsiteY73" fmla="*/ 428699 h 1257374"/>
                  <a:gd name="connsiteX74" fmla="*/ 327025 w 755650"/>
                  <a:gd name="connsiteY74" fmla="*/ 457274 h 1257374"/>
                  <a:gd name="connsiteX75" fmla="*/ 311150 w 755650"/>
                  <a:gd name="connsiteY75" fmla="*/ 435049 h 1257374"/>
                  <a:gd name="connsiteX76" fmla="*/ 301625 w 755650"/>
                  <a:gd name="connsiteY76" fmla="*/ 438224 h 1257374"/>
                  <a:gd name="connsiteX77" fmla="*/ 288925 w 755650"/>
                  <a:gd name="connsiteY77" fmla="*/ 457274 h 1257374"/>
                  <a:gd name="connsiteX78" fmla="*/ 279400 w 755650"/>
                  <a:gd name="connsiteY78" fmla="*/ 469974 h 1257374"/>
                  <a:gd name="connsiteX79" fmla="*/ 263525 w 755650"/>
                  <a:gd name="connsiteY79" fmla="*/ 4921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06400 w 755650"/>
                  <a:gd name="connsiteY67" fmla="*/ 374724 h 1257374"/>
                  <a:gd name="connsiteX68" fmla="*/ 387350 w 755650"/>
                  <a:gd name="connsiteY68" fmla="*/ 387424 h 1257374"/>
                  <a:gd name="connsiteX69" fmla="*/ 377825 w 755650"/>
                  <a:gd name="connsiteY69" fmla="*/ 393774 h 1257374"/>
                  <a:gd name="connsiteX70" fmla="*/ 368300 w 755650"/>
                  <a:gd name="connsiteY70" fmla="*/ 403299 h 1257374"/>
                  <a:gd name="connsiteX71" fmla="*/ 358775 w 755650"/>
                  <a:gd name="connsiteY71" fmla="*/ 406474 h 1257374"/>
                  <a:gd name="connsiteX72" fmla="*/ 349250 w 755650"/>
                  <a:gd name="connsiteY72" fmla="*/ 412824 h 1257374"/>
                  <a:gd name="connsiteX73" fmla="*/ 365125 w 755650"/>
                  <a:gd name="connsiteY73" fmla="*/ 428699 h 1257374"/>
                  <a:gd name="connsiteX74" fmla="*/ 327025 w 755650"/>
                  <a:gd name="connsiteY74" fmla="*/ 457274 h 1257374"/>
                  <a:gd name="connsiteX75" fmla="*/ 311150 w 755650"/>
                  <a:gd name="connsiteY75" fmla="*/ 435049 h 1257374"/>
                  <a:gd name="connsiteX76" fmla="*/ 314325 w 755650"/>
                  <a:gd name="connsiteY76" fmla="*/ 473149 h 1257374"/>
                  <a:gd name="connsiteX77" fmla="*/ 288925 w 755650"/>
                  <a:gd name="connsiteY77" fmla="*/ 457274 h 1257374"/>
                  <a:gd name="connsiteX78" fmla="*/ 279400 w 755650"/>
                  <a:gd name="connsiteY78" fmla="*/ 469974 h 1257374"/>
                  <a:gd name="connsiteX79" fmla="*/ 263525 w 755650"/>
                  <a:gd name="connsiteY79" fmla="*/ 4921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06400 w 755650"/>
                  <a:gd name="connsiteY67" fmla="*/ 374724 h 1257374"/>
                  <a:gd name="connsiteX68" fmla="*/ 387350 w 755650"/>
                  <a:gd name="connsiteY68" fmla="*/ 387424 h 1257374"/>
                  <a:gd name="connsiteX69" fmla="*/ 377825 w 755650"/>
                  <a:gd name="connsiteY69" fmla="*/ 393774 h 1257374"/>
                  <a:gd name="connsiteX70" fmla="*/ 368300 w 755650"/>
                  <a:gd name="connsiteY70" fmla="*/ 403299 h 1257374"/>
                  <a:gd name="connsiteX71" fmla="*/ 358775 w 755650"/>
                  <a:gd name="connsiteY71" fmla="*/ 406474 h 1257374"/>
                  <a:gd name="connsiteX72" fmla="*/ 349250 w 755650"/>
                  <a:gd name="connsiteY72" fmla="*/ 412824 h 1257374"/>
                  <a:gd name="connsiteX73" fmla="*/ 365125 w 755650"/>
                  <a:gd name="connsiteY73" fmla="*/ 428699 h 1257374"/>
                  <a:gd name="connsiteX74" fmla="*/ 327025 w 755650"/>
                  <a:gd name="connsiteY74" fmla="*/ 457274 h 1257374"/>
                  <a:gd name="connsiteX75" fmla="*/ 320675 w 755650"/>
                  <a:gd name="connsiteY75" fmla="*/ 476324 h 1257374"/>
                  <a:gd name="connsiteX76" fmla="*/ 314325 w 755650"/>
                  <a:gd name="connsiteY76" fmla="*/ 473149 h 1257374"/>
                  <a:gd name="connsiteX77" fmla="*/ 288925 w 755650"/>
                  <a:gd name="connsiteY77" fmla="*/ 457274 h 1257374"/>
                  <a:gd name="connsiteX78" fmla="*/ 279400 w 755650"/>
                  <a:gd name="connsiteY78" fmla="*/ 469974 h 1257374"/>
                  <a:gd name="connsiteX79" fmla="*/ 263525 w 755650"/>
                  <a:gd name="connsiteY79" fmla="*/ 4921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06400 w 755650"/>
                  <a:gd name="connsiteY67" fmla="*/ 374724 h 1257374"/>
                  <a:gd name="connsiteX68" fmla="*/ 387350 w 755650"/>
                  <a:gd name="connsiteY68" fmla="*/ 387424 h 1257374"/>
                  <a:gd name="connsiteX69" fmla="*/ 377825 w 755650"/>
                  <a:gd name="connsiteY69" fmla="*/ 393774 h 1257374"/>
                  <a:gd name="connsiteX70" fmla="*/ 368300 w 755650"/>
                  <a:gd name="connsiteY70" fmla="*/ 403299 h 1257374"/>
                  <a:gd name="connsiteX71" fmla="*/ 358775 w 755650"/>
                  <a:gd name="connsiteY71" fmla="*/ 406474 h 1257374"/>
                  <a:gd name="connsiteX72" fmla="*/ 349250 w 755650"/>
                  <a:gd name="connsiteY72" fmla="*/ 412824 h 1257374"/>
                  <a:gd name="connsiteX73" fmla="*/ 365125 w 755650"/>
                  <a:gd name="connsiteY73" fmla="*/ 428699 h 1257374"/>
                  <a:gd name="connsiteX74" fmla="*/ 327025 w 755650"/>
                  <a:gd name="connsiteY74" fmla="*/ 457274 h 1257374"/>
                  <a:gd name="connsiteX75" fmla="*/ 320675 w 755650"/>
                  <a:gd name="connsiteY75" fmla="*/ 476324 h 1257374"/>
                  <a:gd name="connsiteX76" fmla="*/ 314325 w 755650"/>
                  <a:gd name="connsiteY76" fmla="*/ 473149 h 1257374"/>
                  <a:gd name="connsiteX77" fmla="*/ 311150 w 755650"/>
                  <a:gd name="connsiteY77" fmla="*/ 489024 h 1257374"/>
                  <a:gd name="connsiteX78" fmla="*/ 279400 w 755650"/>
                  <a:gd name="connsiteY78" fmla="*/ 469974 h 1257374"/>
                  <a:gd name="connsiteX79" fmla="*/ 263525 w 755650"/>
                  <a:gd name="connsiteY79" fmla="*/ 4921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06400 w 755650"/>
                  <a:gd name="connsiteY67" fmla="*/ 374724 h 1257374"/>
                  <a:gd name="connsiteX68" fmla="*/ 387350 w 755650"/>
                  <a:gd name="connsiteY68" fmla="*/ 387424 h 1257374"/>
                  <a:gd name="connsiteX69" fmla="*/ 377825 w 755650"/>
                  <a:gd name="connsiteY69" fmla="*/ 393774 h 1257374"/>
                  <a:gd name="connsiteX70" fmla="*/ 368300 w 755650"/>
                  <a:gd name="connsiteY70" fmla="*/ 403299 h 1257374"/>
                  <a:gd name="connsiteX71" fmla="*/ 358775 w 755650"/>
                  <a:gd name="connsiteY71" fmla="*/ 406474 h 1257374"/>
                  <a:gd name="connsiteX72" fmla="*/ 349250 w 755650"/>
                  <a:gd name="connsiteY72" fmla="*/ 412824 h 1257374"/>
                  <a:gd name="connsiteX73" fmla="*/ 365125 w 755650"/>
                  <a:gd name="connsiteY73" fmla="*/ 428699 h 1257374"/>
                  <a:gd name="connsiteX74" fmla="*/ 327025 w 755650"/>
                  <a:gd name="connsiteY74" fmla="*/ 457274 h 1257374"/>
                  <a:gd name="connsiteX75" fmla="*/ 320675 w 755650"/>
                  <a:gd name="connsiteY75" fmla="*/ 476324 h 1257374"/>
                  <a:gd name="connsiteX76" fmla="*/ 314325 w 755650"/>
                  <a:gd name="connsiteY76" fmla="*/ 473149 h 1257374"/>
                  <a:gd name="connsiteX77" fmla="*/ 311150 w 755650"/>
                  <a:gd name="connsiteY77" fmla="*/ 489024 h 1257374"/>
                  <a:gd name="connsiteX78" fmla="*/ 301625 w 755650"/>
                  <a:gd name="connsiteY78" fmla="*/ 508074 h 1257374"/>
                  <a:gd name="connsiteX79" fmla="*/ 263525 w 755650"/>
                  <a:gd name="connsiteY79" fmla="*/ 4921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06400 w 755650"/>
                  <a:gd name="connsiteY67" fmla="*/ 374724 h 1257374"/>
                  <a:gd name="connsiteX68" fmla="*/ 387350 w 755650"/>
                  <a:gd name="connsiteY68" fmla="*/ 387424 h 1257374"/>
                  <a:gd name="connsiteX69" fmla="*/ 377825 w 755650"/>
                  <a:gd name="connsiteY69" fmla="*/ 393774 h 1257374"/>
                  <a:gd name="connsiteX70" fmla="*/ 368300 w 755650"/>
                  <a:gd name="connsiteY70" fmla="*/ 403299 h 1257374"/>
                  <a:gd name="connsiteX71" fmla="*/ 358775 w 755650"/>
                  <a:gd name="connsiteY71" fmla="*/ 406474 h 1257374"/>
                  <a:gd name="connsiteX72" fmla="*/ 349250 w 755650"/>
                  <a:gd name="connsiteY72" fmla="*/ 412824 h 1257374"/>
                  <a:gd name="connsiteX73" fmla="*/ 365125 w 755650"/>
                  <a:gd name="connsiteY73" fmla="*/ 428699 h 1257374"/>
                  <a:gd name="connsiteX74" fmla="*/ 327025 w 755650"/>
                  <a:gd name="connsiteY74" fmla="*/ 457274 h 1257374"/>
                  <a:gd name="connsiteX75" fmla="*/ 320675 w 755650"/>
                  <a:gd name="connsiteY75" fmla="*/ 476324 h 1257374"/>
                  <a:gd name="connsiteX76" fmla="*/ 314325 w 755650"/>
                  <a:gd name="connsiteY76" fmla="*/ 473149 h 1257374"/>
                  <a:gd name="connsiteX77" fmla="*/ 311150 w 755650"/>
                  <a:gd name="connsiteY77" fmla="*/ 489024 h 1257374"/>
                  <a:gd name="connsiteX78" fmla="*/ 301625 w 755650"/>
                  <a:gd name="connsiteY78" fmla="*/ 508074 h 1257374"/>
                  <a:gd name="connsiteX79" fmla="*/ 276225 w 755650"/>
                  <a:gd name="connsiteY79" fmla="*/ 5175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06400 w 755650"/>
                  <a:gd name="connsiteY67" fmla="*/ 374724 h 1257374"/>
                  <a:gd name="connsiteX68" fmla="*/ 387350 w 755650"/>
                  <a:gd name="connsiteY68" fmla="*/ 387424 h 1257374"/>
                  <a:gd name="connsiteX69" fmla="*/ 377825 w 755650"/>
                  <a:gd name="connsiteY69" fmla="*/ 393774 h 1257374"/>
                  <a:gd name="connsiteX70" fmla="*/ 368300 w 755650"/>
                  <a:gd name="connsiteY70" fmla="*/ 403299 h 1257374"/>
                  <a:gd name="connsiteX71" fmla="*/ 358775 w 755650"/>
                  <a:gd name="connsiteY71" fmla="*/ 406474 h 1257374"/>
                  <a:gd name="connsiteX72" fmla="*/ 377825 w 755650"/>
                  <a:gd name="connsiteY72" fmla="*/ 419174 h 1257374"/>
                  <a:gd name="connsiteX73" fmla="*/ 365125 w 755650"/>
                  <a:gd name="connsiteY73" fmla="*/ 428699 h 1257374"/>
                  <a:gd name="connsiteX74" fmla="*/ 327025 w 755650"/>
                  <a:gd name="connsiteY74" fmla="*/ 457274 h 1257374"/>
                  <a:gd name="connsiteX75" fmla="*/ 320675 w 755650"/>
                  <a:gd name="connsiteY75" fmla="*/ 476324 h 1257374"/>
                  <a:gd name="connsiteX76" fmla="*/ 314325 w 755650"/>
                  <a:gd name="connsiteY76" fmla="*/ 473149 h 1257374"/>
                  <a:gd name="connsiteX77" fmla="*/ 311150 w 755650"/>
                  <a:gd name="connsiteY77" fmla="*/ 489024 h 1257374"/>
                  <a:gd name="connsiteX78" fmla="*/ 301625 w 755650"/>
                  <a:gd name="connsiteY78" fmla="*/ 508074 h 1257374"/>
                  <a:gd name="connsiteX79" fmla="*/ 276225 w 755650"/>
                  <a:gd name="connsiteY79" fmla="*/ 5175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06400 w 755650"/>
                  <a:gd name="connsiteY67" fmla="*/ 374724 h 1257374"/>
                  <a:gd name="connsiteX68" fmla="*/ 387350 w 755650"/>
                  <a:gd name="connsiteY68" fmla="*/ 387424 h 1257374"/>
                  <a:gd name="connsiteX69" fmla="*/ 377825 w 755650"/>
                  <a:gd name="connsiteY69" fmla="*/ 393774 h 1257374"/>
                  <a:gd name="connsiteX70" fmla="*/ 368300 w 755650"/>
                  <a:gd name="connsiteY70" fmla="*/ 403299 h 1257374"/>
                  <a:gd name="connsiteX71" fmla="*/ 390525 w 755650"/>
                  <a:gd name="connsiteY71" fmla="*/ 409649 h 1257374"/>
                  <a:gd name="connsiteX72" fmla="*/ 377825 w 755650"/>
                  <a:gd name="connsiteY72" fmla="*/ 419174 h 1257374"/>
                  <a:gd name="connsiteX73" fmla="*/ 365125 w 755650"/>
                  <a:gd name="connsiteY73" fmla="*/ 428699 h 1257374"/>
                  <a:gd name="connsiteX74" fmla="*/ 327025 w 755650"/>
                  <a:gd name="connsiteY74" fmla="*/ 457274 h 1257374"/>
                  <a:gd name="connsiteX75" fmla="*/ 320675 w 755650"/>
                  <a:gd name="connsiteY75" fmla="*/ 476324 h 1257374"/>
                  <a:gd name="connsiteX76" fmla="*/ 314325 w 755650"/>
                  <a:gd name="connsiteY76" fmla="*/ 473149 h 1257374"/>
                  <a:gd name="connsiteX77" fmla="*/ 311150 w 755650"/>
                  <a:gd name="connsiteY77" fmla="*/ 489024 h 1257374"/>
                  <a:gd name="connsiteX78" fmla="*/ 301625 w 755650"/>
                  <a:gd name="connsiteY78" fmla="*/ 508074 h 1257374"/>
                  <a:gd name="connsiteX79" fmla="*/ 276225 w 755650"/>
                  <a:gd name="connsiteY79" fmla="*/ 5175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06400 w 755650"/>
                  <a:gd name="connsiteY67" fmla="*/ 374724 h 1257374"/>
                  <a:gd name="connsiteX68" fmla="*/ 387350 w 755650"/>
                  <a:gd name="connsiteY68" fmla="*/ 387424 h 1257374"/>
                  <a:gd name="connsiteX69" fmla="*/ 400050 w 755650"/>
                  <a:gd name="connsiteY69" fmla="*/ 396949 h 1257374"/>
                  <a:gd name="connsiteX70" fmla="*/ 368300 w 755650"/>
                  <a:gd name="connsiteY70" fmla="*/ 403299 h 1257374"/>
                  <a:gd name="connsiteX71" fmla="*/ 390525 w 755650"/>
                  <a:gd name="connsiteY71" fmla="*/ 409649 h 1257374"/>
                  <a:gd name="connsiteX72" fmla="*/ 377825 w 755650"/>
                  <a:gd name="connsiteY72" fmla="*/ 419174 h 1257374"/>
                  <a:gd name="connsiteX73" fmla="*/ 365125 w 755650"/>
                  <a:gd name="connsiteY73" fmla="*/ 428699 h 1257374"/>
                  <a:gd name="connsiteX74" fmla="*/ 327025 w 755650"/>
                  <a:gd name="connsiteY74" fmla="*/ 457274 h 1257374"/>
                  <a:gd name="connsiteX75" fmla="*/ 320675 w 755650"/>
                  <a:gd name="connsiteY75" fmla="*/ 476324 h 1257374"/>
                  <a:gd name="connsiteX76" fmla="*/ 314325 w 755650"/>
                  <a:gd name="connsiteY76" fmla="*/ 473149 h 1257374"/>
                  <a:gd name="connsiteX77" fmla="*/ 311150 w 755650"/>
                  <a:gd name="connsiteY77" fmla="*/ 489024 h 1257374"/>
                  <a:gd name="connsiteX78" fmla="*/ 301625 w 755650"/>
                  <a:gd name="connsiteY78" fmla="*/ 508074 h 1257374"/>
                  <a:gd name="connsiteX79" fmla="*/ 276225 w 755650"/>
                  <a:gd name="connsiteY79" fmla="*/ 5175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06400 w 755650"/>
                  <a:gd name="connsiteY67" fmla="*/ 374724 h 1257374"/>
                  <a:gd name="connsiteX68" fmla="*/ 387350 w 755650"/>
                  <a:gd name="connsiteY68" fmla="*/ 387424 h 1257374"/>
                  <a:gd name="connsiteX69" fmla="*/ 400050 w 755650"/>
                  <a:gd name="connsiteY69" fmla="*/ 396949 h 1257374"/>
                  <a:gd name="connsiteX70" fmla="*/ 387350 w 755650"/>
                  <a:gd name="connsiteY70" fmla="*/ 409649 h 1257374"/>
                  <a:gd name="connsiteX71" fmla="*/ 390525 w 755650"/>
                  <a:gd name="connsiteY71" fmla="*/ 409649 h 1257374"/>
                  <a:gd name="connsiteX72" fmla="*/ 377825 w 755650"/>
                  <a:gd name="connsiteY72" fmla="*/ 419174 h 1257374"/>
                  <a:gd name="connsiteX73" fmla="*/ 365125 w 755650"/>
                  <a:gd name="connsiteY73" fmla="*/ 428699 h 1257374"/>
                  <a:gd name="connsiteX74" fmla="*/ 327025 w 755650"/>
                  <a:gd name="connsiteY74" fmla="*/ 457274 h 1257374"/>
                  <a:gd name="connsiteX75" fmla="*/ 320675 w 755650"/>
                  <a:gd name="connsiteY75" fmla="*/ 476324 h 1257374"/>
                  <a:gd name="connsiteX76" fmla="*/ 314325 w 755650"/>
                  <a:gd name="connsiteY76" fmla="*/ 473149 h 1257374"/>
                  <a:gd name="connsiteX77" fmla="*/ 311150 w 755650"/>
                  <a:gd name="connsiteY77" fmla="*/ 489024 h 1257374"/>
                  <a:gd name="connsiteX78" fmla="*/ 301625 w 755650"/>
                  <a:gd name="connsiteY78" fmla="*/ 508074 h 1257374"/>
                  <a:gd name="connsiteX79" fmla="*/ 276225 w 755650"/>
                  <a:gd name="connsiteY79" fmla="*/ 5175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06400 w 755650"/>
                  <a:gd name="connsiteY67" fmla="*/ 374724 h 1257374"/>
                  <a:gd name="connsiteX68" fmla="*/ 406400 w 755650"/>
                  <a:gd name="connsiteY68" fmla="*/ 390599 h 1257374"/>
                  <a:gd name="connsiteX69" fmla="*/ 400050 w 755650"/>
                  <a:gd name="connsiteY69" fmla="*/ 396949 h 1257374"/>
                  <a:gd name="connsiteX70" fmla="*/ 387350 w 755650"/>
                  <a:gd name="connsiteY70" fmla="*/ 409649 h 1257374"/>
                  <a:gd name="connsiteX71" fmla="*/ 390525 w 755650"/>
                  <a:gd name="connsiteY71" fmla="*/ 409649 h 1257374"/>
                  <a:gd name="connsiteX72" fmla="*/ 377825 w 755650"/>
                  <a:gd name="connsiteY72" fmla="*/ 419174 h 1257374"/>
                  <a:gd name="connsiteX73" fmla="*/ 365125 w 755650"/>
                  <a:gd name="connsiteY73" fmla="*/ 428699 h 1257374"/>
                  <a:gd name="connsiteX74" fmla="*/ 327025 w 755650"/>
                  <a:gd name="connsiteY74" fmla="*/ 457274 h 1257374"/>
                  <a:gd name="connsiteX75" fmla="*/ 320675 w 755650"/>
                  <a:gd name="connsiteY75" fmla="*/ 476324 h 1257374"/>
                  <a:gd name="connsiteX76" fmla="*/ 314325 w 755650"/>
                  <a:gd name="connsiteY76" fmla="*/ 473149 h 1257374"/>
                  <a:gd name="connsiteX77" fmla="*/ 311150 w 755650"/>
                  <a:gd name="connsiteY77" fmla="*/ 489024 h 1257374"/>
                  <a:gd name="connsiteX78" fmla="*/ 301625 w 755650"/>
                  <a:gd name="connsiteY78" fmla="*/ 508074 h 1257374"/>
                  <a:gd name="connsiteX79" fmla="*/ 276225 w 755650"/>
                  <a:gd name="connsiteY79" fmla="*/ 5175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22275 w 755650"/>
                  <a:gd name="connsiteY67" fmla="*/ 368374 h 1257374"/>
                  <a:gd name="connsiteX68" fmla="*/ 406400 w 755650"/>
                  <a:gd name="connsiteY68" fmla="*/ 390599 h 1257374"/>
                  <a:gd name="connsiteX69" fmla="*/ 400050 w 755650"/>
                  <a:gd name="connsiteY69" fmla="*/ 396949 h 1257374"/>
                  <a:gd name="connsiteX70" fmla="*/ 387350 w 755650"/>
                  <a:gd name="connsiteY70" fmla="*/ 409649 h 1257374"/>
                  <a:gd name="connsiteX71" fmla="*/ 390525 w 755650"/>
                  <a:gd name="connsiteY71" fmla="*/ 409649 h 1257374"/>
                  <a:gd name="connsiteX72" fmla="*/ 377825 w 755650"/>
                  <a:gd name="connsiteY72" fmla="*/ 419174 h 1257374"/>
                  <a:gd name="connsiteX73" fmla="*/ 365125 w 755650"/>
                  <a:gd name="connsiteY73" fmla="*/ 428699 h 1257374"/>
                  <a:gd name="connsiteX74" fmla="*/ 327025 w 755650"/>
                  <a:gd name="connsiteY74" fmla="*/ 457274 h 1257374"/>
                  <a:gd name="connsiteX75" fmla="*/ 320675 w 755650"/>
                  <a:gd name="connsiteY75" fmla="*/ 476324 h 1257374"/>
                  <a:gd name="connsiteX76" fmla="*/ 314325 w 755650"/>
                  <a:gd name="connsiteY76" fmla="*/ 473149 h 1257374"/>
                  <a:gd name="connsiteX77" fmla="*/ 311150 w 755650"/>
                  <a:gd name="connsiteY77" fmla="*/ 489024 h 1257374"/>
                  <a:gd name="connsiteX78" fmla="*/ 301625 w 755650"/>
                  <a:gd name="connsiteY78" fmla="*/ 508074 h 1257374"/>
                  <a:gd name="connsiteX79" fmla="*/ 276225 w 755650"/>
                  <a:gd name="connsiteY79" fmla="*/ 517599 h 1257374"/>
                  <a:gd name="connsiteX80" fmla="*/ 247650 w 755650"/>
                  <a:gd name="connsiteY80" fmla="*/ 520774 h 1257374"/>
                  <a:gd name="connsiteX81" fmla="*/ 241300 w 755650"/>
                  <a:gd name="connsiteY81" fmla="*/ 530299 h 1257374"/>
                  <a:gd name="connsiteX82" fmla="*/ 225425 w 755650"/>
                  <a:gd name="connsiteY82" fmla="*/ 558874 h 1257374"/>
                  <a:gd name="connsiteX83" fmla="*/ 219075 w 755650"/>
                  <a:gd name="connsiteY83" fmla="*/ 568399 h 1257374"/>
                  <a:gd name="connsiteX84" fmla="*/ 200025 w 755650"/>
                  <a:gd name="connsiteY84" fmla="*/ 587449 h 1257374"/>
                  <a:gd name="connsiteX85" fmla="*/ 184150 w 755650"/>
                  <a:gd name="connsiteY85" fmla="*/ 612849 h 1257374"/>
                  <a:gd name="connsiteX86" fmla="*/ 168275 w 755650"/>
                  <a:gd name="connsiteY86" fmla="*/ 628724 h 1257374"/>
                  <a:gd name="connsiteX87" fmla="*/ 158750 w 755650"/>
                  <a:gd name="connsiteY87" fmla="*/ 638249 h 1257374"/>
                  <a:gd name="connsiteX88" fmla="*/ 146050 w 755650"/>
                  <a:gd name="connsiteY88" fmla="*/ 641424 h 1257374"/>
                  <a:gd name="connsiteX89" fmla="*/ 136525 w 755650"/>
                  <a:gd name="connsiteY89" fmla="*/ 644599 h 1257374"/>
                  <a:gd name="connsiteX90" fmla="*/ 127000 w 755650"/>
                  <a:gd name="connsiteY90" fmla="*/ 654124 h 1257374"/>
                  <a:gd name="connsiteX91" fmla="*/ 117475 w 755650"/>
                  <a:gd name="connsiteY91" fmla="*/ 660474 h 1257374"/>
                  <a:gd name="connsiteX92" fmla="*/ 111125 w 755650"/>
                  <a:gd name="connsiteY92" fmla="*/ 669999 h 1257374"/>
                  <a:gd name="connsiteX93" fmla="*/ 101600 w 755650"/>
                  <a:gd name="connsiteY93" fmla="*/ 679524 h 1257374"/>
                  <a:gd name="connsiteX94" fmla="*/ 92075 w 755650"/>
                  <a:gd name="connsiteY94" fmla="*/ 698574 h 1257374"/>
                  <a:gd name="connsiteX95" fmla="*/ 76200 w 755650"/>
                  <a:gd name="connsiteY95" fmla="*/ 717624 h 1257374"/>
                  <a:gd name="connsiteX96" fmla="*/ 60325 w 755650"/>
                  <a:gd name="connsiteY96" fmla="*/ 736674 h 1257374"/>
                  <a:gd name="connsiteX97" fmla="*/ 50800 w 755650"/>
                  <a:gd name="connsiteY97" fmla="*/ 758899 h 1257374"/>
                  <a:gd name="connsiteX98" fmla="*/ 41275 w 755650"/>
                  <a:gd name="connsiteY98" fmla="*/ 771599 h 1257374"/>
                  <a:gd name="connsiteX99" fmla="*/ 34925 w 755650"/>
                  <a:gd name="connsiteY99" fmla="*/ 781124 h 1257374"/>
                  <a:gd name="connsiteX100" fmla="*/ 12700 w 755650"/>
                  <a:gd name="connsiteY100" fmla="*/ 793824 h 1257374"/>
                  <a:gd name="connsiteX101" fmla="*/ 3175 w 755650"/>
                  <a:gd name="connsiteY101" fmla="*/ 800174 h 1257374"/>
                  <a:gd name="connsiteX102" fmla="*/ 3175 w 755650"/>
                  <a:gd name="connsiteY102" fmla="*/ 825574 h 1257374"/>
                  <a:gd name="connsiteX103" fmla="*/ 6350 w 755650"/>
                  <a:gd name="connsiteY103" fmla="*/ 892249 h 1257374"/>
                  <a:gd name="connsiteX104" fmla="*/ 15875 w 755650"/>
                  <a:gd name="connsiteY104" fmla="*/ 962099 h 1257374"/>
                  <a:gd name="connsiteX105" fmla="*/ 19050 w 755650"/>
                  <a:gd name="connsiteY105" fmla="*/ 1009724 h 1257374"/>
                  <a:gd name="connsiteX106" fmla="*/ 25400 w 755650"/>
                  <a:gd name="connsiteY106" fmla="*/ 1063699 h 1257374"/>
                  <a:gd name="connsiteX107" fmla="*/ 28575 w 755650"/>
                  <a:gd name="connsiteY107" fmla="*/ 1104974 h 1257374"/>
                  <a:gd name="connsiteX108" fmla="*/ 34925 w 755650"/>
                  <a:gd name="connsiteY108" fmla="*/ 1158949 h 1257374"/>
                  <a:gd name="connsiteX109" fmla="*/ 38100 w 755650"/>
                  <a:gd name="connsiteY109" fmla="*/ 1209749 h 1257374"/>
                  <a:gd name="connsiteX110" fmla="*/ 41275 w 755650"/>
                  <a:gd name="connsiteY110" fmla="*/ 1254199 h 1257374"/>
                  <a:gd name="connsiteX111" fmla="*/ 50800 w 755650"/>
                  <a:gd name="connsiteY111" fmla="*/ 1257374 h 1257374"/>
                  <a:gd name="connsiteX112" fmla="*/ 60325 w 755650"/>
                  <a:gd name="connsiteY112" fmla="*/ 1254199 h 1257374"/>
                  <a:gd name="connsiteX113" fmla="*/ 73025 w 755650"/>
                  <a:gd name="connsiteY113" fmla="*/ 1247849 h 1257374"/>
                  <a:gd name="connsiteX114" fmla="*/ 104775 w 755650"/>
                  <a:gd name="connsiteY114" fmla="*/ 1244674 h 1257374"/>
                  <a:gd name="connsiteX115" fmla="*/ 101600 w 755650"/>
                  <a:gd name="connsiteY115" fmla="*/ 1235149 h 1257374"/>
                  <a:gd name="connsiteX116" fmla="*/ 104775 w 755650"/>
                  <a:gd name="connsiteY116" fmla="*/ 1225624 h 1257374"/>
                  <a:gd name="connsiteX117" fmla="*/ 123825 w 755650"/>
                  <a:gd name="connsiteY117" fmla="*/ 1216099 h 1257374"/>
                  <a:gd name="connsiteX118" fmla="*/ 133350 w 755650"/>
                  <a:gd name="connsiteY118" fmla="*/ 1206574 h 1257374"/>
                  <a:gd name="connsiteX119" fmla="*/ 136525 w 755650"/>
                  <a:gd name="connsiteY119" fmla="*/ 1197049 h 1257374"/>
                  <a:gd name="connsiteX120" fmla="*/ 155575 w 755650"/>
                  <a:gd name="connsiteY120" fmla="*/ 1206574 h 1257374"/>
                  <a:gd name="connsiteX121" fmla="*/ 158750 w 755650"/>
                  <a:gd name="connsiteY121" fmla="*/ 1219274 h 1257374"/>
                  <a:gd name="connsiteX122" fmla="*/ 196850 w 755650"/>
                  <a:gd name="connsiteY122" fmla="*/ 1222449 h 1257374"/>
                  <a:gd name="connsiteX123" fmla="*/ 203200 w 755650"/>
                  <a:gd name="connsiteY123" fmla="*/ 1212924 h 1257374"/>
                  <a:gd name="connsiteX124" fmla="*/ 209550 w 755650"/>
                  <a:gd name="connsiteY124" fmla="*/ 1190699 h 1257374"/>
                  <a:gd name="connsiteX125" fmla="*/ 228600 w 755650"/>
                  <a:gd name="connsiteY125" fmla="*/ 1177999 h 1257374"/>
                  <a:gd name="connsiteX126" fmla="*/ 244475 w 755650"/>
                  <a:gd name="connsiteY126" fmla="*/ 1158949 h 1257374"/>
                  <a:gd name="connsiteX127" fmla="*/ 247650 w 755650"/>
                  <a:gd name="connsiteY127" fmla="*/ 1146249 h 1257374"/>
                  <a:gd name="connsiteX128" fmla="*/ 250825 w 755650"/>
                  <a:gd name="connsiteY128" fmla="*/ 1136724 h 1257374"/>
                  <a:gd name="connsiteX129" fmla="*/ 257175 w 755650"/>
                  <a:gd name="connsiteY129" fmla="*/ 1108149 h 1257374"/>
                  <a:gd name="connsiteX130" fmla="*/ 263525 w 755650"/>
                  <a:gd name="connsiteY130" fmla="*/ 1098624 h 1257374"/>
                  <a:gd name="connsiteX131" fmla="*/ 269875 w 755650"/>
                  <a:gd name="connsiteY131" fmla="*/ 1079574 h 1257374"/>
                  <a:gd name="connsiteX132" fmla="*/ 273050 w 755650"/>
                  <a:gd name="connsiteY132" fmla="*/ 1070049 h 1257374"/>
                  <a:gd name="connsiteX133" fmla="*/ 285750 w 755650"/>
                  <a:gd name="connsiteY133" fmla="*/ 1050999 h 1257374"/>
                  <a:gd name="connsiteX134" fmla="*/ 295275 w 755650"/>
                  <a:gd name="connsiteY134" fmla="*/ 1028774 h 1257374"/>
                  <a:gd name="connsiteX135" fmla="*/ 307975 w 755650"/>
                  <a:gd name="connsiteY135" fmla="*/ 1025599 h 1257374"/>
                  <a:gd name="connsiteX136" fmla="*/ 317500 w 755650"/>
                  <a:gd name="connsiteY136" fmla="*/ 1019249 h 1257374"/>
                  <a:gd name="connsiteX137" fmla="*/ 342900 w 755650"/>
                  <a:gd name="connsiteY137" fmla="*/ 1028774 h 1257374"/>
                  <a:gd name="connsiteX138" fmla="*/ 346075 w 755650"/>
                  <a:gd name="connsiteY138" fmla="*/ 1038299 h 1257374"/>
                  <a:gd name="connsiteX139" fmla="*/ 355600 w 755650"/>
                  <a:gd name="connsiteY139" fmla="*/ 1031949 h 1257374"/>
                  <a:gd name="connsiteX140" fmla="*/ 358775 w 755650"/>
                  <a:gd name="connsiteY140" fmla="*/ 1022424 h 1257374"/>
                  <a:gd name="connsiteX141" fmla="*/ 365125 w 755650"/>
                  <a:gd name="connsiteY141" fmla="*/ 1012899 h 1257374"/>
                  <a:gd name="connsiteX142" fmla="*/ 368300 w 755650"/>
                  <a:gd name="connsiteY142" fmla="*/ 1003374 h 1257374"/>
                  <a:gd name="connsiteX143" fmla="*/ 377825 w 755650"/>
                  <a:gd name="connsiteY143" fmla="*/ 997024 h 1257374"/>
                  <a:gd name="connsiteX144" fmla="*/ 384175 w 755650"/>
                  <a:gd name="connsiteY144" fmla="*/ 987499 h 1257374"/>
                  <a:gd name="connsiteX145" fmla="*/ 390525 w 755650"/>
                  <a:gd name="connsiteY145" fmla="*/ 965274 h 1257374"/>
                  <a:gd name="connsiteX146" fmla="*/ 396875 w 755650"/>
                  <a:gd name="connsiteY146" fmla="*/ 952574 h 1257374"/>
                  <a:gd name="connsiteX147" fmla="*/ 403225 w 755650"/>
                  <a:gd name="connsiteY147" fmla="*/ 943049 h 1257374"/>
                  <a:gd name="connsiteX148" fmla="*/ 431800 w 755650"/>
                  <a:gd name="connsiteY148" fmla="*/ 923999 h 1257374"/>
                  <a:gd name="connsiteX149" fmla="*/ 438150 w 755650"/>
                  <a:gd name="connsiteY149" fmla="*/ 949399 h 1257374"/>
                  <a:gd name="connsiteX150" fmla="*/ 431800 w 755650"/>
                  <a:gd name="connsiteY150" fmla="*/ 981149 h 1257374"/>
                  <a:gd name="connsiteX151" fmla="*/ 422275 w 755650"/>
                  <a:gd name="connsiteY151" fmla="*/ 990674 h 1257374"/>
                  <a:gd name="connsiteX152" fmla="*/ 419100 w 755650"/>
                  <a:gd name="connsiteY152" fmla="*/ 1000199 h 1257374"/>
                  <a:gd name="connsiteX153" fmla="*/ 444500 w 755650"/>
                  <a:gd name="connsiteY153" fmla="*/ 1016074 h 1257374"/>
                  <a:gd name="connsiteX154" fmla="*/ 454025 w 755650"/>
                  <a:gd name="connsiteY154" fmla="*/ 1025599 h 1257374"/>
                  <a:gd name="connsiteX155" fmla="*/ 476250 w 755650"/>
                  <a:gd name="connsiteY155" fmla="*/ 1038299 h 1257374"/>
                  <a:gd name="connsiteX156" fmla="*/ 479425 w 755650"/>
                  <a:gd name="connsiteY156" fmla="*/ 1047824 h 1257374"/>
                  <a:gd name="connsiteX157" fmla="*/ 479425 w 755650"/>
                  <a:gd name="connsiteY157" fmla="*/ 1120849 h 1257374"/>
                  <a:gd name="connsiteX158" fmla="*/ 473075 w 755650"/>
                  <a:gd name="connsiteY158" fmla="*/ 1130374 h 1257374"/>
                  <a:gd name="connsiteX159" fmla="*/ 469900 w 755650"/>
                  <a:gd name="connsiteY159" fmla="*/ 1143074 h 1257374"/>
                  <a:gd name="connsiteX160" fmla="*/ 457200 w 755650"/>
                  <a:gd name="connsiteY160" fmla="*/ 1165299 h 1257374"/>
                  <a:gd name="connsiteX161" fmla="*/ 454025 w 755650"/>
                  <a:gd name="connsiteY161" fmla="*/ 1193874 h 1257374"/>
                  <a:gd name="connsiteX162" fmla="*/ 450850 w 755650"/>
                  <a:gd name="connsiteY162" fmla="*/ 1203399 h 1257374"/>
                  <a:gd name="connsiteX163" fmla="*/ 463550 w 755650"/>
                  <a:gd name="connsiteY163" fmla="*/ 1206574 h 1257374"/>
                  <a:gd name="connsiteX164" fmla="*/ 473075 w 755650"/>
                  <a:gd name="connsiteY164" fmla="*/ 1181174 h 1257374"/>
                  <a:gd name="connsiteX165" fmla="*/ 482600 w 755650"/>
                  <a:gd name="connsiteY165" fmla="*/ 1171649 h 1257374"/>
                  <a:gd name="connsiteX166" fmla="*/ 488950 w 755650"/>
                  <a:gd name="connsiteY166" fmla="*/ 1149424 h 1257374"/>
                  <a:gd name="connsiteX167" fmla="*/ 498475 w 755650"/>
                  <a:gd name="connsiteY167" fmla="*/ 1130374 h 1257374"/>
                  <a:gd name="connsiteX168" fmla="*/ 501650 w 755650"/>
                  <a:gd name="connsiteY168" fmla="*/ 1111324 h 1257374"/>
                  <a:gd name="connsiteX169" fmla="*/ 508000 w 755650"/>
                  <a:gd name="connsiteY169" fmla="*/ 1085924 h 1257374"/>
                  <a:gd name="connsiteX170" fmla="*/ 511175 w 755650"/>
                  <a:gd name="connsiteY170" fmla="*/ 1066874 h 1257374"/>
                  <a:gd name="connsiteX171" fmla="*/ 514350 w 755650"/>
                  <a:gd name="connsiteY171" fmla="*/ 1057349 h 1257374"/>
                  <a:gd name="connsiteX172" fmla="*/ 517525 w 755650"/>
                  <a:gd name="connsiteY172" fmla="*/ 1044649 h 1257374"/>
                  <a:gd name="connsiteX173" fmla="*/ 523875 w 755650"/>
                  <a:gd name="connsiteY173" fmla="*/ 949399 h 1257374"/>
                  <a:gd name="connsiteX174" fmla="*/ 527050 w 755650"/>
                  <a:gd name="connsiteY174" fmla="*/ 936699 h 1257374"/>
                  <a:gd name="connsiteX175" fmla="*/ 530225 w 755650"/>
                  <a:gd name="connsiteY175" fmla="*/ 917649 h 1257374"/>
                  <a:gd name="connsiteX176" fmla="*/ 533400 w 755650"/>
                  <a:gd name="connsiteY176" fmla="*/ 895424 h 1257374"/>
                  <a:gd name="connsiteX177" fmla="*/ 539750 w 755650"/>
                  <a:gd name="connsiteY177" fmla="*/ 876374 h 1257374"/>
                  <a:gd name="connsiteX178" fmla="*/ 546100 w 755650"/>
                  <a:gd name="connsiteY178" fmla="*/ 844624 h 1257374"/>
                  <a:gd name="connsiteX179" fmla="*/ 558800 w 755650"/>
                  <a:gd name="connsiteY179" fmla="*/ 796999 h 1257374"/>
                  <a:gd name="connsiteX180" fmla="*/ 561975 w 755650"/>
                  <a:gd name="connsiteY180" fmla="*/ 771599 h 1257374"/>
                  <a:gd name="connsiteX181" fmla="*/ 581025 w 755650"/>
                  <a:gd name="connsiteY181" fmla="*/ 758899 h 1257374"/>
                  <a:gd name="connsiteX182" fmla="*/ 584200 w 755650"/>
                  <a:gd name="connsiteY182" fmla="*/ 749374 h 1257374"/>
                  <a:gd name="connsiteX183" fmla="*/ 558800 w 755650"/>
                  <a:gd name="connsiteY183" fmla="*/ 749374 h 1257374"/>
                  <a:gd name="connsiteX184" fmla="*/ 549275 w 755650"/>
                  <a:gd name="connsiteY184" fmla="*/ 755724 h 1257374"/>
                  <a:gd name="connsiteX185" fmla="*/ 546100 w 755650"/>
                  <a:gd name="connsiteY185" fmla="*/ 777949 h 1257374"/>
                  <a:gd name="connsiteX186" fmla="*/ 523875 w 755650"/>
                  <a:gd name="connsiteY186" fmla="*/ 762074 h 1257374"/>
                  <a:gd name="connsiteX187" fmla="*/ 533400 w 755650"/>
                  <a:gd name="connsiteY187" fmla="*/ 736674 h 1257374"/>
                  <a:gd name="connsiteX188" fmla="*/ 539750 w 755650"/>
                  <a:gd name="connsiteY188" fmla="*/ 708099 h 1257374"/>
                  <a:gd name="connsiteX189" fmla="*/ 574675 w 755650"/>
                  <a:gd name="connsiteY189" fmla="*/ 711274 h 1257374"/>
                  <a:gd name="connsiteX190" fmla="*/ 584200 w 755650"/>
                  <a:gd name="connsiteY190" fmla="*/ 704924 h 1257374"/>
                  <a:gd name="connsiteX191" fmla="*/ 584200 w 755650"/>
                  <a:gd name="connsiteY191" fmla="*/ 660474 h 1257374"/>
                  <a:gd name="connsiteX192" fmla="*/ 571500 w 755650"/>
                  <a:gd name="connsiteY192" fmla="*/ 657299 h 1257374"/>
                  <a:gd name="connsiteX193" fmla="*/ 552450 w 755650"/>
                  <a:gd name="connsiteY193" fmla="*/ 666824 h 1257374"/>
                  <a:gd name="connsiteX194" fmla="*/ 536575 w 755650"/>
                  <a:gd name="connsiteY194" fmla="*/ 682699 h 1257374"/>
                  <a:gd name="connsiteX195" fmla="*/ 520700 w 755650"/>
                  <a:gd name="connsiteY195" fmla="*/ 679524 h 1257374"/>
                  <a:gd name="connsiteX196" fmla="*/ 498475 w 755650"/>
                  <a:gd name="connsiteY196" fmla="*/ 666824 h 1257374"/>
                  <a:gd name="connsiteX197" fmla="*/ 498475 w 755650"/>
                  <a:gd name="connsiteY197" fmla="*/ 635074 h 1257374"/>
                  <a:gd name="connsiteX198" fmla="*/ 508000 w 755650"/>
                  <a:gd name="connsiteY198" fmla="*/ 628724 h 1257374"/>
                  <a:gd name="connsiteX199" fmla="*/ 530225 w 755650"/>
                  <a:gd name="connsiteY199" fmla="*/ 612849 h 1257374"/>
                  <a:gd name="connsiteX200" fmla="*/ 549275 w 755650"/>
                  <a:gd name="connsiteY200" fmla="*/ 600149 h 1257374"/>
                  <a:gd name="connsiteX201" fmla="*/ 558800 w 755650"/>
                  <a:gd name="connsiteY201" fmla="*/ 593799 h 1257374"/>
                  <a:gd name="connsiteX202" fmla="*/ 561975 w 755650"/>
                  <a:gd name="connsiteY202" fmla="*/ 581099 h 1257374"/>
                  <a:gd name="connsiteX203" fmla="*/ 590550 w 755650"/>
                  <a:gd name="connsiteY203" fmla="*/ 581099 h 1257374"/>
                  <a:gd name="connsiteX204" fmla="*/ 587375 w 755650"/>
                  <a:gd name="connsiteY204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22275 w 755650"/>
                  <a:gd name="connsiteY67" fmla="*/ 368374 h 1257374"/>
                  <a:gd name="connsiteX68" fmla="*/ 406400 w 755650"/>
                  <a:gd name="connsiteY68" fmla="*/ 390599 h 1257374"/>
                  <a:gd name="connsiteX69" fmla="*/ 400050 w 755650"/>
                  <a:gd name="connsiteY69" fmla="*/ 396949 h 1257374"/>
                  <a:gd name="connsiteX70" fmla="*/ 387350 w 755650"/>
                  <a:gd name="connsiteY70" fmla="*/ 409649 h 1257374"/>
                  <a:gd name="connsiteX71" fmla="*/ 390525 w 755650"/>
                  <a:gd name="connsiteY71" fmla="*/ 409649 h 1257374"/>
                  <a:gd name="connsiteX72" fmla="*/ 377825 w 755650"/>
                  <a:gd name="connsiteY72" fmla="*/ 419174 h 1257374"/>
                  <a:gd name="connsiteX73" fmla="*/ 365125 w 755650"/>
                  <a:gd name="connsiteY73" fmla="*/ 428699 h 1257374"/>
                  <a:gd name="connsiteX74" fmla="*/ 349250 w 755650"/>
                  <a:gd name="connsiteY74" fmla="*/ 447749 h 1257374"/>
                  <a:gd name="connsiteX75" fmla="*/ 327025 w 755650"/>
                  <a:gd name="connsiteY75" fmla="*/ 457274 h 1257374"/>
                  <a:gd name="connsiteX76" fmla="*/ 320675 w 755650"/>
                  <a:gd name="connsiteY76" fmla="*/ 476324 h 1257374"/>
                  <a:gd name="connsiteX77" fmla="*/ 314325 w 755650"/>
                  <a:gd name="connsiteY77" fmla="*/ 473149 h 1257374"/>
                  <a:gd name="connsiteX78" fmla="*/ 311150 w 755650"/>
                  <a:gd name="connsiteY78" fmla="*/ 489024 h 1257374"/>
                  <a:gd name="connsiteX79" fmla="*/ 301625 w 755650"/>
                  <a:gd name="connsiteY79" fmla="*/ 508074 h 1257374"/>
                  <a:gd name="connsiteX80" fmla="*/ 276225 w 755650"/>
                  <a:gd name="connsiteY80" fmla="*/ 517599 h 1257374"/>
                  <a:gd name="connsiteX81" fmla="*/ 247650 w 755650"/>
                  <a:gd name="connsiteY81" fmla="*/ 520774 h 1257374"/>
                  <a:gd name="connsiteX82" fmla="*/ 241300 w 755650"/>
                  <a:gd name="connsiteY82" fmla="*/ 530299 h 1257374"/>
                  <a:gd name="connsiteX83" fmla="*/ 225425 w 755650"/>
                  <a:gd name="connsiteY83" fmla="*/ 558874 h 1257374"/>
                  <a:gd name="connsiteX84" fmla="*/ 219075 w 755650"/>
                  <a:gd name="connsiteY84" fmla="*/ 568399 h 1257374"/>
                  <a:gd name="connsiteX85" fmla="*/ 200025 w 755650"/>
                  <a:gd name="connsiteY85" fmla="*/ 587449 h 1257374"/>
                  <a:gd name="connsiteX86" fmla="*/ 184150 w 755650"/>
                  <a:gd name="connsiteY86" fmla="*/ 612849 h 1257374"/>
                  <a:gd name="connsiteX87" fmla="*/ 168275 w 755650"/>
                  <a:gd name="connsiteY87" fmla="*/ 628724 h 1257374"/>
                  <a:gd name="connsiteX88" fmla="*/ 158750 w 755650"/>
                  <a:gd name="connsiteY88" fmla="*/ 638249 h 1257374"/>
                  <a:gd name="connsiteX89" fmla="*/ 146050 w 755650"/>
                  <a:gd name="connsiteY89" fmla="*/ 641424 h 1257374"/>
                  <a:gd name="connsiteX90" fmla="*/ 136525 w 755650"/>
                  <a:gd name="connsiteY90" fmla="*/ 644599 h 1257374"/>
                  <a:gd name="connsiteX91" fmla="*/ 127000 w 755650"/>
                  <a:gd name="connsiteY91" fmla="*/ 654124 h 1257374"/>
                  <a:gd name="connsiteX92" fmla="*/ 117475 w 755650"/>
                  <a:gd name="connsiteY92" fmla="*/ 660474 h 1257374"/>
                  <a:gd name="connsiteX93" fmla="*/ 111125 w 755650"/>
                  <a:gd name="connsiteY93" fmla="*/ 669999 h 1257374"/>
                  <a:gd name="connsiteX94" fmla="*/ 101600 w 755650"/>
                  <a:gd name="connsiteY94" fmla="*/ 679524 h 1257374"/>
                  <a:gd name="connsiteX95" fmla="*/ 92075 w 755650"/>
                  <a:gd name="connsiteY95" fmla="*/ 698574 h 1257374"/>
                  <a:gd name="connsiteX96" fmla="*/ 76200 w 755650"/>
                  <a:gd name="connsiteY96" fmla="*/ 717624 h 1257374"/>
                  <a:gd name="connsiteX97" fmla="*/ 60325 w 755650"/>
                  <a:gd name="connsiteY97" fmla="*/ 736674 h 1257374"/>
                  <a:gd name="connsiteX98" fmla="*/ 50800 w 755650"/>
                  <a:gd name="connsiteY98" fmla="*/ 758899 h 1257374"/>
                  <a:gd name="connsiteX99" fmla="*/ 41275 w 755650"/>
                  <a:gd name="connsiteY99" fmla="*/ 771599 h 1257374"/>
                  <a:gd name="connsiteX100" fmla="*/ 34925 w 755650"/>
                  <a:gd name="connsiteY100" fmla="*/ 781124 h 1257374"/>
                  <a:gd name="connsiteX101" fmla="*/ 12700 w 755650"/>
                  <a:gd name="connsiteY101" fmla="*/ 793824 h 1257374"/>
                  <a:gd name="connsiteX102" fmla="*/ 3175 w 755650"/>
                  <a:gd name="connsiteY102" fmla="*/ 800174 h 1257374"/>
                  <a:gd name="connsiteX103" fmla="*/ 3175 w 755650"/>
                  <a:gd name="connsiteY103" fmla="*/ 825574 h 1257374"/>
                  <a:gd name="connsiteX104" fmla="*/ 6350 w 755650"/>
                  <a:gd name="connsiteY104" fmla="*/ 892249 h 1257374"/>
                  <a:gd name="connsiteX105" fmla="*/ 15875 w 755650"/>
                  <a:gd name="connsiteY105" fmla="*/ 962099 h 1257374"/>
                  <a:gd name="connsiteX106" fmla="*/ 19050 w 755650"/>
                  <a:gd name="connsiteY106" fmla="*/ 1009724 h 1257374"/>
                  <a:gd name="connsiteX107" fmla="*/ 25400 w 755650"/>
                  <a:gd name="connsiteY107" fmla="*/ 1063699 h 1257374"/>
                  <a:gd name="connsiteX108" fmla="*/ 28575 w 755650"/>
                  <a:gd name="connsiteY108" fmla="*/ 1104974 h 1257374"/>
                  <a:gd name="connsiteX109" fmla="*/ 34925 w 755650"/>
                  <a:gd name="connsiteY109" fmla="*/ 1158949 h 1257374"/>
                  <a:gd name="connsiteX110" fmla="*/ 38100 w 755650"/>
                  <a:gd name="connsiteY110" fmla="*/ 1209749 h 1257374"/>
                  <a:gd name="connsiteX111" fmla="*/ 41275 w 755650"/>
                  <a:gd name="connsiteY111" fmla="*/ 1254199 h 1257374"/>
                  <a:gd name="connsiteX112" fmla="*/ 50800 w 755650"/>
                  <a:gd name="connsiteY112" fmla="*/ 1257374 h 1257374"/>
                  <a:gd name="connsiteX113" fmla="*/ 60325 w 755650"/>
                  <a:gd name="connsiteY113" fmla="*/ 1254199 h 1257374"/>
                  <a:gd name="connsiteX114" fmla="*/ 73025 w 755650"/>
                  <a:gd name="connsiteY114" fmla="*/ 1247849 h 1257374"/>
                  <a:gd name="connsiteX115" fmla="*/ 104775 w 755650"/>
                  <a:gd name="connsiteY115" fmla="*/ 1244674 h 1257374"/>
                  <a:gd name="connsiteX116" fmla="*/ 101600 w 755650"/>
                  <a:gd name="connsiteY116" fmla="*/ 1235149 h 1257374"/>
                  <a:gd name="connsiteX117" fmla="*/ 104775 w 755650"/>
                  <a:gd name="connsiteY117" fmla="*/ 1225624 h 1257374"/>
                  <a:gd name="connsiteX118" fmla="*/ 123825 w 755650"/>
                  <a:gd name="connsiteY118" fmla="*/ 1216099 h 1257374"/>
                  <a:gd name="connsiteX119" fmla="*/ 133350 w 755650"/>
                  <a:gd name="connsiteY119" fmla="*/ 1206574 h 1257374"/>
                  <a:gd name="connsiteX120" fmla="*/ 136525 w 755650"/>
                  <a:gd name="connsiteY120" fmla="*/ 1197049 h 1257374"/>
                  <a:gd name="connsiteX121" fmla="*/ 155575 w 755650"/>
                  <a:gd name="connsiteY121" fmla="*/ 1206574 h 1257374"/>
                  <a:gd name="connsiteX122" fmla="*/ 158750 w 755650"/>
                  <a:gd name="connsiteY122" fmla="*/ 1219274 h 1257374"/>
                  <a:gd name="connsiteX123" fmla="*/ 196850 w 755650"/>
                  <a:gd name="connsiteY123" fmla="*/ 1222449 h 1257374"/>
                  <a:gd name="connsiteX124" fmla="*/ 203200 w 755650"/>
                  <a:gd name="connsiteY124" fmla="*/ 1212924 h 1257374"/>
                  <a:gd name="connsiteX125" fmla="*/ 209550 w 755650"/>
                  <a:gd name="connsiteY125" fmla="*/ 1190699 h 1257374"/>
                  <a:gd name="connsiteX126" fmla="*/ 228600 w 755650"/>
                  <a:gd name="connsiteY126" fmla="*/ 1177999 h 1257374"/>
                  <a:gd name="connsiteX127" fmla="*/ 244475 w 755650"/>
                  <a:gd name="connsiteY127" fmla="*/ 1158949 h 1257374"/>
                  <a:gd name="connsiteX128" fmla="*/ 247650 w 755650"/>
                  <a:gd name="connsiteY128" fmla="*/ 1146249 h 1257374"/>
                  <a:gd name="connsiteX129" fmla="*/ 250825 w 755650"/>
                  <a:gd name="connsiteY129" fmla="*/ 1136724 h 1257374"/>
                  <a:gd name="connsiteX130" fmla="*/ 257175 w 755650"/>
                  <a:gd name="connsiteY130" fmla="*/ 1108149 h 1257374"/>
                  <a:gd name="connsiteX131" fmla="*/ 263525 w 755650"/>
                  <a:gd name="connsiteY131" fmla="*/ 1098624 h 1257374"/>
                  <a:gd name="connsiteX132" fmla="*/ 269875 w 755650"/>
                  <a:gd name="connsiteY132" fmla="*/ 1079574 h 1257374"/>
                  <a:gd name="connsiteX133" fmla="*/ 273050 w 755650"/>
                  <a:gd name="connsiteY133" fmla="*/ 1070049 h 1257374"/>
                  <a:gd name="connsiteX134" fmla="*/ 285750 w 755650"/>
                  <a:gd name="connsiteY134" fmla="*/ 1050999 h 1257374"/>
                  <a:gd name="connsiteX135" fmla="*/ 295275 w 755650"/>
                  <a:gd name="connsiteY135" fmla="*/ 1028774 h 1257374"/>
                  <a:gd name="connsiteX136" fmla="*/ 307975 w 755650"/>
                  <a:gd name="connsiteY136" fmla="*/ 1025599 h 1257374"/>
                  <a:gd name="connsiteX137" fmla="*/ 317500 w 755650"/>
                  <a:gd name="connsiteY137" fmla="*/ 1019249 h 1257374"/>
                  <a:gd name="connsiteX138" fmla="*/ 342900 w 755650"/>
                  <a:gd name="connsiteY138" fmla="*/ 1028774 h 1257374"/>
                  <a:gd name="connsiteX139" fmla="*/ 346075 w 755650"/>
                  <a:gd name="connsiteY139" fmla="*/ 1038299 h 1257374"/>
                  <a:gd name="connsiteX140" fmla="*/ 355600 w 755650"/>
                  <a:gd name="connsiteY140" fmla="*/ 1031949 h 1257374"/>
                  <a:gd name="connsiteX141" fmla="*/ 358775 w 755650"/>
                  <a:gd name="connsiteY141" fmla="*/ 1022424 h 1257374"/>
                  <a:gd name="connsiteX142" fmla="*/ 365125 w 755650"/>
                  <a:gd name="connsiteY142" fmla="*/ 1012899 h 1257374"/>
                  <a:gd name="connsiteX143" fmla="*/ 368300 w 755650"/>
                  <a:gd name="connsiteY143" fmla="*/ 1003374 h 1257374"/>
                  <a:gd name="connsiteX144" fmla="*/ 377825 w 755650"/>
                  <a:gd name="connsiteY144" fmla="*/ 997024 h 1257374"/>
                  <a:gd name="connsiteX145" fmla="*/ 384175 w 755650"/>
                  <a:gd name="connsiteY145" fmla="*/ 987499 h 1257374"/>
                  <a:gd name="connsiteX146" fmla="*/ 390525 w 755650"/>
                  <a:gd name="connsiteY146" fmla="*/ 965274 h 1257374"/>
                  <a:gd name="connsiteX147" fmla="*/ 396875 w 755650"/>
                  <a:gd name="connsiteY147" fmla="*/ 952574 h 1257374"/>
                  <a:gd name="connsiteX148" fmla="*/ 403225 w 755650"/>
                  <a:gd name="connsiteY148" fmla="*/ 943049 h 1257374"/>
                  <a:gd name="connsiteX149" fmla="*/ 431800 w 755650"/>
                  <a:gd name="connsiteY149" fmla="*/ 923999 h 1257374"/>
                  <a:gd name="connsiteX150" fmla="*/ 438150 w 755650"/>
                  <a:gd name="connsiteY150" fmla="*/ 949399 h 1257374"/>
                  <a:gd name="connsiteX151" fmla="*/ 431800 w 755650"/>
                  <a:gd name="connsiteY151" fmla="*/ 981149 h 1257374"/>
                  <a:gd name="connsiteX152" fmla="*/ 422275 w 755650"/>
                  <a:gd name="connsiteY152" fmla="*/ 990674 h 1257374"/>
                  <a:gd name="connsiteX153" fmla="*/ 419100 w 755650"/>
                  <a:gd name="connsiteY153" fmla="*/ 1000199 h 1257374"/>
                  <a:gd name="connsiteX154" fmla="*/ 444500 w 755650"/>
                  <a:gd name="connsiteY154" fmla="*/ 1016074 h 1257374"/>
                  <a:gd name="connsiteX155" fmla="*/ 454025 w 755650"/>
                  <a:gd name="connsiteY155" fmla="*/ 1025599 h 1257374"/>
                  <a:gd name="connsiteX156" fmla="*/ 476250 w 755650"/>
                  <a:gd name="connsiteY156" fmla="*/ 1038299 h 1257374"/>
                  <a:gd name="connsiteX157" fmla="*/ 479425 w 755650"/>
                  <a:gd name="connsiteY157" fmla="*/ 1047824 h 1257374"/>
                  <a:gd name="connsiteX158" fmla="*/ 479425 w 755650"/>
                  <a:gd name="connsiteY158" fmla="*/ 1120849 h 1257374"/>
                  <a:gd name="connsiteX159" fmla="*/ 473075 w 755650"/>
                  <a:gd name="connsiteY159" fmla="*/ 1130374 h 1257374"/>
                  <a:gd name="connsiteX160" fmla="*/ 469900 w 755650"/>
                  <a:gd name="connsiteY160" fmla="*/ 1143074 h 1257374"/>
                  <a:gd name="connsiteX161" fmla="*/ 457200 w 755650"/>
                  <a:gd name="connsiteY161" fmla="*/ 1165299 h 1257374"/>
                  <a:gd name="connsiteX162" fmla="*/ 454025 w 755650"/>
                  <a:gd name="connsiteY162" fmla="*/ 1193874 h 1257374"/>
                  <a:gd name="connsiteX163" fmla="*/ 450850 w 755650"/>
                  <a:gd name="connsiteY163" fmla="*/ 1203399 h 1257374"/>
                  <a:gd name="connsiteX164" fmla="*/ 463550 w 755650"/>
                  <a:gd name="connsiteY164" fmla="*/ 1206574 h 1257374"/>
                  <a:gd name="connsiteX165" fmla="*/ 473075 w 755650"/>
                  <a:gd name="connsiteY165" fmla="*/ 1181174 h 1257374"/>
                  <a:gd name="connsiteX166" fmla="*/ 482600 w 755650"/>
                  <a:gd name="connsiteY166" fmla="*/ 1171649 h 1257374"/>
                  <a:gd name="connsiteX167" fmla="*/ 488950 w 755650"/>
                  <a:gd name="connsiteY167" fmla="*/ 1149424 h 1257374"/>
                  <a:gd name="connsiteX168" fmla="*/ 498475 w 755650"/>
                  <a:gd name="connsiteY168" fmla="*/ 1130374 h 1257374"/>
                  <a:gd name="connsiteX169" fmla="*/ 501650 w 755650"/>
                  <a:gd name="connsiteY169" fmla="*/ 1111324 h 1257374"/>
                  <a:gd name="connsiteX170" fmla="*/ 508000 w 755650"/>
                  <a:gd name="connsiteY170" fmla="*/ 1085924 h 1257374"/>
                  <a:gd name="connsiteX171" fmla="*/ 511175 w 755650"/>
                  <a:gd name="connsiteY171" fmla="*/ 1066874 h 1257374"/>
                  <a:gd name="connsiteX172" fmla="*/ 514350 w 755650"/>
                  <a:gd name="connsiteY172" fmla="*/ 1057349 h 1257374"/>
                  <a:gd name="connsiteX173" fmla="*/ 517525 w 755650"/>
                  <a:gd name="connsiteY173" fmla="*/ 1044649 h 1257374"/>
                  <a:gd name="connsiteX174" fmla="*/ 523875 w 755650"/>
                  <a:gd name="connsiteY174" fmla="*/ 949399 h 1257374"/>
                  <a:gd name="connsiteX175" fmla="*/ 527050 w 755650"/>
                  <a:gd name="connsiteY175" fmla="*/ 936699 h 1257374"/>
                  <a:gd name="connsiteX176" fmla="*/ 530225 w 755650"/>
                  <a:gd name="connsiteY176" fmla="*/ 917649 h 1257374"/>
                  <a:gd name="connsiteX177" fmla="*/ 533400 w 755650"/>
                  <a:gd name="connsiteY177" fmla="*/ 895424 h 1257374"/>
                  <a:gd name="connsiteX178" fmla="*/ 539750 w 755650"/>
                  <a:gd name="connsiteY178" fmla="*/ 876374 h 1257374"/>
                  <a:gd name="connsiteX179" fmla="*/ 546100 w 755650"/>
                  <a:gd name="connsiteY179" fmla="*/ 844624 h 1257374"/>
                  <a:gd name="connsiteX180" fmla="*/ 558800 w 755650"/>
                  <a:gd name="connsiteY180" fmla="*/ 796999 h 1257374"/>
                  <a:gd name="connsiteX181" fmla="*/ 561975 w 755650"/>
                  <a:gd name="connsiteY181" fmla="*/ 771599 h 1257374"/>
                  <a:gd name="connsiteX182" fmla="*/ 581025 w 755650"/>
                  <a:gd name="connsiteY182" fmla="*/ 758899 h 1257374"/>
                  <a:gd name="connsiteX183" fmla="*/ 584200 w 755650"/>
                  <a:gd name="connsiteY183" fmla="*/ 749374 h 1257374"/>
                  <a:gd name="connsiteX184" fmla="*/ 558800 w 755650"/>
                  <a:gd name="connsiteY184" fmla="*/ 749374 h 1257374"/>
                  <a:gd name="connsiteX185" fmla="*/ 549275 w 755650"/>
                  <a:gd name="connsiteY185" fmla="*/ 755724 h 1257374"/>
                  <a:gd name="connsiteX186" fmla="*/ 546100 w 755650"/>
                  <a:gd name="connsiteY186" fmla="*/ 777949 h 1257374"/>
                  <a:gd name="connsiteX187" fmla="*/ 523875 w 755650"/>
                  <a:gd name="connsiteY187" fmla="*/ 762074 h 1257374"/>
                  <a:gd name="connsiteX188" fmla="*/ 533400 w 755650"/>
                  <a:gd name="connsiteY188" fmla="*/ 736674 h 1257374"/>
                  <a:gd name="connsiteX189" fmla="*/ 539750 w 755650"/>
                  <a:gd name="connsiteY189" fmla="*/ 708099 h 1257374"/>
                  <a:gd name="connsiteX190" fmla="*/ 574675 w 755650"/>
                  <a:gd name="connsiteY190" fmla="*/ 711274 h 1257374"/>
                  <a:gd name="connsiteX191" fmla="*/ 584200 w 755650"/>
                  <a:gd name="connsiteY191" fmla="*/ 704924 h 1257374"/>
                  <a:gd name="connsiteX192" fmla="*/ 584200 w 755650"/>
                  <a:gd name="connsiteY192" fmla="*/ 660474 h 1257374"/>
                  <a:gd name="connsiteX193" fmla="*/ 571500 w 755650"/>
                  <a:gd name="connsiteY193" fmla="*/ 657299 h 1257374"/>
                  <a:gd name="connsiteX194" fmla="*/ 552450 w 755650"/>
                  <a:gd name="connsiteY194" fmla="*/ 666824 h 1257374"/>
                  <a:gd name="connsiteX195" fmla="*/ 536575 w 755650"/>
                  <a:gd name="connsiteY195" fmla="*/ 682699 h 1257374"/>
                  <a:gd name="connsiteX196" fmla="*/ 520700 w 755650"/>
                  <a:gd name="connsiteY196" fmla="*/ 679524 h 1257374"/>
                  <a:gd name="connsiteX197" fmla="*/ 498475 w 755650"/>
                  <a:gd name="connsiteY197" fmla="*/ 666824 h 1257374"/>
                  <a:gd name="connsiteX198" fmla="*/ 498475 w 755650"/>
                  <a:gd name="connsiteY198" fmla="*/ 635074 h 1257374"/>
                  <a:gd name="connsiteX199" fmla="*/ 508000 w 755650"/>
                  <a:gd name="connsiteY199" fmla="*/ 628724 h 1257374"/>
                  <a:gd name="connsiteX200" fmla="*/ 530225 w 755650"/>
                  <a:gd name="connsiteY200" fmla="*/ 612849 h 1257374"/>
                  <a:gd name="connsiteX201" fmla="*/ 549275 w 755650"/>
                  <a:gd name="connsiteY201" fmla="*/ 600149 h 1257374"/>
                  <a:gd name="connsiteX202" fmla="*/ 558800 w 755650"/>
                  <a:gd name="connsiteY202" fmla="*/ 593799 h 1257374"/>
                  <a:gd name="connsiteX203" fmla="*/ 561975 w 755650"/>
                  <a:gd name="connsiteY203" fmla="*/ 581099 h 1257374"/>
                  <a:gd name="connsiteX204" fmla="*/ 590550 w 755650"/>
                  <a:gd name="connsiteY204" fmla="*/ 581099 h 1257374"/>
                  <a:gd name="connsiteX205" fmla="*/ 587375 w 755650"/>
                  <a:gd name="connsiteY205" fmla="*/ 565224 h 1257374"/>
                  <a:gd name="connsiteX0" fmla="*/ 587375 w 755650"/>
                  <a:gd name="connsiteY0" fmla="*/ 565224 h 1257374"/>
                  <a:gd name="connsiteX1" fmla="*/ 593725 w 755650"/>
                  <a:gd name="connsiteY1" fmla="*/ 546174 h 1257374"/>
                  <a:gd name="connsiteX2" fmla="*/ 577850 w 755650"/>
                  <a:gd name="connsiteY2" fmla="*/ 530299 h 1257374"/>
                  <a:gd name="connsiteX3" fmla="*/ 581025 w 755650"/>
                  <a:gd name="connsiteY3" fmla="*/ 511249 h 1257374"/>
                  <a:gd name="connsiteX4" fmla="*/ 584200 w 755650"/>
                  <a:gd name="connsiteY4" fmla="*/ 495374 h 1257374"/>
                  <a:gd name="connsiteX5" fmla="*/ 581025 w 755650"/>
                  <a:gd name="connsiteY5" fmla="*/ 473149 h 1257374"/>
                  <a:gd name="connsiteX6" fmla="*/ 584200 w 755650"/>
                  <a:gd name="connsiteY6" fmla="*/ 450924 h 1257374"/>
                  <a:gd name="connsiteX7" fmla="*/ 587375 w 755650"/>
                  <a:gd name="connsiteY7" fmla="*/ 438224 h 1257374"/>
                  <a:gd name="connsiteX8" fmla="*/ 590550 w 755650"/>
                  <a:gd name="connsiteY8" fmla="*/ 415999 h 1257374"/>
                  <a:gd name="connsiteX9" fmla="*/ 596900 w 755650"/>
                  <a:gd name="connsiteY9" fmla="*/ 396949 h 1257374"/>
                  <a:gd name="connsiteX10" fmla="*/ 603250 w 755650"/>
                  <a:gd name="connsiteY10" fmla="*/ 377899 h 1257374"/>
                  <a:gd name="connsiteX11" fmla="*/ 606425 w 755650"/>
                  <a:gd name="connsiteY11" fmla="*/ 368374 h 1257374"/>
                  <a:gd name="connsiteX12" fmla="*/ 635000 w 755650"/>
                  <a:gd name="connsiteY12" fmla="*/ 346149 h 1257374"/>
                  <a:gd name="connsiteX13" fmla="*/ 644525 w 755650"/>
                  <a:gd name="connsiteY13" fmla="*/ 339799 h 1257374"/>
                  <a:gd name="connsiteX14" fmla="*/ 663575 w 755650"/>
                  <a:gd name="connsiteY14" fmla="*/ 323924 h 1257374"/>
                  <a:gd name="connsiteX15" fmla="*/ 679450 w 755650"/>
                  <a:gd name="connsiteY15" fmla="*/ 304874 h 1257374"/>
                  <a:gd name="connsiteX16" fmla="*/ 682625 w 755650"/>
                  <a:gd name="connsiteY16" fmla="*/ 292174 h 1257374"/>
                  <a:gd name="connsiteX17" fmla="*/ 698500 w 755650"/>
                  <a:gd name="connsiteY17" fmla="*/ 273124 h 1257374"/>
                  <a:gd name="connsiteX18" fmla="*/ 708025 w 755650"/>
                  <a:gd name="connsiteY18" fmla="*/ 266774 h 1257374"/>
                  <a:gd name="connsiteX19" fmla="*/ 727075 w 755650"/>
                  <a:gd name="connsiteY19" fmla="*/ 250899 h 1257374"/>
                  <a:gd name="connsiteX20" fmla="*/ 736600 w 755650"/>
                  <a:gd name="connsiteY20" fmla="*/ 231849 h 1257374"/>
                  <a:gd name="connsiteX21" fmla="*/ 742950 w 755650"/>
                  <a:gd name="connsiteY21" fmla="*/ 212799 h 1257374"/>
                  <a:gd name="connsiteX22" fmla="*/ 746125 w 755650"/>
                  <a:gd name="connsiteY22" fmla="*/ 203274 h 1257374"/>
                  <a:gd name="connsiteX23" fmla="*/ 749300 w 755650"/>
                  <a:gd name="connsiteY23" fmla="*/ 193749 h 1257374"/>
                  <a:gd name="connsiteX24" fmla="*/ 755650 w 755650"/>
                  <a:gd name="connsiteY24" fmla="*/ 168349 h 1257374"/>
                  <a:gd name="connsiteX25" fmla="*/ 752475 w 755650"/>
                  <a:gd name="connsiteY25" fmla="*/ 158824 h 1257374"/>
                  <a:gd name="connsiteX26" fmla="*/ 742950 w 755650"/>
                  <a:gd name="connsiteY26" fmla="*/ 152474 h 1257374"/>
                  <a:gd name="connsiteX27" fmla="*/ 746125 w 755650"/>
                  <a:gd name="connsiteY27" fmla="*/ 142949 h 1257374"/>
                  <a:gd name="connsiteX28" fmla="*/ 752475 w 755650"/>
                  <a:gd name="connsiteY28" fmla="*/ 117549 h 1257374"/>
                  <a:gd name="connsiteX29" fmla="*/ 749300 w 755650"/>
                  <a:gd name="connsiteY29" fmla="*/ 98499 h 1257374"/>
                  <a:gd name="connsiteX30" fmla="*/ 746125 w 755650"/>
                  <a:gd name="connsiteY30" fmla="*/ 85799 h 1257374"/>
                  <a:gd name="connsiteX31" fmla="*/ 739775 w 755650"/>
                  <a:gd name="connsiteY31" fmla="*/ 95324 h 1257374"/>
                  <a:gd name="connsiteX32" fmla="*/ 720725 w 755650"/>
                  <a:gd name="connsiteY32" fmla="*/ 92149 h 1257374"/>
                  <a:gd name="connsiteX33" fmla="*/ 711200 w 755650"/>
                  <a:gd name="connsiteY33" fmla="*/ 73099 h 1257374"/>
                  <a:gd name="connsiteX34" fmla="*/ 704850 w 755650"/>
                  <a:gd name="connsiteY34" fmla="*/ 63574 h 1257374"/>
                  <a:gd name="connsiteX35" fmla="*/ 701675 w 755650"/>
                  <a:gd name="connsiteY35" fmla="*/ 54049 h 1257374"/>
                  <a:gd name="connsiteX36" fmla="*/ 688975 w 755650"/>
                  <a:gd name="connsiteY36" fmla="*/ 31824 h 1257374"/>
                  <a:gd name="connsiteX37" fmla="*/ 685800 w 755650"/>
                  <a:gd name="connsiteY37" fmla="*/ 22299 h 1257374"/>
                  <a:gd name="connsiteX38" fmla="*/ 682625 w 755650"/>
                  <a:gd name="connsiteY38" fmla="*/ 9599 h 1257374"/>
                  <a:gd name="connsiteX39" fmla="*/ 657225 w 755650"/>
                  <a:gd name="connsiteY39" fmla="*/ 6424 h 1257374"/>
                  <a:gd name="connsiteX40" fmla="*/ 638175 w 755650"/>
                  <a:gd name="connsiteY40" fmla="*/ 74 h 1257374"/>
                  <a:gd name="connsiteX41" fmla="*/ 609600 w 755650"/>
                  <a:gd name="connsiteY41" fmla="*/ 3249 h 1257374"/>
                  <a:gd name="connsiteX42" fmla="*/ 593725 w 755650"/>
                  <a:gd name="connsiteY42" fmla="*/ 6424 h 1257374"/>
                  <a:gd name="connsiteX43" fmla="*/ 558800 w 755650"/>
                  <a:gd name="connsiteY43" fmla="*/ 15949 h 1257374"/>
                  <a:gd name="connsiteX44" fmla="*/ 555625 w 755650"/>
                  <a:gd name="connsiteY44" fmla="*/ 28649 h 1257374"/>
                  <a:gd name="connsiteX45" fmla="*/ 574675 w 755650"/>
                  <a:gd name="connsiteY45" fmla="*/ 41349 h 1257374"/>
                  <a:gd name="connsiteX46" fmla="*/ 584200 w 755650"/>
                  <a:gd name="connsiteY46" fmla="*/ 38174 h 1257374"/>
                  <a:gd name="connsiteX47" fmla="*/ 596900 w 755650"/>
                  <a:gd name="connsiteY47" fmla="*/ 31824 h 1257374"/>
                  <a:gd name="connsiteX48" fmla="*/ 622300 w 755650"/>
                  <a:gd name="connsiteY48" fmla="*/ 25474 h 1257374"/>
                  <a:gd name="connsiteX49" fmla="*/ 635000 w 755650"/>
                  <a:gd name="connsiteY49" fmla="*/ 22299 h 1257374"/>
                  <a:gd name="connsiteX50" fmla="*/ 644525 w 755650"/>
                  <a:gd name="connsiteY50" fmla="*/ 31824 h 1257374"/>
                  <a:gd name="connsiteX51" fmla="*/ 635000 w 755650"/>
                  <a:gd name="connsiteY51" fmla="*/ 44524 h 1257374"/>
                  <a:gd name="connsiteX52" fmla="*/ 619125 w 755650"/>
                  <a:gd name="connsiteY52" fmla="*/ 57224 h 1257374"/>
                  <a:gd name="connsiteX53" fmla="*/ 555625 w 755650"/>
                  <a:gd name="connsiteY53" fmla="*/ 60399 h 1257374"/>
                  <a:gd name="connsiteX54" fmla="*/ 514350 w 755650"/>
                  <a:gd name="connsiteY54" fmla="*/ 63574 h 1257374"/>
                  <a:gd name="connsiteX55" fmla="*/ 517525 w 755650"/>
                  <a:gd name="connsiteY55" fmla="*/ 95324 h 1257374"/>
                  <a:gd name="connsiteX56" fmla="*/ 520700 w 755650"/>
                  <a:gd name="connsiteY56" fmla="*/ 108024 h 1257374"/>
                  <a:gd name="connsiteX57" fmla="*/ 523875 w 755650"/>
                  <a:gd name="connsiteY57" fmla="*/ 161999 h 1257374"/>
                  <a:gd name="connsiteX58" fmla="*/ 520700 w 755650"/>
                  <a:gd name="connsiteY58" fmla="*/ 219149 h 1257374"/>
                  <a:gd name="connsiteX59" fmla="*/ 517525 w 755650"/>
                  <a:gd name="connsiteY59" fmla="*/ 231849 h 1257374"/>
                  <a:gd name="connsiteX60" fmla="*/ 504825 w 755650"/>
                  <a:gd name="connsiteY60" fmla="*/ 250899 h 1257374"/>
                  <a:gd name="connsiteX61" fmla="*/ 498475 w 755650"/>
                  <a:gd name="connsiteY61" fmla="*/ 273124 h 1257374"/>
                  <a:gd name="connsiteX62" fmla="*/ 482600 w 755650"/>
                  <a:gd name="connsiteY62" fmla="*/ 295349 h 1257374"/>
                  <a:gd name="connsiteX63" fmla="*/ 469900 w 755650"/>
                  <a:gd name="connsiteY63" fmla="*/ 314399 h 1257374"/>
                  <a:gd name="connsiteX64" fmla="*/ 463550 w 755650"/>
                  <a:gd name="connsiteY64" fmla="*/ 323924 h 1257374"/>
                  <a:gd name="connsiteX65" fmla="*/ 454025 w 755650"/>
                  <a:gd name="connsiteY65" fmla="*/ 336624 h 1257374"/>
                  <a:gd name="connsiteX66" fmla="*/ 444500 w 755650"/>
                  <a:gd name="connsiteY66" fmla="*/ 342974 h 1257374"/>
                  <a:gd name="connsiteX67" fmla="*/ 422275 w 755650"/>
                  <a:gd name="connsiteY67" fmla="*/ 368374 h 1257374"/>
                  <a:gd name="connsiteX68" fmla="*/ 406400 w 755650"/>
                  <a:gd name="connsiteY68" fmla="*/ 390599 h 1257374"/>
                  <a:gd name="connsiteX69" fmla="*/ 400050 w 755650"/>
                  <a:gd name="connsiteY69" fmla="*/ 396949 h 1257374"/>
                  <a:gd name="connsiteX70" fmla="*/ 387350 w 755650"/>
                  <a:gd name="connsiteY70" fmla="*/ 409649 h 1257374"/>
                  <a:gd name="connsiteX71" fmla="*/ 390525 w 755650"/>
                  <a:gd name="connsiteY71" fmla="*/ 409649 h 1257374"/>
                  <a:gd name="connsiteX72" fmla="*/ 377825 w 755650"/>
                  <a:gd name="connsiteY72" fmla="*/ 419174 h 1257374"/>
                  <a:gd name="connsiteX73" fmla="*/ 365125 w 755650"/>
                  <a:gd name="connsiteY73" fmla="*/ 428699 h 1257374"/>
                  <a:gd name="connsiteX74" fmla="*/ 349250 w 755650"/>
                  <a:gd name="connsiteY74" fmla="*/ 447749 h 1257374"/>
                  <a:gd name="connsiteX75" fmla="*/ 336550 w 755650"/>
                  <a:gd name="connsiteY75" fmla="*/ 460449 h 1257374"/>
                  <a:gd name="connsiteX76" fmla="*/ 320675 w 755650"/>
                  <a:gd name="connsiteY76" fmla="*/ 476324 h 1257374"/>
                  <a:gd name="connsiteX77" fmla="*/ 314325 w 755650"/>
                  <a:gd name="connsiteY77" fmla="*/ 473149 h 1257374"/>
                  <a:gd name="connsiteX78" fmla="*/ 311150 w 755650"/>
                  <a:gd name="connsiteY78" fmla="*/ 489024 h 1257374"/>
                  <a:gd name="connsiteX79" fmla="*/ 301625 w 755650"/>
                  <a:gd name="connsiteY79" fmla="*/ 508074 h 1257374"/>
                  <a:gd name="connsiteX80" fmla="*/ 276225 w 755650"/>
                  <a:gd name="connsiteY80" fmla="*/ 517599 h 1257374"/>
                  <a:gd name="connsiteX81" fmla="*/ 247650 w 755650"/>
                  <a:gd name="connsiteY81" fmla="*/ 520774 h 1257374"/>
                  <a:gd name="connsiteX82" fmla="*/ 241300 w 755650"/>
                  <a:gd name="connsiteY82" fmla="*/ 530299 h 1257374"/>
                  <a:gd name="connsiteX83" fmla="*/ 225425 w 755650"/>
                  <a:gd name="connsiteY83" fmla="*/ 558874 h 1257374"/>
                  <a:gd name="connsiteX84" fmla="*/ 219075 w 755650"/>
                  <a:gd name="connsiteY84" fmla="*/ 568399 h 1257374"/>
                  <a:gd name="connsiteX85" fmla="*/ 200025 w 755650"/>
                  <a:gd name="connsiteY85" fmla="*/ 587449 h 1257374"/>
                  <a:gd name="connsiteX86" fmla="*/ 184150 w 755650"/>
                  <a:gd name="connsiteY86" fmla="*/ 612849 h 1257374"/>
                  <a:gd name="connsiteX87" fmla="*/ 168275 w 755650"/>
                  <a:gd name="connsiteY87" fmla="*/ 628724 h 1257374"/>
                  <a:gd name="connsiteX88" fmla="*/ 158750 w 755650"/>
                  <a:gd name="connsiteY88" fmla="*/ 638249 h 1257374"/>
                  <a:gd name="connsiteX89" fmla="*/ 146050 w 755650"/>
                  <a:gd name="connsiteY89" fmla="*/ 641424 h 1257374"/>
                  <a:gd name="connsiteX90" fmla="*/ 136525 w 755650"/>
                  <a:gd name="connsiteY90" fmla="*/ 644599 h 1257374"/>
                  <a:gd name="connsiteX91" fmla="*/ 127000 w 755650"/>
                  <a:gd name="connsiteY91" fmla="*/ 654124 h 1257374"/>
                  <a:gd name="connsiteX92" fmla="*/ 117475 w 755650"/>
                  <a:gd name="connsiteY92" fmla="*/ 660474 h 1257374"/>
                  <a:gd name="connsiteX93" fmla="*/ 111125 w 755650"/>
                  <a:gd name="connsiteY93" fmla="*/ 669999 h 1257374"/>
                  <a:gd name="connsiteX94" fmla="*/ 101600 w 755650"/>
                  <a:gd name="connsiteY94" fmla="*/ 679524 h 1257374"/>
                  <a:gd name="connsiteX95" fmla="*/ 92075 w 755650"/>
                  <a:gd name="connsiteY95" fmla="*/ 698574 h 1257374"/>
                  <a:gd name="connsiteX96" fmla="*/ 76200 w 755650"/>
                  <a:gd name="connsiteY96" fmla="*/ 717624 h 1257374"/>
                  <a:gd name="connsiteX97" fmla="*/ 60325 w 755650"/>
                  <a:gd name="connsiteY97" fmla="*/ 736674 h 1257374"/>
                  <a:gd name="connsiteX98" fmla="*/ 50800 w 755650"/>
                  <a:gd name="connsiteY98" fmla="*/ 758899 h 1257374"/>
                  <a:gd name="connsiteX99" fmla="*/ 41275 w 755650"/>
                  <a:gd name="connsiteY99" fmla="*/ 771599 h 1257374"/>
                  <a:gd name="connsiteX100" fmla="*/ 34925 w 755650"/>
                  <a:gd name="connsiteY100" fmla="*/ 781124 h 1257374"/>
                  <a:gd name="connsiteX101" fmla="*/ 12700 w 755650"/>
                  <a:gd name="connsiteY101" fmla="*/ 793824 h 1257374"/>
                  <a:gd name="connsiteX102" fmla="*/ 3175 w 755650"/>
                  <a:gd name="connsiteY102" fmla="*/ 800174 h 1257374"/>
                  <a:gd name="connsiteX103" fmla="*/ 3175 w 755650"/>
                  <a:gd name="connsiteY103" fmla="*/ 825574 h 1257374"/>
                  <a:gd name="connsiteX104" fmla="*/ 6350 w 755650"/>
                  <a:gd name="connsiteY104" fmla="*/ 892249 h 1257374"/>
                  <a:gd name="connsiteX105" fmla="*/ 15875 w 755650"/>
                  <a:gd name="connsiteY105" fmla="*/ 962099 h 1257374"/>
                  <a:gd name="connsiteX106" fmla="*/ 19050 w 755650"/>
                  <a:gd name="connsiteY106" fmla="*/ 1009724 h 1257374"/>
                  <a:gd name="connsiteX107" fmla="*/ 25400 w 755650"/>
                  <a:gd name="connsiteY107" fmla="*/ 1063699 h 1257374"/>
                  <a:gd name="connsiteX108" fmla="*/ 28575 w 755650"/>
                  <a:gd name="connsiteY108" fmla="*/ 1104974 h 1257374"/>
                  <a:gd name="connsiteX109" fmla="*/ 34925 w 755650"/>
                  <a:gd name="connsiteY109" fmla="*/ 1158949 h 1257374"/>
                  <a:gd name="connsiteX110" fmla="*/ 38100 w 755650"/>
                  <a:gd name="connsiteY110" fmla="*/ 1209749 h 1257374"/>
                  <a:gd name="connsiteX111" fmla="*/ 41275 w 755650"/>
                  <a:gd name="connsiteY111" fmla="*/ 1254199 h 1257374"/>
                  <a:gd name="connsiteX112" fmla="*/ 50800 w 755650"/>
                  <a:gd name="connsiteY112" fmla="*/ 1257374 h 1257374"/>
                  <a:gd name="connsiteX113" fmla="*/ 60325 w 755650"/>
                  <a:gd name="connsiteY113" fmla="*/ 1254199 h 1257374"/>
                  <a:gd name="connsiteX114" fmla="*/ 73025 w 755650"/>
                  <a:gd name="connsiteY114" fmla="*/ 1247849 h 1257374"/>
                  <a:gd name="connsiteX115" fmla="*/ 104775 w 755650"/>
                  <a:gd name="connsiteY115" fmla="*/ 1244674 h 1257374"/>
                  <a:gd name="connsiteX116" fmla="*/ 101600 w 755650"/>
                  <a:gd name="connsiteY116" fmla="*/ 1235149 h 1257374"/>
                  <a:gd name="connsiteX117" fmla="*/ 104775 w 755650"/>
                  <a:gd name="connsiteY117" fmla="*/ 1225624 h 1257374"/>
                  <a:gd name="connsiteX118" fmla="*/ 123825 w 755650"/>
                  <a:gd name="connsiteY118" fmla="*/ 1216099 h 1257374"/>
                  <a:gd name="connsiteX119" fmla="*/ 133350 w 755650"/>
                  <a:gd name="connsiteY119" fmla="*/ 1206574 h 1257374"/>
                  <a:gd name="connsiteX120" fmla="*/ 136525 w 755650"/>
                  <a:gd name="connsiteY120" fmla="*/ 1197049 h 1257374"/>
                  <a:gd name="connsiteX121" fmla="*/ 155575 w 755650"/>
                  <a:gd name="connsiteY121" fmla="*/ 1206574 h 1257374"/>
                  <a:gd name="connsiteX122" fmla="*/ 158750 w 755650"/>
                  <a:gd name="connsiteY122" fmla="*/ 1219274 h 1257374"/>
                  <a:gd name="connsiteX123" fmla="*/ 196850 w 755650"/>
                  <a:gd name="connsiteY123" fmla="*/ 1222449 h 1257374"/>
                  <a:gd name="connsiteX124" fmla="*/ 203200 w 755650"/>
                  <a:gd name="connsiteY124" fmla="*/ 1212924 h 1257374"/>
                  <a:gd name="connsiteX125" fmla="*/ 209550 w 755650"/>
                  <a:gd name="connsiteY125" fmla="*/ 1190699 h 1257374"/>
                  <a:gd name="connsiteX126" fmla="*/ 228600 w 755650"/>
                  <a:gd name="connsiteY126" fmla="*/ 1177999 h 1257374"/>
                  <a:gd name="connsiteX127" fmla="*/ 244475 w 755650"/>
                  <a:gd name="connsiteY127" fmla="*/ 1158949 h 1257374"/>
                  <a:gd name="connsiteX128" fmla="*/ 247650 w 755650"/>
                  <a:gd name="connsiteY128" fmla="*/ 1146249 h 1257374"/>
                  <a:gd name="connsiteX129" fmla="*/ 250825 w 755650"/>
                  <a:gd name="connsiteY129" fmla="*/ 1136724 h 1257374"/>
                  <a:gd name="connsiteX130" fmla="*/ 257175 w 755650"/>
                  <a:gd name="connsiteY130" fmla="*/ 1108149 h 1257374"/>
                  <a:gd name="connsiteX131" fmla="*/ 263525 w 755650"/>
                  <a:gd name="connsiteY131" fmla="*/ 1098624 h 1257374"/>
                  <a:gd name="connsiteX132" fmla="*/ 269875 w 755650"/>
                  <a:gd name="connsiteY132" fmla="*/ 1079574 h 1257374"/>
                  <a:gd name="connsiteX133" fmla="*/ 273050 w 755650"/>
                  <a:gd name="connsiteY133" fmla="*/ 1070049 h 1257374"/>
                  <a:gd name="connsiteX134" fmla="*/ 285750 w 755650"/>
                  <a:gd name="connsiteY134" fmla="*/ 1050999 h 1257374"/>
                  <a:gd name="connsiteX135" fmla="*/ 295275 w 755650"/>
                  <a:gd name="connsiteY135" fmla="*/ 1028774 h 1257374"/>
                  <a:gd name="connsiteX136" fmla="*/ 307975 w 755650"/>
                  <a:gd name="connsiteY136" fmla="*/ 1025599 h 1257374"/>
                  <a:gd name="connsiteX137" fmla="*/ 317500 w 755650"/>
                  <a:gd name="connsiteY137" fmla="*/ 1019249 h 1257374"/>
                  <a:gd name="connsiteX138" fmla="*/ 342900 w 755650"/>
                  <a:gd name="connsiteY138" fmla="*/ 1028774 h 1257374"/>
                  <a:gd name="connsiteX139" fmla="*/ 346075 w 755650"/>
                  <a:gd name="connsiteY139" fmla="*/ 1038299 h 1257374"/>
                  <a:gd name="connsiteX140" fmla="*/ 355600 w 755650"/>
                  <a:gd name="connsiteY140" fmla="*/ 1031949 h 1257374"/>
                  <a:gd name="connsiteX141" fmla="*/ 358775 w 755650"/>
                  <a:gd name="connsiteY141" fmla="*/ 1022424 h 1257374"/>
                  <a:gd name="connsiteX142" fmla="*/ 365125 w 755650"/>
                  <a:gd name="connsiteY142" fmla="*/ 1012899 h 1257374"/>
                  <a:gd name="connsiteX143" fmla="*/ 368300 w 755650"/>
                  <a:gd name="connsiteY143" fmla="*/ 1003374 h 1257374"/>
                  <a:gd name="connsiteX144" fmla="*/ 377825 w 755650"/>
                  <a:gd name="connsiteY144" fmla="*/ 997024 h 1257374"/>
                  <a:gd name="connsiteX145" fmla="*/ 384175 w 755650"/>
                  <a:gd name="connsiteY145" fmla="*/ 987499 h 1257374"/>
                  <a:gd name="connsiteX146" fmla="*/ 390525 w 755650"/>
                  <a:gd name="connsiteY146" fmla="*/ 965274 h 1257374"/>
                  <a:gd name="connsiteX147" fmla="*/ 396875 w 755650"/>
                  <a:gd name="connsiteY147" fmla="*/ 952574 h 1257374"/>
                  <a:gd name="connsiteX148" fmla="*/ 403225 w 755650"/>
                  <a:gd name="connsiteY148" fmla="*/ 943049 h 1257374"/>
                  <a:gd name="connsiteX149" fmla="*/ 431800 w 755650"/>
                  <a:gd name="connsiteY149" fmla="*/ 923999 h 1257374"/>
                  <a:gd name="connsiteX150" fmla="*/ 438150 w 755650"/>
                  <a:gd name="connsiteY150" fmla="*/ 949399 h 1257374"/>
                  <a:gd name="connsiteX151" fmla="*/ 431800 w 755650"/>
                  <a:gd name="connsiteY151" fmla="*/ 981149 h 1257374"/>
                  <a:gd name="connsiteX152" fmla="*/ 422275 w 755650"/>
                  <a:gd name="connsiteY152" fmla="*/ 990674 h 1257374"/>
                  <a:gd name="connsiteX153" fmla="*/ 419100 w 755650"/>
                  <a:gd name="connsiteY153" fmla="*/ 1000199 h 1257374"/>
                  <a:gd name="connsiteX154" fmla="*/ 444500 w 755650"/>
                  <a:gd name="connsiteY154" fmla="*/ 1016074 h 1257374"/>
                  <a:gd name="connsiteX155" fmla="*/ 454025 w 755650"/>
                  <a:gd name="connsiteY155" fmla="*/ 1025599 h 1257374"/>
                  <a:gd name="connsiteX156" fmla="*/ 476250 w 755650"/>
                  <a:gd name="connsiteY156" fmla="*/ 1038299 h 1257374"/>
                  <a:gd name="connsiteX157" fmla="*/ 479425 w 755650"/>
                  <a:gd name="connsiteY157" fmla="*/ 1047824 h 1257374"/>
                  <a:gd name="connsiteX158" fmla="*/ 479425 w 755650"/>
                  <a:gd name="connsiteY158" fmla="*/ 1120849 h 1257374"/>
                  <a:gd name="connsiteX159" fmla="*/ 473075 w 755650"/>
                  <a:gd name="connsiteY159" fmla="*/ 1130374 h 1257374"/>
                  <a:gd name="connsiteX160" fmla="*/ 469900 w 755650"/>
                  <a:gd name="connsiteY160" fmla="*/ 1143074 h 1257374"/>
                  <a:gd name="connsiteX161" fmla="*/ 457200 w 755650"/>
                  <a:gd name="connsiteY161" fmla="*/ 1165299 h 1257374"/>
                  <a:gd name="connsiteX162" fmla="*/ 454025 w 755650"/>
                  <a:gd name="connsiteY162" fmla="*/ 1193874 h 1257374"/>
                  <a:gd name="connsiteX163" fmla="*/ 450850 w 755650"/>
                  <a:gd name="connsiteY163" fmla="*/ 1203399 h 1257374"/>
                  <a:gd name="connsiteX164" fmla="*/ 463550 w 755650"/>
                  <a:gd name="connsiteY164" fmla="*/ 1206574 h 1257374"/>
                  <a:gd name="connsiteX165" fmla="*/ 473075 w 755650"/>
                  <a:gd name="connsiteY165" fmla="*/ 1181174 h 1257374"/>
                  <a:gd name="connsiteX166" fmla="*/ 482600 w 755650"/>
                  <a:gd name="connsiteY166" fmla="*/ 1171649 h 1257374"/>
                  <a:gd name="connsiteX167" fmla="*/ 488950 w 755650"/>
                  <a:gd name="connsiteY167" fmla="*/ 1149424 h 1257374"/>
                  <a:gd name="connsiteX168" fmla="*/ 498475 w 755650"/>
                  <a:gd name="connsiteY168" fmla="*/ 1130374 h 1257374"/>
                  <a:gd name="connsiteX169" fmla="*/ 501650 w 755650"/>
                  <a:gd name="connsiteY169" fmla="*/ 1111324 h 1257374"/>
                  <a:gd name="connsiteX170" fmla="*/ 508000 w 755650"/>
                  <a:gd name="connsiteY170" fmla="*/ 1085924 h 1257374"/>
                  <a:gd name="connsiteX171" fmla="*/ 511175 w 755650"/>
                  <a:gd name="connsiteY171" fmla="*/ 1066874 h 1257374"/>
                  <a:gd name="connsiteX172" fmla="*/ 514350 w 755650"/>
                  <a:gd name="connsiteY172" fmla="*/ 1057349 h 1257374"/>
                  <a:gd name="connsiteX173" fmla="*/ 517525 w 755650"/>
                  <a:gd name="connsiteY173" fmla="*/ 1044649 h 1257374"/>
                  <a:gd name="connsiteX174" fmla="*/ 523875 w 755650"/>
                  <a:gd name="connsiteY174" fmla="*/ 949399 h 1257374"/>
                  <a:gd name="connsiteX175" fmla="*/ 527050 w 755650"/>
                  <a:gd name="connsiteY175" fmla="*/ 936699 h 1257374"/>
                  <a:gd name="connsiteX176" fmla="*/ 530225 w 755650"/>
                  <a:gd name="connsiteY176" fmla="*/ 917649 h 1257374"/>
                  <a:gd name="connsiteX177" fmla="*/ 533400 w 755650"/>
                  <a:gd name="connsiteY177" fmla="*/ 895424 h 1257374"/>
                  <a:gd name="connsiteX178" fmla="*/ 539750 w 755650"/>
                  <a:gd name="connsiteY178" fmla="*/ 876374 h 1257374"/>
                  <a:gd name="connsiteX179" fmla="*/ 546100 w 755650"/>
                  <a:gd name="connsiteY179" fmla="*/ 844624 h 1257374"/>
                  <a:gd name="connsiteX180" fmla="*/ 558800 w 755650"/>
                  <a:gd name="connsiteY180" fmla="*/ 796999 h 1257374"/>
                  <a:gd name="connsiteX181" fmla="*/ 561975 w 755650"/>
                  <a:gd name="connsiteY181" fmla="*/ 771599 h 1257374"/>
                  <a:gd name="connsiteX182" fmla="*/ 581025 w 755650"/>
                  <a:gd name="connsiteY182" fmla="*/ 758899 h 1257374"/>
                  <a:gd name="connsiteX183" fmla="*/ 584200 w 755650"/>
                  <a:gd name="connsiteY183" fmla="*/ 749374 h 1257374"/>
                  <a:gd name="connsiteX184" fmla="*/ 558800 w 755650"/>
                  <a:gd name="connsiteY184" fmla="*/ 749374 h 1257374"/>
                  <a:gd name="connsiteX185" fmla="*/ 549275 w 755650"/>
                  <a:gd name="connsiteY185" fmla="*/ 755724 h 1257374"/>
                  <a:gd name="connsiteX186" fmla="*/ 546100 w 755650"/>
                  <a:gd name="connsiteY186" fmla="*/ 777949 h 1257374"/>
                  <a:gd name="connsiteX187" fmla="*/ 523875 w 755650"/>
                  <a:gd name="connsiteY187" fmla="*/ 762074 h 1257374"/>
                  <a:gd name="connsiteX188" fmla="*/ 533400 w 755650"/>
                  <a:gd name="connsiteY188" fmla="*/ 736674 h 1257374"/>
                  <a:gd name="connsiteX189" fmla="*/ 539750 w 755650"/>
                  <a:gd name="connsiteY189" fmla="*/ 708099 h 1257374"/>
                  <a:gd name="connsiteX190" fmla="*/ 574675 w 755650"/>
                  <a:gd name="connsiteY190" fmla="*/ 711274 h 1257374"/>
                  <a:gd name="connsiteX191" fmla="*/ 584200 w 755650"/>
                  <a:gd name="connsiteY191" fmla="*/ 704924 h 1257374"/>
                  <a:gd name="connsiteX192" fmla="*/ 584200 w 755650"/>
                  <a:gd name="connsiteY192" fmla="*/ 660474 h 1257374"/>
                  <a:gd name="connsiteX193" fmla="*/ 571500 w 755650"/>
                  <a:gd name="connsiteY193" fmla="*/ 657299 h 1257374"/>
                  <a:gd name="connsiteX194" fmla="*/ 552450 w 755650"/>
                  <a:gd name="connsiteY194" fmla="*/ 666824 h 1257374"/>
                  <a:gd name="connsiteX195" fmla="*/ 536575 w 755650"/>
                  <a:gd name="connsiteY195" fmla="*/ 682699 h 1257374"/>
                  <a:gd name="connsiteX196" fmla="*/ 520700 w 755650"/>
                  <a:gd name="connsiteY196" fmla="*/ 679524 h 1257374"/>
                  <a:gd name="connsiteX197" fmla="*/ 498475 w 755650"/>
                  <a:gd name="connsiteY197" fmla="*/ 666824 h 1257374"/>
                  <a:gd name="connsiteX198" fmla="*/ 498475 w 755650"/>
                  <a:gd name="connsiteY198" fmla="*/ 635074 h 1257374"/>
                  <a:gd name="connsiteX199" fmla="*/ 508000 w 755650"/>
                  <a:gd name="connsiteY199" fmla="*/ 628724 h 1257374"/>
                  <a:gd name="connsiteX200" fmla="*/ 530225 w 755650"/>
                  <a:gd name="connsiteY200" fmla="*/ 612849 h 1257374"/>
                  <a:gd name="connsiteX201" fmla="*/ 549275 w 755650"/>
                  <a:gd name="connsiteY201" fmla="*/ 600149 h 1257374"/>
                  <a:gd name="connsiteX202" fmla="*/ 558800 w 755650"/>
                  <a:gd name="connsiteY202" fmla="*/ 593799 h 1257374"/>
                  <a:gd name="connsiteX203" fmla="*/ 561975 w 755650"/>
                  <a:gd name="connsiteY203" fmla="*/ 581099 h 1257374"/>
                  <a:gd name="connsiteX204" fmla="*/ 590550 w 755650"/>
                  <a:gd name="connsiteY204" fmla="*/ 581099 h 1257374"/>
                  <a:gd name="connsiteX205" fmla="*/ 587375 w 755650"/>
                  <a:gd name="connsiteY205" fmla="*/ 565224 h 12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</a:cxnLst>
                <a:rect l="l" t="t" r="r" b="b"/>
                <a:pathLst>
                  <a:path w="755650" h="1257374">
                    <a:moveTo>
                      <a:pt x="587375" y="565224"/>
                    </a:moveTo>
                    <a:cubicBezTo>
                      <a:pt x="587904" y="559403"/>
                      <a:pt x="593725" y="552867"/>
                      <a:pt x="593725" y="546174"/>
                    </a:cubicBezTo>
                    <a:cubicBezTo>
                      <a:pt x="593725" y="539118"/>
                      <a:pt x="582083" y="533121"/>
                      <a:pt x="577850" y="530299"/>
                    </a:cubicBezTo>
                    <a:cubicBezTo>
                      <a:pt x="578908" y="523949"/>
                      <a:pt x="579873" y="517583"/>
                      <a:pt x="581025" y="511249"/>
                    </a:cubicBezTo>
                    <a:cubicBezTo>
                      <a:pt x="581990" y="505940"/>
                      <a:pt x="584200" y="500770"/>
                      <a:pt x="584200" y="495374"/>
                    </a:cubicBezTo>
                    <a:cubicBezTo>
                      <a:pt x="584200" y="487890"/>
                      <a:pt x="582083" y="480557"/>
                      <a:pt x="581025" y="473149"/>
                    </a:cubicBezTo>
                    <a:cubicBezTo>
                      <a:pt x="582083" y="465741"/>
                      <a:pt x="582861" y="458287"/>
                      <a:pt x="584200" y="450924"/>
                    </a:cubicBezTo>
                    <a:cubicBezTo>
                      <a:pt x="584981" y="446631"/>
                      <a:pt x="586594" y="442517"/>
                      <a:pt x="587375" y="438224"/>
                    </a:cubicBezTo>
                    <a:cubicBezTo>
                      <a:pt x="588714" y="430861"/>
                      <a:pt x="588867" y="423291"/>
                      <a:pt x="590550" y="415999"/>
                    </a:cubicBezTo>
                    <a:cubicBezTo>
                      <a:pt x="592055" y="409477"/>
                      <a:pt x="594783" y="403299"/>
                      <a:pt x="596900" y="396949"/>
                    </a:cubicBezTo>
                    <a:lnTo>
                      <a:pt x="603250" y="377899"/>
                    </a:lnTo>
                    <a:cubicBezTo>
                      <a:pt x="604308" y="374724"/>
                      <a:pt x="604058" y="370741"/>
                      <a:pt x="606425" y="368374"/>
                    </a:cubicBezTo>
                    <a:cubicBezTo>
                      <a:pt x="621346" y="353453"/>
                      <a:pt x="612214" y="361340"/>
                      <a:pt x="635000" y="346149"/>
                    </a:cubicBezTo>
                    <a:lnTo>
                      <a:pt x="644525" y="339799"/>
                    </a:lnTo>
                    <a:cubicBezTo>
                      <a:pt x="657043" y="321022"/>
                      <a:pt x="643068" y="338572"/>
                      <a:pt x="663575" y="323924"/>
                    </a:cubicBezTo>
                    <a:cubicBezTo>
                      <a:pt x="671353" y="318368"/>
                      <a:pt x="674387" y="312469"/>
                      <a:pt x="679450" y="304874"/>
                    </a:cubicBezTo>
                    <a:cubicBezTo>
                      <a:pt x="680508" y="300641"/>
                      <a:pt x="680906" y="296185"/>
                      <a:pt x="682625" y="292174"/>
                    </a:cubicBezTo>
                    <a:cubicBezTo>
                      <a:pt x="685400" y="285699"/>
                      <a:pt x="693414" y="277362"/>
                      <a:pt x="698500" y="273124"/>
                    </a:cubicBezTo>
                    <a:cubicBezTo>
                      <a:pt x="701431" y="270681"/>
                      <a:pt x="705094" y="269217"/>
                      <a:pt x="708025" y="266774"/>
                    </a:cubicBezTo>
                    <a:cubicBezTo>
                      <a:pt x="732471" y="246402"/>
                      <a:pt x="703426" y="266665"/>
                      <a:pt x="727075" y="250899"/>
                    </a:cubicBezTo>
                    <a:cubicBezTo>
                      <a:pt x="738654" y="216161"/>
                      <a:pt x="720187" y="268778"/>
                      <a:pt x="736600" y="231849"/>
                    </a:cubicBezTo>
                    <a:cubicBezTo>
                      <a:pt x="739318" y="225732"/>
                      <a:pt x="740833" y="219149"/>
                      <a:pt x="742950" y="212799"/>
                    </a:cubicBezTo>
                    <a:lnTo>
                      <a:pt x="746125" y="203274"/>
                    </a:lnTo>
                    <a:cubicBezTo>
                      <a:pt x="747183" y="200099"/>
                      <a:pt x="748488" y="196996"/>
                      <a:pt x="749300" y="193749"/>
                    </a:cubicBezTo>
                    <a:lnTo>
                      <a:pt x="755650" y="168349"/>
                    </a:lnTo>
                    <a:cubicBezTo>
                      <a:pt x="754592" y="165174"/>
                      <a:pt x="754566" y="161437"/>
                      <a:pt x="752475" y="158824"/>
                    </a:cubicBezTo>
                    <a:cubicBezTo>
                      <a:pt x="750091" y="155844"/>
                      <a:pt x="744367" y="156017"/>
                      <a:pt x="742950" y="152474"/>
                    </a:cubicBezTo>
                    <a:cubicBezTo>
                      <a:pt x="741707" y="149367"/>
                      <a:pt x="745313" y="146196"/>
                      <a:pt x="746125" y="142949"/>
                    </a:cubicBezTo>
                    <a:lnTo>
                      <a:pt x="752475" y="117549"/>
                    </a:lnTo>
                    <a:cubicBezTo>
                      <a:pt x="751417" y="111199"/>
                      <a:pt x="750563" y="104812"/>
                      <a:pt x="749300" y="98499"/>
                    </a:cubicBezTo>
                    <a:cubicBezTo>
                      <a:pt x="748444" y="94220"/>
                      <a:pt x="750265" y="87179"/>
                      <a:pt x="746125" y="85799"/>
                    </a:cubicBezTo>
                    <a:cubicBezTo>
                      <a:pt x="742505" y="84592"/>
                      <a:pt x="741892" y="92149"/>
                      <a:pt x="739775" y="95324"/>
                    </a:cubicBezTo>
                    <a:cubicBezTo>
                      <a:pt x="733425" y="94266"/>
                      <a:pt x="726483" y="95028"/>
                      <a:pt x="720725" y="92149"/>
                    </a:cubicBezTo>
                    <a:cubicBezTo>
                      <a:pt x="714659" y="89116"/>
                      <a:pt x="713704" y="78108"/>
                      <a:pt x="711200" y="73099"/>
                    </a:cubicBezTo>
                    <a:cubicBezTo>
                      <a:pt x="709493" y="69686"/>
                      <a:pt x="706557" y="66987"/>
                      <a:pt x="704850" y="63574"/>
                    </a:cubicBezTo>
                    <a:cubicBezTo>
                      <a:pt x="703353" y="60581"/>
                      <a:pt x="703172" y="57042"/>
                      <a:pt x="701675" y="54049"/>
                    </a:cubicBezTo>
                    <a:cubicBezTo>
                      <a:pt x="685732" y="22163"/>
                      <a:pt x="705674" y="70788"/>
                      <a:pt x="688975" y="31824"/>
                    </a:cubicBezTo>
                    <a:cubicBezTo>
                      <a:pt x="687657" y="28748"/>
                      <a:pt x="686719" y="25517"/>
                      <a:pt x="685800" y="22299"/>
                    </a:cubicBezTo>
                    <a:cubicBezTo>
                      <a:pt x="684601" y="18103"/>
                      <a:pt x="686439" y="11718"/>
                      <a:pt x="682625" y="9599"/>
                    </a:cubicBezTo>
                    <a:cubicBezTo>
                      <a:pt x="675166" y="5455"/>
                      <a:pt x="665692" y="7482"/>
                      <a:pt x="657225" y="6424"/>
                    </a:cubicBezTo>
                    <a:cubicBezTo>
                      <a:pt x="650875" y="4307"/>
                      <a:pt x="644828" y="-665"/>
                      <a:pt x="638175" y="74"/>
                    </a:cubicBezTo>
                    <a:cubicBezTo>
                      <a:pt x="628650" y="1132"/>
                      <a:pt x="619087" y="1894"/>
                      <a:pt x="609600" y="3249"/>
                    </a:cubicBezTo>
                    <a:cubicBezTo>
                      <a:pt x="604258" y="4012"/>
                      <a:pt x="598983" y="5211"/>
                      <a:pt x="593725" y="6424"/>
                    </a:cubicBezTo>
                    <a:cubicBezTo>
                      <a:pt x="570449" y="11795"/>
                      <a:pt x="574545" y="10701"/>
                      <a:pt x="558800" y="15949"/>
                    </a:cubicBezTo>
                    <a:cubicBezTo>
                      <a:pt x="557742" y="20182"/>
                      <a:pt x="553312" y="24949"/>
                      <a:pt x="555625" y="28649"/>
                    </a:cubicBezTo>
                    <a:cubicBezTo>
                      <a:pt x="559670" y="35121"/>
                      <a:pt x="574675" y="41349"/>
                      <a:pt x="574675" y="41349"/>
                    </a:cubicBezTo>
                    <a:cubicBezTo>
                      <a:pt x="577850" y="40291"/>
                      <a:pt x="581124" y="39492"/>
                      <a:pt x="584200" y="38174"/>
                    </a:cubicBezTo>
                    <a:cubicBezTo>
                      <a:pt x="588550" y="36310"/>
                      <a:pt x="592410" y="33321"/>
                      <a:pt x="596900" y="31824"/>
                    </a:cubicBezTo>
                    <a:cubicBezTo>
                      <a:pt x="605179" y="29064"/>
                      <a:pt x="613833" y="27591"/>
                      <a:pt x="622300" y="25474"/>
                    </a:cubicBezTo>
                    <a:lnTo>
                      <a:pt x="635000" y="22299"/>
                    </a:lnTo>
                    <a:cubicBezTo>
                      <a:pt x="638175" y="25474"/>
                      <a:pt x="644525" y="27334"/>
                      <a:pt x="644525" y="31824"/>
                    </a:cubicBezTo>
                    <a:cubicBezTo>
                      <a:pt x="644525" y="37116"/>
                      <a:pt x="638076" y="40218"/>
                      <a:pt x="635000" y="44524"/>
                    </a:cubicBezTo>
                    <a:cubicBezTo>
                      <a:pt x="628981" y="52951"/>
                      <a:pt x="630352" y="56248"/>
                      <a:pt x="619125" y="57224"/>
                    </a:cubicBezTo>
                    <a:cubicBezTo>
                      <a:pt x="598012" y="59060"/>
                      <a:pt x="576779" y="59117"/>
                      <a:pt x="555625" y="60399"/>
                    </a:cubicBezTo>
                    <a:cubicBezTo>
                      <a:pt x="541851" y="61234"/>
                      <a:pt x="528108" y="62516"/>
                      <a:pt x="514350" y="63574"/>
                    </a:cubicBezTo>
                    <a:cubicBezTo>
                      <a:pt x="515408" y="74157"/>
                      <a:pt x="516021" y="84795"/>
                      <a:pt x="517525" y="95324"/>
                    </a:cubicBezTo>
                    <a:cubicBezTo>
                      <a:pt x="518142" y="99644"/>
                      <a:pt x="520286" y="103680"/>
                      <a:pt x="520700" y="108024"/>
                    </a:cubicBezTo>
                    <a:cubicBezTo>
                      <a:pt x="522409" y="125966"/>
                      <a:pt x="522817" y="144007"/>
                      <a:pt x="523875" y="161999"/>
                    </a:cubicBezTo>
                    <a:cubicBezTo>
                      <a:pt x="522817" y="181049"/>
                      <a:pt x="522427" y="200148"/>
                      <a:pt x="520700" y="219149"/>
                    </a:cubicBezTo>
                    <a:cubicBezTo>
                      <a:pt x="520305" y="223495"/>
                      <a:pt x="519476" y="227946"/>
                      <a:pt x="517525" y="231849"/>
                    </a:cubicBezTo>
                    <a:cubicBezTo>
                      <a:pt x="514112" y="238675"/>
                      <a:pt x="504825" y="250899"/>
                      <a:pt x="504825" y="250899"/>
                    </a:cubicBezTo>
                    <a:cubicBezTo>
                      <a:pt x="503808" y="254968"/>
                      <a:pt x="500752" y="268569"/>
                      <a:pt x="498475" y="273124"/>
                    </a:cubicBezTo>
                    <a:cubicBezTo>
                      <a:pt x="495894" y="278285"/>
                      <a:pt x="485117" y="291754"/>
                      <a:pt x="482600" y="295349"/>
                    </a:cubicBezTo>
                    <a:cubicBezTo>
                      <a:pt x="478223" y="301601"/>
                      <a:pt x="474133" y="308049"/>
                      <a:pt x="469900" y="314399"/>
                    </a:cubicBezTo>
                    <a:cubicBezTo>
                      <a:pt x="467783" y="317574"/>
                      <a:pt x="465840" y="320871"/>
                      <a:pt x="463550" y="323924"/>
                    </a:cubicBezTo>
                    <a:cubicBezTo>
                      <a:pt x="460375" y="328157"/>
                      <a:pt x="457767" y="332882"/>
                      <a:pt x="454025" y="336624"/>
                    </a:cubicBezTo>
                    <a:cubicBezTo>
                      <a:pt x="451327" y="339322"/>
                      <a:pt x="449792" y="337682"/>
                      <a:pt x="444500" y="342974"/>
                    </a:cubicBezTo>
                    <a:cubicBezTo>
                      <a:pt x="439208" y="348266"/>
                      <a:pt x="428625" y="360437"/>
                      <a:pt x="422275" y="368374"/>
                    </a:cubicBezTo>
                    <a:cubicBezTo>
                      <a:pt x="415925" y="376311"/>
                      <a:pt x="410104" y="385837"/>
                      <a:pt x="406400" y="390599"/>
                    </a:cubicBezTo>
                    <a:cubicBezTo>
                      <a:pt x="402696" y="395361"/>
                      <a:pt x="403225" y="393774"/>
                      <a:pt x="400050" y="396949"/>
                    </a:cubicBezTo>
                    <a:cubicBezTo>
                      <a:pt x="396875" y="400124"/>
                      <a:pt x="388938" y="407532"/>
                      <a:pt x="387350" y="409649"/>
                    </a:cubicBezTo>
                    <a:cubicBezTo>
                      <a:pt x="385762" y="411766"/>
                      <a:pt x="392112" y="408062"/>
                      <a:pt x="390525" y="409649"/>
                    </a:cubicBezTo>
                    <a:cubicBezTo>
                      <a:pt x="388938" y="411236"/>
                      <a:pt x="382058" y="415999"/>
                      <a:pt x="377825" y="419174"/>
                    </a:cubicBezTo>
                    <a:cubicBezTo>
                      <a:pt x="373592" y="422349"/>
                      <a:pt x="369887" y="423937"/>
                      <a:pt x="365125" y="428699"/>
                    </a:cubicBezTo>
                    <a:cubicBezTo>
                      <a:pt x="360363" y="433461"/>
                      <a:pt x="355600" y="442987"/>
                      <a:pt x="349250" y="447749"/>
                    </a:cubicBezTo>
                    <a:cubicBezTo>
                      <a:pt x="342900" y="452511"/>
                      <a:pt x="341312" y="455687"/>
                      <a:pt x="336550" y="460449"/>
                    </a:cubicBezTo>
                    <a:cubicBezTo>
                      <a:pt x="331788" y="465211"/>
                      <a:pt x="324379" y="474207"/>
                      <a:pt x="320675" y="476324"/>
                    </a:cubicBezTo>
                    <a:cubicBezTo>
                      <a:pt x="316971" y="478441"/>
                      <a:pt x="317500" y="472091"/>
                      <a:pt x="314325" y="473149"/>
                    </a:cubicBezTo>
                    <a:cubicBezTo>
                      <a:pt x="310092" y="479499"/>
                      <a:pt x="313267" y="483203"/>
                      <a:pt x="311150" y="489024"/>
                    </a:cubicBezTo>
                    <a:cubicBezTo>
                      <a:pt x="309033" y="494845"/>
                      <a:pt x="307446" y="503312"/>
                      <a:pt x="301625" y="508074"/>
                    </a:cubicBezTo>
                    <a:cubicBezTo>
                      <a:pt x="295804" y="512836"/>
                      <a:pt x="294383" y="499441"/>
                      <a:pt x="276225" y="517599"/>
                    </a:cubicBezTo>
                    <a:cubicBezTo>
                      <a:pt x="270637" y="534364"/>
                      <a:pt x="253471" y="518657"/>
                      <a:pt x="247650" y="520774"/>
                    </a:cubicBezTo>
                    <a:cubicBezTo>
                      <a:pt x="241829" y="522891"/>
                      <a:pt x="242507" y="526679"/>
                      <a:pt x="241300" y="530299"/>
                    </a:cubicBezTo>
                    <a:cubicBezTo>
                      <a:pt x="235712" y="547064"/>
                      <a:pt x="239981" y="537039"/>
                      <a:pt x="225425" y="558874"/>
                    </a:cubicBezTo>
                    <a:cubicBezTo>
                      <a:pt x="223308" y="562049"/>
                      <a:pt x="221773" y="565701"/>
                      <a:pt x="219075" y="568399"/>
                    </a:cubicBezTo>
                    <a:lnTo>
                      <a:pt x="200025" y="587449"/>
                    </a:lnTo>
                    <a:cubicBezTo>
                      <a:pt x="192468" y="610119"/>
                      <a:pt x="199244" y="602786"/>
                      <a:pt x="184150" y="612849"/>
                    </a:cubicBezTo>
                    <a:cubicBezTo>
                      <a:pt x="172508" y="630311"/>
                      <a:pt x="184150" y="615495"/>
                      <a:pt x="168275" y="628724"/>
                    </a:cubicBezTo>
                    <a:cubicBezTo>
                      <a:pt x="164826" y="631599"/>
                      <a:pt x="162649" y="636021"/>
                      <a:pt x="158750" y="638249"/>
                    </a:cubicBezTo>
                    <a:cubicBezTo>
                      <a:pt x="154961" y="640414"/>
                      <a:pt x="150246" y="640225"/>
                      <a:pt x="146050" y="641424"/>
                    </a:cubicBezTo>
                    <a:cubicBezTo>
                      <a:pt x="142832" y="642343"/>
                      <a:pt x="139700" y="643541"/>
                      <a:pt x="136525" y="644599"/>
                    </a:cubicBezTo>
                    <a:cubicBezTo>
                      <a:pt x="133350" y="647774"/>
                      <a:pt x="130449" y="651249"/>
                      <a:pt x="127000" y="654124"/>
                    </a:cubicBezTo>
                    <a:cubicBezTo>
                      <a:pt x="124069" y="656567"/>
                      <a:pt x="120173" y="657776"/>
                      <a:pt x="117475" y="660474"/>
                    </a:cubicBezTo>
                    <a:cubicBezTo>
                      <a:pt x="114777" y="663172"/>
                      <a:pt x="113568" y="667068"/>
                      <a:pt x="111125" y="669999"/>
                    </a:cubicBezTo>
                    <a:cubicBezTo>
                      <a:pt x="108250" y="673448"/>
                      <a:pt x="104475" y="676075"/>
                      <a:pt x="101600" y="679524"/>
                    </a:cubicBezTo>
                    <a:cubicBezTo>
                      <a:pt x="90226" y="693173"/>
                      <a:pt x="99235" y="684255"/>
                      <a:pt x="92075" y="698574"/>
                    </a:cubicBezTo>
                    <a:cubicBezTo>
                      <a:pt x="83676" y="715371"/>
                      <a:pt x="87903" y="701240"/>
                      <a:pt x="76200" y="717624"/>
                    </a:cubicBezTo>
                    <a:cubicBezTo>
                      <a:pt x="61552" y="738131"/>
                      <a:pt x="79102" y="724156"/>
                      <a:pt x="60325" y="736674"/>
                    </a:cubicBezTo>
                    <a:cubicBezTo>
                      <a:pt x="37211" y="771344"/>
                      <a:pt x="71302" y="717894"/>
                      <a:pt x="50800" y="758899"/>
                    </a:cubicBezTo>
                    <a:cubicBezTo>
                      <a:pt x="48433" y="763632"/>
                      <a:pt x="44351" y="767293"/>
                      <a:pt x="41275" y="771599"/>
                    </a:cubicBezTo>
                    <a:cubicBezTo>
                      <a:pt x="39057" y="774704"/>
                      <a:pt x="37623" y="778426"/>
                      <a:pt x="34925" y="781124"/>
                    </a:cubicBezTo>
                    <a:cubicBezTo>
                      <a:pt x="29768" y="786281"/>
                      <a:pt x="18510" y="790504"/>
                      <a:pt x="12700" y="793824"/>
                    </a:cubicBezTo>
                    <a:cubicBezTo>
                      <a:pt x="9387" y="795717"/>
                      <a:pt x="6350" y="798057"/>
                      <a:pt x="3175" y="800174"/>
                    </a:cubicBezTo>
                    <a:cubicBezTo>
                      <a:pt x="-2895" y="818383"/>
                      <a:pt x="1259" y="800670"/>
                      <a:pt x="3175" y="825574"/>
                    </a:cubicBezTo>
                    <a:cubicBezTo>
                      <a:pt x="4882" y="847759"/>
                      <a:pt x="4686" y="870061"/>
                      <a:pt x="6350" y="892249"/>
                    </a:cubicBezTo>
                    <a:cubicBezTo>
                      <a:pt x="10565" y="948446"/>
                      <a:pt x="6717" y="934626"/>
                      <a:pt x="15875" y="962099"/>
                    </a:cubicBezTo>
                    <a:cubicBezTo>
                      <a:pt x="16933" y="977974"/>
                      <a:pt x="17729" y="993869"/>
                      <a:pt x="19050" y="1009724"/>
                    </a:cubicBezTo>
                    <a:cubicBezTo>
                      <a:pt x="23101" y="1058341"/>
                      <a:pt x="21095" y="1018495"/>
                      <a:pt x="25400" y="1063699"/>
                    </a:cubicBezTo>
                    <a:cubicBezTo>
                      <a:pt x="26708" y="1077436"/>
                      <a:pt x="27202" y="1091244"/>
                      <a:pt x="28575" y="1104974"/>
                    </a:cubicBezTo>
                    <a:cubicBezTo>
                      <a:pt x="35175" y="1170979"/>
                      <a:pt x="28275" y="1072494"/>
                      <a:pt x="34925" y="1158949"/>
                    </a:cubicBezTo>
                    <a:cubicBezTo>
                      <a:pt x="36226" y="1175865"/>
                      <a:pt x="36971" y="1192820"/>
                      <a:pt x="38100" y="1209749"/>
                    </a:cubicBezTo>
                    <a:cubicBezTo>
                      <a:pt x="39088" y="1224571"/>
                      <a:pt x="37448" y="1239846"/>
                      <a:pt x="41275" y="1254199"/>
                    </a:cubicBezTo>
                    <a:cubicBezTo>
                      <a:pt x="42137" y="1257433"/>
                      <a:pt x="47625" y="1256316"/>
                      <a:pt x="50800" y="1257374"/>
                    </a:cubicBezTo>
                    <a:cubicBezTo>
                      <a:pt x="53975" y="1256316"/>
                      <a:pt x="57249" y="1255517"/>
                      <a:pt x="60325" y="1254199"/>
                    </a:cubicBezTo>
                    <a:cubicBezTo>
                      <a:pt x="64675" y="1252335"/>
                      <a:pt x="68397" y="1248841"/>
                      <a:pt x="73025" y="1247849"/>
                    </a:cubicBezTo>
                    <a:cubicBezTo>
                      <a:pt x="83425" y="1245620"/>
                      <a:pt x="94192" y="1245732"/>
                      <a:pt x="104775" y="1244674"/>
                    </a:cubicBezTo>
                    <a:cubicBezTo>
                      <a:pt x="103717" y="1241499"/>
                      <a:pt x="101600" y="1238496"/>
                      <a:pt x="101600" y="1235149"/>
                    </a:cubicBezTo>
                    <a:cubicBezTo>
                      <a:pt x="101600" y="1231802"/>
                      <a:pt x="102684" y="1228237"/>
                      <a:pt x="104775" y="1225624"/>
                    </a:cubicBezTo>
                    <a:cubicBezTo>
                      <a:pt x="109251" y="1220029"/>
                      <a:pt x="117550" y="1218191"/>
                      <a:pt x="123825" y="1216099"/>
                    </a:cubicBezTo>
                    <a:cubicBezTo>
                      <a:pt x="127000" y="1212924"/>
                      <a:pt x="130859" y="1210310"/>
                      <a:pt x="133350" y="1206574"/>
                    </a:cubicBezTo>
                    <a:cubicBezTo>
                      <a:pt x="135206" y="1203789"/>
                      <a:pt x="133532" y="1198546"/>
                      <a:pt x="136525" y="1197049"/>
                    </a:cubicBezTo>
                    <a:cubicBezTo>
                      <a:pt x="140281" y="1195171"/>
                      <a:pt x="153971" y="1205505"/>
                      <a:pt x="155575" y="1206574"/>
                    </a:cubicBezTo>
                    <a:cubicBezTo>
                      <a:pt x="156633" y="1210807"/>
                      <a:pt x="155956" y="1215922"/>
                      <a:pt x="158750" y="1219274"/>
                    </a:cubicBezTo>
                    <a:cubicBezTo>
                      <a:pt x="168340" y="1230783"/>
                      <a:pt x="186118" y="1223791"/>
                      <a:pt x="196850" y="1222449"/>
                    </a:cubicBezTo>
                    <a:cubicBezTo>
                      <a:pt x="198967" y="1219274"/>
                      <a:pt x="201697" y="1216431"/>
                      <a:pt x="203200" y="1212924"/>
                    </a:cubicBezTo>
                    <a:cubicBezTo>
                      <a:pt x="203262" y="1212780"/>
                      <a:pt x="208005" y="1192244"/>
                      <a:pt x="209550" y="1190699"/>
                    </a:cubicBezTo>
                    <a:cubicBezTo>
                      <a:pt x="214946" y="1185303"/>
                      <a:pt x="223204" y="1183395"/>
                      <a:pt x="228600" y="1177999"/>
                    </a:cubicBezTo>
                    <a:cubicBezTo>
                      <a:pt x="240823" y="1165776"/>
                      <a:pt x="235634" y="1172210"/>
                      <a:pt x="244475" y="1158949"/>
                    </a:cubicBezTo>
                    <a:cubicBezTo>
                      <a:pt x="245533" y="1154716"/>
                      <a:pt x="246451" y="1150445"/>
                      <a:pt x="247650" y="1146249"/>
                    </a:cubicBezTo>
                    <a:cubicBezTo>
                      <a:pt x="248569" y="1143031"/>
                      <a:pt x="250099" y="1139991"/>
                      <a:pt x="250825" y="1136724"/>
                    </a:cubicBezTo>
                    <a:cubicBezTo>
                      <a:pt x="252776" y="1127944"/>
                      <a:pt x="252887" y="1116726"/>
                      <a:pt x="257175" y="1108149"/>
                    </a:cubicBezTo>
                    <a:cubicBezTo>
                      <a:pt x="258882" y="1104736"/>
                      <a:pt x="261975" y="1102111"/>
                      <a:pt x="263525" y="1098624"/>
                    </a:cubicBezTo>
                    <a:cubicBezTo>
                      <a:pt x="266243" y="1092507"/>
                      <a:pt x="267758" y="1085924"/>
                      <a:pt x="269875" y="1079574"/>
                    </a:cubicBezTo>
                    <a:cubicBezTo>
                      <a:pt x="270933" y="1076399"/>
                      <a:pt x="271194" y="1072834"/>
                      <a:pt x="273050" y="1070049"/>
                    </a:cubicBezTo>
                    <a:cubicBezTo>
                      <a:pt x="277283" y="1063699"/>
                      <a:pt x="283337" y="1058239"/>
                      <a:pt x="285750" y="1050999"/>
                    </a:cubicBezTo>
                    <a:cubicBezTo>
                      <a:pt x="287434" y="1045947"/>
                      <a:pt x="291653" y="1031792"/>
                      <a:pt x="295275" y="1028774"/>
                    </a:cubicBezTo>
                    <a:cubicBezTo>
                      <a:pt x="298627" y="1025980"/>
                      <a:pt x="303742" y="1026657"/>
                      <a:pt x="307975" y="1025599"/>
                    </a:cubicBezTo>
                    <a:cubicBezTo>
                      <a:pt x="311150" y="1023482"/>
                      <a:pt x="313714" y="1019722"/>
                      <a:pt x="317500" y="1019249"/>
                    </a:cubicBezTo>
                    <a:cubicBezTo>
                      <a:pt x="329064" y="1017804"/>
                      <a:pt x="334579" y="1023227"/>
                      <a:pt x="342900" y="1028774"/>
                    </a:cubicBezTo>
                    <a:cubicBezTo>
                      <a:pt x="343958" y="1031949"/>
                      <a:pt x="342828" y="1037487"/>
                      <a:pt x="346075" y="1038299"/>
                    </a:cubicBezTo>
                    <a:cubicBezTo>
                      <a:pt x="349777" y="1039224"/>
                      <a:pt x="353216" y="1034929"/>
                      <a:pt x="355600" y="1031949"/>
                    </a:cubicBezTo>
                    <a:cubicBezTo>
                      <a:pt x="357691" y="1029336"/>
                      <a:pt x="357278" y="1025417"/>
                      <a:pt x="358775" y="1022424"/>
                    </a:cubicBezTo>
                    <a:cubicBezTo>
                      <a:pt x="360482" y="1019011"/>
                      <a:pt x="363418" y="1016312"/>
                      <a:pt x="365125" y="1012899"/>
                    </a:cubicBezTo>
                    <a:cubicBezTo>
                      <a:pt x="366622" y="1009906"/>
                      <a:pt x="366209" y="1005987"/>
                      <a:pt x="368300" y="1003374"/>
                    </a:cubicBezTo>
                    <a:cubicBezTo>
                      <a:pt x="370684" y="1000394"/>
                      <a:pt x="374650" y="999141"/>
                      <a:pt x="377825" y="997024"/>
                    </a:cubicBezTo>
                    <a:cubicBezTo>
                      <a:pt x="379942" y="993849"/>
                      <a:pt x="382468" y="990912"/>
                      <a:pt x="384175" y="987499"/>
                    </a:cubicBezTo>
                    <a:cubicBezTo>
                      <a:pt x="386452" y="982944"/>
                      <a:pt x="389508" y="969343"/>
                      <a:pt x="390525" y="965274"/>
                    </a:cubicBezTo>
                    <a:cubicBezTo>
                      <a:pt x="384732" y="947895"/>
                      <a:pt x="385735" y="961486"/>
                      <a:pt x="396875" y="952574"/>
                    </a:cubicBezTo>
                    <a:cubicBezTo>
                      <a:pt x="399855" y="950190"/>
                      <a:pt x="401108" y="946224"/>
                      <a:pt x="403225" y="943049"/>
                    </a:cubicBezTo>
                    <a:cubicBezTo>
                      <a:pt x="405258" y="932884"/>
                      <a:pt x="405497" y="905587"/>
                      <a:pt x="431800" y="923999"/>
                    </a:cubicBezTo>
                    <a:cubicBezTo>
                      <a:pt x="438950" y="929004"/>
                      <a:pt x="438150" y="949399"/>
                      <a:pt x="438150" y="949399"/>
                    </a:cubicBezTo>
                    <a:cubicBezTo>
                      <a:pt x="437881" y="951281"/>
                      <a:pt x="435830" y="975104"/>
                      <a:pt x="431800" y="981149"/>
                    </a:cubicBezTo>
                    <a:cubicBezTo>
                      <a:pt x="429309" y="984885"/>
                      <a:pt x="425450" y="987499"/>
                      <a:pt x="422275" y="990674"/>
                    </a:cubicBezTo>
                    <a:cubicBezTo>
                      <a:pt x="421217" y="993849"/>
                      <a:pt x="419100" y="996852"/>
                      <a:pt x="419100" y="1000199"/>
                    </a:cubicBezTo>
                    <a:cubicBezTo>
                      <a:pt x="419100" y="1019446"/>
                      <a:pt x="426513" y="1013504"/>
                      <a:pt x="444500" y="1016074"/>
                    </a:cubicBezTo>
                    <a:cubicBezTo>
                      <a:pt x="447675" y="1019249"/>
                      <a:pt x="450576" y="1022724"/>
                      <a:pt x="454025" y="1025599"/>
                    </a:cubicBezTo>
                    <a:cubicBezTo>
                      <a:pt x="460757" y="1031209"/>
                      <a:pt x="468486" y="1034417"/>
                      <a:pt x="476250" y="1038299"/>
                    </a:cubicBezTo>
                    <a:cubicBezTo>
                      <a:pt x="477308" y="1041474"/>
                      <a:pt x="478916" y="1044516"/>
                      <a:pt x="479425" y="1047824"/>
                    </a:cubicBezTo>
                    <a:cubicBezTo>
                      <a:pt x="483325" y="1073176"/>
                      <a:pt x="484256" y="1095083"/>
                      <a:pt x="479425" y="1120849"/>
                    </a:cubicBezTo>
                    <a:cubicBezTo>
                      <a:pt x="478722" y="1124600"/>
                      <a:pt x="475192" y="1127199"/>
                      <a:pt x="473075" y="1130374"/>
                    </a:cubicBezTo>
                    <a:cubicBezTo>
                      <a:pt x="472017" y="1134607"/>
                      <a:pt x="471432" y="1138988"/>
                      <a:pt x="469900" y="1143074"/>
                    </a:cubicBezTo>
                    <a:cubicBezTo>
                      <a:pt x="466447" y="1152281"/>
                      <a:pt x="462464" y="1157403"/>
                      <a:pt x="457200" y="1165299"/>
                    </a:cubicBezTo>
                    <a:cubicBezTo>
                      <a:pt x="456142" y="1174824"/>
                      <a:pt x="455601" y="1184421"/>
                      <a:pt x="454025" y="1193874"/>
                    </a:cubicBezTo>
                    <a:cubicBezTo>
                      <a:pt x="453475" y="1197175"/>
                      <a:pt x="448842" y="1200722"/>
                      <a:pt x="450850" y="1203399"/>
                    </a:cubicBezTo>
                    <a:cubicBezTo>
                      <a:pt x="453468" y="1206890"/>
                      <a:pt x="459317" y="1205516"/>
                      <a:pt x="463550" y="1206574"/>
                    </a:cubicBezTo>
                    <a:cubicBezTo>
                      <a:pt x="489096" y="1200187"/>
                      <a:pt x="467287" y="1210114"/>
                      <a:pt x="473075" y="1181174"/>
                    </a:cubicBezTo>
                    <a:cubicBezTo>
                      <a:pt x="473956" y="1176771"/>
                      <a:pt x="479425" y="1174824"/>
                      <a:pt x="482600" y="1171649"/>
                    </a:cubicBezTo>
                    <a:cubicBezTo>
                      <a:pt x="483617" y="1167580"/>
                      <a:pt x="486673" y="1153979"/>
                      <a:pt x="488950" y="1149424"/>
                    </a:cubicBezTo>
                    <a:cubicBezTo>
                      <a:pt x="495800" y="1135724"/>
                      <a:pt x="495283" y="1144739"/>
                      <a:pt x="498475" y="1130374"/>
                    </a:cubicBezTo>
                    <a:cubicBezTo>
                      <a:pt x="499872" y="1124090"/>
                      <a:pt x="500301" y="1117619"/>
                      <a:pt x="501650" y="1111324"/>
                    </a:cubicBezTo>
                    <a:cubicBezTo>
                      <a:pt x="503479" y="1102790"/>
                      <a:pt x="506565" y="1094532"/>
                      <a:pt x="508000" y="1085924"/>
                    </a:cubicBezTo>
                    <a:cubicBezTo>
                      <a:pt x="509058" y="1079574"/>
                      <a:pt x="509778" y="1073158"/>
                      <a:pt x="511175" y="1066874"/>
                    </a:cubicBezTo>
                    <a:cubicBezTo>
                      <a:pt x="511901" y="1063607"/>
                      <a:pt x="513431" y="1060567"/>
                      <a:pt x="514350" y="1057349"/>
                    </a:cubicBezTo>
                    <a:cubicBezTo>
                      <a:pt x="515549" y="1053153"/>
                      <a:pt x="516467" y="1048882"/>
                      <a:pt x="517525" y="1044649"/>
                    </a:cubicBezTo>
                    <a:cubicBezTo>
                      <a:pt x="519016" y="1011842"/>
                      <a:pt x="518567" y="981245"/>
                      <a:pt x="523875" y="949399"/>
                    </a:cubicBezTo>
                    <a:cubicBezTo>
                      <a:pt x="524592" y="945095"/>
                      <a:pt x="526194" y="940978"/>
                      <a:pt x="527050" y="936699"/>
                    </a:cubicBezTo>
                    <a:cubicBezTo>
                      <a:pt x="528313" y="930386"/>
                      <a:pt x="529246" y="924012"/>
                      <a:pt x="530225" y="917649"/>
                    </a:cubicBezTo>
                    <a:cubicBezTo>
                      <a:pt x="531363" y="910252"/>
                      <a:pt x="531717" y="902716"/>
                      <a:pt x="533400" y="895424"/>
                    </a:cubicBezTo>
                    <a:cubicBezTo>
                      <a:pt x="534905" y="888902"/>
                      <a:pt x="538127" y="882868"/>
                      <a:pt x="539750" y="876374"/>
                    </a:cubicBezTo>
                    <a:cubicBezTo>
                      <a:pt x="547125" y="846875"/>
                      <a:pt x="538315" y="883548"/>
                      <a:pt x="546100" y="844624"/>
                    </a:cubicBezTo>
                    <a:cubicBezTo>
                      <a:pt x="549339" y="828430"/>
                      <a:pt x="556732" y="813539"/>
                      <a:pt x="558800" y="796999"/>
                    </a:cubicBezTo>
                    <a:cubicBezTo>
                      <a:pt x="559858" y="788532"/>
                      <a:pt x="557676" y="778969"/>
                      <a:pt x="561975" y="771599"/>
                    </a:cubicBezTo>
                    <a:cubicBezTo>
                      <a:pt x="565820" y="765007"/>
                      <a:pt x="581025" y="758899"/>
                      <a:pt x="581025" y="758899"/>
                    </a:cubicBezTo>
                    <a:cubicBezTo>
                      <a:pt x="582083" y="755724"/>
                      <a:pt x="585697" y="752367"/>
                      <a:pt x="584200" y="749374"/>
                    </a:cubicBezTo>
                    <a:cubicBezTo>
                      <a:pt x="580650" y="742274"/>
                      <a:pt x="560068" y="749120"/>
                      <a:pt x="558800" y="749374"/>
                    </a:cubicBezTo>
                    <a:cubicBezTo>
                      <a:pt x="555625" y="751491"/>
                      <a:pt x="550825" y="752237"/>
                      <a:pt x="549275" y="755724"/>
                    </a:cubicBezTo>
                    <a:cubicBezTo>
                      <a:pt x="546236" y="762563"/>
                      <a:pt x="551392" y="772657"/>
                      <a:pt x="546100" y="777949"/>
                    </a:cubicBezTo>
                    <a:cubicBezTo>
                      <a:pt x="541921" y="782128"/>
                      <a:pt x="524853" y="763052"/>
                      <a:pt x="523875" y="762074"/>
                    </a:cubicBezTo>
                    <a:cubicBezTo>
                      <a:pt x="531928" y="721811"/>
                      <a:pt x="521137" y="765288"/>
                      <a:pt x="533400" y="736674"/>
                    </a:cubicBezTo>
                    <a:cubicBezTo>
                      <a:pt x="535081" y="732751"/>
                      <a:pt x="539185" y="710924"/>
                      <a:pt x="539750" y="708099"/>
                    </a:cubicBezTo>
                    <a:cubicBezTo>
                      <a:pt x="558079" y="712681"/>
                      <a:pt x="560827" y="718198"/>
                      <a:pt x="574675" y="711274"/>
                    </a:cubicBezTo>
                    <a:cubicBezTo>
                      <a:pt x="578088" y="709567"/>
                      <a:pt x="581025" y="707041"/>
                      <a:pt x="584200" y="704924"/>
                    </a:cubicBezTo>
                    <a:cubicBezTo>
                      <a:pt x="586395" y="691755"/>
                      <a:pt x="591332" y="673311"/>
                      <a:pt x="584200" y="660474"/>
                    </a:cubicBezTo>
                    <a:cubicBezTo>
                      <a:pt x="582081" y="656660"/>
                      <a:pt x="575733" y="658357"/>
                      <a:pt x="571500" y="657299"/>
                    </a:cubicBezTo>
                    <a:cubicBezTo>
                      <a:pt x="563753" y="659881"/>
                      <a:pt x="558605" y="660669"/>
                      <a:pt x="552450" y="666824"/>
                    </a:cubicBezTo>
                    <a:cubicBezTo>
                      <a:pt x="531283" y="687991"/>
                      <a:pt x="561975" y="665766"/>
                      <a:pt x="536575" y="682699"/>
                    </a:cubicBezTo>
                    <a:cubicBezTo>
                      <a:pt x="531283" y="681641"/>
                      <a:pt x="525820" y="681231"/>
                      <a:pt x="520700" y="679524"/>
                    </a:cubicBezTo>
                    <a:cubicBezTo>
                      <a:pt x="512643" y="676838"/>
                      <a:pt x="505443" y="671469"/>
                      <a:pt x="498475" y="666824"/>
                    </a:cubicBezTo>
                    <a:cubicBezTo>
                      <a:pt x="495498" y="654914"/>
                      <a:pt x="491988" y="648049"/>
                      <a:pt x="498475" y="635074"/>
                    </a:cubicBezTo>
                    <a:cubicBezTo>
                      <a:pt x="500182" y="631661"/>
                      <a:pt x="504825" y="630841"/>
                      <a:pt x="508000" y="628724"/>
                    </a:cubicBezTo>
                    <a:cubicBezTo>
                      <a:pt x="545531" y="634979"/>
                      <a:pt x="513860" y="636227"/>
                      <a:pt x="530225" y="612849"/>
                    </a:cubicBezTo>
                    <a:cubicBezTo>
                      <a:pt x="534602" y="606597"/>
                      <a:pt x="542925" y="604382"/>
                      <a:pt x="549275" y="600149"/>
                    </a:cubicBezTo>
                    <a:lnTo>
                      <a:pt x="558800" y="593799"/>
                    </a:lnTo>
                    <a:cubicBezTo>
                      <a:pt x="559858" y="589566"/>
                      <a:pt x="558889" y="584185"/>
                      <a:pt x="561975" y="581099"/>
                    </a:cubicBezTo>
                    <a:cubicBezTo>
                      <a:pt x="568701" y="574373"/>
                      <a:pt x="584259" y="579841"/>
                      <a:pt x="590550" y="581099"/>
                    </a:cubicBezTo>
                    <a:cubicBezTo>
                      <a:pt x="583626" y="553403"/>
                      <a:pt x="586846" y="571045"/>
                      <a:pt x="587375" y="565224"/>
                    </a:cubicBezTo>
                    <a:close/>
                  </a:path>
                </a:pathLst>
              </a:custGeom>
              <a:solidFill>
                <a:srgbClr val="C0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srgbClr val="C00000"/>
                  </a:solidFill>
                </a:endParaRPr>
              </a:p>
            </p:txBody>
          </p:sp>
          <p:sp>
            <p:nvSpPr>
              <p:cNvPr id="33" name="32 Forma libre"/>
              <p:cNvSpPr/>
              <p:nvPr/>
            </p:nvSpPr>
            <p:spPr>
              <a:xfrm>
                <a:off x="7538742" y="4307607"/>
                <a:ext cx="787339" cy="712787"/>
              </a:xfrm>
              <a:custGeom>
                <a:avLst/>
                <a:gdLst>
                  <a:gd name="connsiteX0" fmla="*/ 209550 w 854868"/>
                  <a:gd name="connsiteY0" fmla="*/ 538163 h 747713"/>
                  <a:gd name="connsiteX1" fmla="*/ 200025 w 854868"/>
                  <a:gd name="connsiteY1" fmla="*/ 516731 h 747713"/>
                  <a:gd name="connsiteX2" fmla="*/ 192881 w 854868"/>
                  <a:gd name="connsiteY2" fmla="*/ 514350 h 747713"/>
                  <a:gd name="connsiteX3" fmla="*/ 180975 w 854868"/>
                  <a:gd name="connsiteY3" fmla="*/ 500063 h 747713"/>
                  <a:gd name="connsiteX4" fmla="*/ 176212 w 854868"/>
                  <a:gd name="connsiteY4" fmla="*/ 485775 h 747713"/>
                  <a:gd name="connsiteX5" fmla="*/ 166687 w 854868"/>
                  <a:gd name="connsiteY5" fmla="*/ 469106 h 747713"/>
                  <a:gd name="connsiteX6" fmla="*/ 164306 w 854868"/>
                  <a:gd name="connsiteY6" fmla="*/ 461963 h 747713"/>
                  <a:gd name="connsiteX7" fmla="*/ 154781 w 854868"/>
                  <a:gd name="connsiteY7" fmla="*/ 447675 h 747713"/>
                  <a:gd name="connsiteX8" fmla="*/ 147637 w 854868"/>
                  <a:gd name="connsiteY8" fmla="*/ 431006 h 747713"/>
                  <a:gd name="connsiteX9" fmla="*/ 140493 w 854868"/>
                  <a:gd name="connsiteY9" fmla="*/ 423863 h 747713"/>
                  <a:gd name="connsiteX10" fmla="*/ 128587 w 854868"/>
                  <a:gd name="connsiteY10" fmla="*/ 409575 h 747713"/>
                  <a:gd name="connsiteX11" fmla="*/ 121443 w 854868"/>
                  <a:gd name="connsiteY11" fmla="*/ 407194 h 747713"/>
                  <a:gd name="connsiteX12" fmla="*/ 83343 w 854868"/>
                  <a:gd name="connsiteY12" fmla="*/ 409575 h 747713"/>
                  <a:gd name="connsiteX13" fmla="*/ 66675 w 854868"/>
                  <a:gd name="connsiteY13" fmla="*/ 402431 h 747713"/>
                  <a:gd name="connsiteX14" fmla="*/ 64293 w 854868"/>
                  <a:gd name="connsiteY14" fmla="*/ 392906 h 747713"/>
                  <a:gd name="connsiteX15" fmla="*/ 64293 w 854868"/>
                  <a:gd name="connsiteY15" fmla="*/ 373856 h 747713"/>
                  <a:gd name="connsiteX16" fmla="*/ 54768 w 854868"/>
                  <a:gd name="connsiteY16" fmla="*/ 369094 h 747713"/>
                  <a:gd name="connsiteX17" fmla="*/ 42862 w 854868"/>
                  <a:gd name="connsiteY17" fmla="*/ 371475 h 747713"/>
                  <a:gd name="connsiteX18" fmla="*/ 35718 w 854868"/>
                  <a:gd name="connsiteY18" fmla="*/ 373856 h 747713"/>
                  <a:gd name="connsiteX19" fmla="*/ 16668 w 854868"/>
                  <a:gd name="connsiteY19" fmla="*/ 371475 h 747713"/>
                  <a:gd name="connsiteX20" fmla="*/ 9525 w 854868"/>
                  <a:gd name="connsiteY20" fmla="*/ 283369 h 747713"/>
                  <a:gd name="connsiteX21" fmla="*/ 7143 w 854868"/>
                  <a:gd name="connsiteY21" fmla="*/ 276225 h 747713"/>
                  <a:gd name="connsiteX22" fmla="*/ 0 w 854868"/>
                  <a:gd name="connsiteY22" fmla="*/ 269081 h 747713"/>
                  <a:gd name="connsiteX23" fmla="*/ 7143 w 854868"/>
                  <a:gd name="connsiteY23" fmla="*/ 245269 h 747713"/>
                  <a:gd name="connsiteX24" fmla="*/ 9525 w 854868"/>
                  <a:gd name="connsiteY24" fmla="*/ 238125 h 747713"/>
                  <a:gd name="connsiteX25" fmla="*/ 23812 w 854868"/>
                  <a:gd name="connsiteY25" fmla="*/ 226219 h 747713"/>
                  <a:gd name="connsiteX26" fmla="*/ 38100 w 854868"/>
                  <a:gd name="connsiteY26" fmla="*/ 216694 h 747713"/>
                  <a:gd name="connsiteX27" fmla="*/ 52387 w 854868"/>
                  <a:gd name="connsiteY27" fmla="*/ 207169 h 747713"/>
                  <a:gd name="connsiteX28" fmla="*/ 59531 w 854868"/>
                  <a:gd name="connsiteY28" fmla="*/ 200025 h 747713"/>
                  <a:gd name="connsiteX29" fmla="*/ 69056 w 854868"/>
                  <a:gd name="connsiteY29" fmla="*/ 197644 h 747713"/>
                  <a:gd name="connsiteX30" fmla="*/ 73818 w 854868"/>
                  <a:gd name="connsiteY30" fmla="*/ 190500 h 747713"/>
                  <a:gd name="connsiteX31" fmla="*/ 80962 w 854868"/>
                  <a:gd name="connsiteY31" fmla="*/ 188119 h 747713"/>
                  <a:gd name="connsiteX32" fmla="*/ 88106 w 854868"/>
                  <a:gd name="connsiteY32" fmla="*/ 183356 h 747713"/>
                  <a:gd name="connsiteX33" fmla="*/ 107156 w 854868"/>
                  <a:gd name="connsiteY33" fmla="*/ 171450 h 747713"/>
                  <a:gd name="connsiteX34" fmla="*/ 123825 w 854868"/>
                  <a:gd name="connsiteY34" fmla="*/ 161925 h 747713"/>
                  <a:gd name="connsiteX35" fmla="*/ 133350 w 854868"/>
                  <a:gd name="connsiteY35" fmla="*/ 159544 h 747713"/>
                  <a:gd name="connsiteX36" fmla="*/ 140493 w 854868"/>
                  <a:gd name="connsiteY36" fmla="*/ 154781 h 747713"/>
                  <a:gd name="connsiteX37" fmla="*/ 157162 w 854868"/>
                  <a:gd name="connsiteY37" fmla="*/ 150019 h 747713"/>
                  <a:gd name="connsiteX38" fmla="*/ 178593 w 854868"/>
                  <a:gd name="connsiteY38" fmla="*/ 138113 h 747713"/>
                  <a:gd name="connsiteX39" fmla="*/ 185737 w 854868"/>
                  <a:gd name="connsiteY39" fmla="*/ 133350 h 747713"/>
                  <a:gd name="connsiteX40" fmla="*/ 192881 w 854868"/>
                  <a:gd name="connsiteY40" fmla="*/ 130969 h 747713"/>
                  <a:gd name="connsiteX41" fmla="*/ 295275 w 854868"/>
                  <a:gd name="connsiteY41" fmla="*/ 123825 h 747713"/>
                  <a:gd name="connsiteX42" fmla="*/ 319087 w 854868"/>
                  <a:gd name="connsiteY42" fmla="*/ 114300 h 747713"/>
                  <a:gd name="connsiteX43" fmla="*/ 326231 w 854868"/>
                  <a:gd name="connsiteY43" fmla="*/ 111919 h 747713"/>
                  <a:gd name="connsiteX44" fmla="*/ 340518 w 854868"/>
                  <a:gd name="connsiteY44" fmla="*/ 102394 h 747713"/>
                  <a:gd name="connsiteX45" fmla="*/ 357187 w 854868"/>
                  <a:gd name="connsiteY45" fmla="*/ 97631 h 747713"/>
                  <a:gd name="connsiteX46" fmla="*/ 366712 w 854868"/>
                  <a:gd name="connsiteY46" fmla="*/ 95250 h 747713"/>
                  <a:gd name="connsiteX47" fmla="*/ 373856 w 854868"/>
                  <a:gd name="connsiteY47" fmla="*/ 92869 h 747713"/>
                  <a:gd name="connsiteX48" fmla="*/ 421481 w 854868"/>
                  <a:gd name="connsiteY48" fmla="*/ 90488 h 747713"/>
                  <a:gd name="connsiteX49" fmla="*/ 438150 w 854868"/>
                  <a:gd name="connsiteY49" fmla="*/ 83344 h 747713"/>
                  <a:gd name="connsiteX50" fmla="*/ 445293 w 854868"/>
                  <a:gd name="connsiteY50" fmla="*/ 76200 h 747713"/>
                  <a:gd name="connsiteX51" fmla="*/ 454818 w 854868"/>
                  <a:gd name="connsiteY51" fmla="*/ 73819 h 747713"/>
                  <a:gd name="connsiteX52" fmla="*/ 481012 w 854868"/>
                  <a:gd name="connsiteY52" fmla="*/ 69056 h 747713"/>
                  <a:gd name="connsiteX53" fmla="*/ 495300 w 854868"/>
                  <a:gd name="connsiteY53" fmla="*/ 61913 h 747713"/>
                  <a:gd name="connsiteX54" fmla="*/ 502443 w 854868"/>
                  <a:gd name="connsiteY54" fmla="*/ 59531 h 747713"/>
                  <a:gd name="connsiteX55" fmla="*/ 511968 w 854868"/>
                  <a:gd name="connsiteY55" fmla="*/ 52388 h 747713"/>
                  <a:gd name="connsiteX56" fmla="*/ 519112 w 854868"/>
                  <a:gd name="connsiteY56" fmla="*/ 50006 h 747713"/>
                  <a:gd name="connsiteX57" fmla="*/ 528637 w 854868"/>
                  <a:gd name="connsiteY57" fmla="*/ 45244 h 747713"/>
                  <a:gd name="connsiteX58" fmla="*/ 535781 w 854868"/>
                  <a:gd name="connsiteY58" fmla="*/ 40481 h 747713"/>
                  <a:gd name="connsiteX59" fmla="*/ 545306 w 854868"/>
                  <a:gd name="connsiteY59" fmla="*/ 33338 h 747713"/>
                  <a:gd name="connsiteX60" fmla="*/ 566737 w 854868"/>
                  <a:gd name="connsiteY60" fmla="*/ 23813 h 747713"/>
                  <a:gd name="connsiteX61" fmla="*/ 609600 w 854868"/>
                  <a:gd name="connsiteY61" fmla="*/ 11906 h 747713"/>
                  <a:gd name="connsiteX62" fmla="*/ 616743 w 854868"/>
                  <a:gd name="connsiteY62" fmla="*/ 14288 h 747713"/>
                  <a:gd name="connsiteX63" fmla="*/ 623887 w 854868"/>
                  <a:gd name="connsiteY63" fmla="*/ 19050 h 747713"/>
                  <a:gd name="connsiteX64" fmla="*/ 650081 w 854868"/>
                  <a:gd name="connsiteY64" fmla="*/ 16669 h 747713"/>
                  <a:gd name="connsiteX65" fmla="*/ 661987 w 854868"/>
                  <a:gd name="connsiteY65" fmla="*/ 14288 h 747713"/>
                  <a:gd name="connsiteX66" fmla="*/ 669131 w 854868"/>
                  <a:gd name="connsiteY66" fmla="*/ 11906 h 747713"/>
                  <a:gd name="connsiteX67" fmla="*/ 685800 w 854868"/>
                  <a:gd name="connsiteY67" fmla="*/ 14288 h 747713"/>
                  <a:gd name="connsiteX68" fmla="*/ 702468 w 854868"/>
                  <a:gd name="connsiteY68" fmla="*/ 11906 h 747713"/>
                  <a:gd name="connsiteX69" fmla="*/ 704850 w 854868"/>
                  <a:gd name="connsiteY69" fmla="*/ 4763 h 747713"/>
                  <a:gd name="connsiteX70" fmla="*/ 716756 w 854868"/>
                  <a:gd name="connsiteY70" fmla="*/ 0 h 747713"/>
                  <a:gd name="connsiteX71" fmla="*/ 735806 w 854868"/>
                  <a:gd name="connsiteY71" fmla="*/ 4763 h 747713"/>
                  <a:gd name="connsiteX72" fmla="*/ 754856 w 854868"/>
                  <a:gd name="connsiteY72" fmla="*/ 14288 h 747713"/>
                  <a:gd name="connsiteX73" fmla="*/ 771525 w 854868"/>
                  <a:gd name="connsiteY73" fmla="*/ 11906 h 747713"/>
                  <a:gd name="connsiteX74" fmla="*/ 785812 w 854868"/>
                  <a:gd name="connsiteY74" fmla="*/ 9525 h 747713"/>
                  <a:gd name="connsiteX75" fmla="*/ 802481 w 854868"/>
                  <a:gd name="connsiteY75" fmla="*/ 11906 h 747713"/>
                  <a:gd name="connsiteX76" fmla="*/ 812006 w 854868"/>
                  <a:gd name="connsiteY76" fmla="*/ 16669 h 747713"/>
                  <a:gd name="connsiteX77" fmla="*/ 838200 w 854868"/>
                  <a:gd name="connsiteY77" fmla="*/ 21431 h 747713"/>
                  <a:gd name="connsiteX78" fmla="*/ 840581 w 854868"/>
                  <a:gd name="connsiteY78" fmla="*/ 40481 h 747713"/>
                  <a:gd name="connsiteX79" fmla="*/ 847725 w 854868"/>
                  <a:gd name="connsiteY79" fmla="*/ 59531 h 747713"/>
                  <a:gd name="connsiteX80" fmla="*/ 854868 w 854868"/>
                  <a:gd name="connsiteY80" fmla="*/ 109538 h 747713"/>
                  <a:gd name="connsiteX81" fmla="*/ 850106 w 854868"/>
                  <a:gd name="connsiteY81" fmla="*/ 154781 h 747713"/>
                  <a:gd name="connsiteX82" fmla="*/ 845343 w 854868"/>
                  <a:gd name="connsiteY82" fmla="*/ 164306 h 747713"/>
                  <a:gd name="connsiteX83" fmla="*/ 840581 w 854868"/>
                  <a:gd name="connsiteY83" fmla="*/ 195263 h 747713"/>
                  <a:gd name="connsiteX84" fmla="*/ 835818 w 854868"/>
                  <a:gd name="connsiteY84" fmla="*/ 202406 h 747713"/>
                  <a:gd name="connsiteX85" fmla="*/ 833437 w 854868"/>
                  <a:gd name="connsiteY85" fmla="*/ 211931 h 747713"/>
                  <a:gd name="connsiteX86" fmla="*/ 831056 w 854868"/>
                  <a:gd name="connsiteY86" fmla="*/ 219075 h 747713"/>
                  <a:gd name="connsiteX87" fmla="*/ 819150 w 854868"/>
                  <a:gd name="connsiteY87" fmla="*/ 250031 h 747713"/>
                  <a:gd name="connsiteX88" fmla="*/ 807243 w 854868"/>
                  <a:gd name="connsiteY88" fmla="*/ 264319 h 747713"/>
                  <a:gd name="connsiteX89" fmla="*/ 804862 w 854868"/>
                  <a:gd name="connsiteY89" fmla="*/ 271463 h 747713"/>
                  <a:gd name="connsiteX90" fmla="*/ 802481 w 854868"/>
                  <a:gd name="connsiteY90" fmla="*/ 283369 h 747713"/>
                  <a:gd name="connsiteX91" fmla="*/ 797718 w 854868"/>
                  <a:gd name="connsiteY91" fmla="*/ 290513 h 747713"/>
                  <a:gd name="connsiteX92" fmla="*/ 783431 w 854868"/>
                  <a:gd name="connsiteY92" fmla="*/ 304800 h 747713"/>
                  <a:gd name="connsiteX93" fmla="*/ 778668 w 854868"/>
                  <a:gd name="connsiteY93" fmla="*/ 311944 h 747713"/>
                  <a:gd name="connsiteX94" fmla="*/ 771525 w 854868"/>
                  <a:gd name="connsiteY94" fmla="*/ 314325 h 747713"/>
                  <a:gd name="connsiteX95" fmla="*/ 759618 w 854868"/>
                  <a:gd name="connsiteY95" fmla="*/ 328613 h 747713"/>
                  <a:gd name="connsiteX96" fmla="*/ 757237 w 854868"/>
                  <a:gd name="connsiteY96" fmla="*/ 335756 h 747713"/>
                  <a:gd name="connsiteX97" fmla="*/ 738187 w 854868"/>
                  <a:gd name="connsiteY97" fmla="*/ 357188 h 747713"/>
                  <a:gd name="connsiteX98" fmla="*/ 723900 w 854868"/>
                  <a:gd name="connsiteY98" fmla="*/ 366713 h 747713"/>
                  <a:gd name="connsiteX99" fmla="*/ 714375 w 854868"/>
                  <a:gd name="connsiteY99" fmla="*/ 381000 h 747713"/>
                  <a:gd name="connsiteX100" fmla="*/ 709612 w 854868"/>
                  <a:gd name="connsiteY100" fmla="*/ 388144 h 747713"/>
                  <a:gd name="connsiteX101" fmla="*/ 702468 w 854868"/>
                  <a:gd name="connsiteY101" fmla="*/ 392906 h 747713"/>
                  <a:gd name="connsiteX102" fmla="*/ 688181 w 854868"/>
                  <a:gd name="connsiteY102" fmla="*/ 407194 h 747713"/>
                  <a:gd name="connsiteX103" fmla="*/ 673893 w 854868"/>
                  <a:gd name="connsiteY103" fmla="*/ 411956 h 747713"/>
                  <a:gd name="connsiteX104" fmla="*/ 664368 w 854868"/>
                  <a:gd name="connsiteY104" fmla="*/ 426244 h 747713"/>
                  <a:gd name="connsiteX105" fmla="*/ 659606 w 854868"/>
                  <a:gd name="connsiteY105" fmla="*/ 433388 h 747713"/>
                  <a:gd name="connsiteX106" fmla="*/ 652462 w 854868"/>
                  <a:gd name="connsiteY106" fmla="*/ 440531 h 747713"/>
                  <a:gd name="connsiteX107" fmla="*/ 635793 w 854868"/>
                  <a:gd name="connsiteY107" fmla="*/ 461963 h 747713"/>
                  <a:gd name="connsiteX108" fmla="*/ 628650 w 854868"/>
                  <a:gd name="connsiteY108" fmla="*/ 466725 h 747713"/>
                  <a:gd name="connsiteX109" fmla="*/ 619125 w 854868"/>
                  <a:gd name="connsiteY109" fmla="*/ 478631 h 747713"/>
                  <a:gd name="connsiteX110" fmla="*/ 597693 w 854868"/>
                  <a:gd name="connsiteY110" fmla="*/ 490538 h 747713"/>
                  <a:gd name="connsiteX111" fmla="*/ 571500 w 854868"/>
                  <a:gd name="connsiteY111" fmla="*/ 492919 h 747713"/>
                  <a:gd name="connsiteX112" fmla="*/ 554831 w 854868"/>
                  <a:gd name="connsiteY112" fmla="*/ 514350 h 747713"/>
                  <a:gd name="connsiteX113" fmla="*/ 552450 w 854868"/>
                  <a:gd name="connsiteY113" fmla="*/ 521494 h 747713"/>
                  <a:gd name="connsiteX114" fmla="*/ 545306 w 854868"/>
                  <a:gd name="connsiteY114" fmla="*/ 526256 h 747713"/>
                  <a:gd name="connsiteX115" fmla="*/ 531018 w 854868"/>
                  <a:gd name="connsiteY115" fmla="*/ 538163 h 747713"/>
                  <a:gd name="connsiteX116" fmla="*/ 526256 w 854868"/>
                  <a:gd name="connsiteY116" fmla="*/ 545306 h 747713"/>
                  <a:gd name="connsiteX117" fmla="*/ 519112 w 854868"/>
                  <a:gd name="connsiteY117" fmla="*/ 552450 h 747713"/>
                  <a:gd name="connsiteX118" fmla="*/ 516731 w 854868"/>
                  <a:gd name="connsiteY118" fmla="*/ 576263 h 747713"/>
                  <a:gd name="connsiteX119" fmla="*/ 509587 w 854868"/>
                  <a:gd name="connsiteY119" fmla="*/ 583406 h 747713"/>
                  <a:gd name="connsiteX120" fmla="*/ 497681 w 854868"/>
                  <a:gd name="connsiteY120" fmla="*/ 592931 h 747713"/>
                  <a:gd name="connsiteX121" fmla="*/ 490537 w 854868"/>
                  <a:gd name="connsiteY121" fmla="*/ 597694 h 747713"/>
                  <a:gd name="connsiteX122" fmla="*/ 476250 w 854868"/>
                  <a:gd name="connsiteY122" fmla="*/ 600075 h 747713"/>
                  <a:gd name="connsiteX123" fmla="*/ 466725 w 854868"/>
                  <a:gd name="connsiteY123" fmla="*/ 602456 h 747713"/>
                  <a:gd name="connsiteX124" fmla="*/ 452437 w 854868"/>
                  <a:gd name="connsiteY124" fmla="*/ 611981 h 747713"/>
                  <a:gd name="connsiteX125" fmla="*/ 435768 w 854868"/>
                  <a:gd name="connsiteY125" fmla="*/ 623888 h 747713"/>
                  <a:gd name="connsiteX126" fmla="*/ 428625 w 854868"/>
                  <a:gd name="connsiteY126" fmla="*/ 631031 h 747713"/>
                  <a:gd name="connsiteX127" fmla="*/ 419100 w 854868"/>
                  <a:gd name="connsiteY127" fmla="*/ 638175 h 747713"/>
                  <a:gd name="connsiteX128" fmla="*/ 411956 w 854868"/>
                  <a:gd name="connsiteY128" fmla="*/ 645319 h 747713"/>
                  <a:gd name="connsiteX129" fmla="*/ 402431 w 854868"/>
                  <a:gd name="connsiteY129" fmla="*/ 659606 h 747713"/>
                  <a:gd name="connsiteX130" fmla="*/ 400050 w 854868"/>
                  <a:gd name="connsiteY130" fmla="*/ 671513 h 747713"/>
                  <a:gd name="connsiteX131" fmla="*/ 383381 w 854868"/>
                  <a:gd name="connsiteY131" fmla="*/ 690563 h 747713"/>
                  <a:gd name="connsiteX132" fmla="*/ 373856 w 854868"/>
                  <a:gd name="connsiteY132" fmla="*/ 704850 h 747713"/>
                  <a:gd name="connsiteX133" fmla="*/ 369093 w 854868"/>
                  <a:gd name="connsiteY133" fmla="*/ 711994 h 747713"/>
                  <a:gd name="connsiteX134" fmla="*/ 357187 w 854868"/>
                  <a:gd name="connsiteY134" fmla="*/ 733425 h 747713"/>
                  <a:gd name="connsiteX135" fmla="*/ 342900 w 854868"/>
                  <a:gd name="connsiteY135" fmla="*/ 742950 h 747713"/>
                  <a:gd name="connsiteX136" fmla="*/ 328612 w 854868"/>
                  <a:gd name="connsiteY136" fmla="*/ 747713 h 747713"/>
                  <a:gd name="connsiteX137" fmla="*/ 326231 w 854868"/>
                  <a:gd name="connsiteY137" fmla="*/ 740569 h 747713"/>
                  <a:gd name="connsiteX138" fmla="*/ 323850 w 854868"/>
                  <a:gd name="connsiteY138" fmla="*/ 731044 h 747713"/>
                  <a:gd name="connsiteX139" fmla="*/ 316706 w 854868"/>
                  <a:gd name="connsiteY139" fmla="*/ 723900 h 747713"/>
                  <a:gd name="connsiteX140" fmla="*/ 307181 w 854868"/>
                  <a:gd name="connsiteY140" fmla="*/ 709613 h 747713"/>
                  <a:gd name="connsiteX141" fmla="*/ 295275 w 854868"/>
                  <a:gd name="connsiteY141" fmla="*/ 688181 h 747713"/>
                  <a:gd name="connsiteX142" fmla="*/ 285750 w 854868"/>
                  <a:gd name="connsiteY142" fmla="*/ 673894 h 747713"/>
                  <a:gd name="connsiteX143" fmla="*/ 276225 w 854868"/>
                  <a:gd name="connsiteY143" fmla="*/ 645319 h 747713"/>
                  <a:gd name="connsiteX144" fmla="*/ 269081 w 854868"/>
                  <a:gd name="connsiteY144" fmla="*/ 640556 h 747713"/>
                  <a:gd name="connsiteX145" fmla="*/ 257175 w 854868"/>
                  <a:gd name="connsiteY145" fmla="*/ 621506 h 747713"/>
                  <a:gd name="connsiteX146" fmla="*/ 247650 w 854868"/>
                  <a:gd name="connsiteY146" fmla="*/ 607219 h 747713"/>
                  <a:gd name="connsiteX147" fmla="*/ 235743 w 854868"/>
                  <a:gd name="connsiteY147" fmla="*/ 585788 h 747713"/>
                  <a:gd name="connsiteX148" fmla="*/ 226218 w 854868"/>
                  <a:gd name="connsiteY148" fmla="*/ 571500 h 747713"/>
                  <a:gd name="connsiteX149" fmla="*/ 219075 w 854868"/>
                  <a:gd name="connsiteY149" fmla="*/ 564356 h 747713"/>
                  <a:gd name="connsiteX150" fmla="*/ 207168 w 854868"/>
                  <a:gd name="connsiteY150" fmla="*/ 550069 h 747713"/>
                  <a:gd name="connsiteX151" fmla="*/ 204787 w 854868"/>
                  <a:gd name="connsiteY151" fmla="*/ 542925 h 747713"/>
                  <a:gd name="connsiteX152" fmla="*/ 197643 w 854868"/>
                  <a:gd name="connsiteY152" fmla="*/ 528638 h 747713"/>
                  <a:gd name="connsiteX153" fmla="*/ 195262 w 854868"/>
                  <a:gd name="connsiteY153" fmla="*/ 514350 h 747713"/>
                  <a:gd name="connsiteX154" fmla="*/ 188118 w 854868"/>
                  <a:gd name="connsiteY154" fmla="*/ 511969 h 747713"/>
                  <a:gd name="connsiteX155" fmla="*/ 209550 w 854868"/>
                  <a:gd name="connsiteY155" fmla="*/ 538163 h 74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854868" h="747713">
                    <a:moveTo>
                      <a:pt x="209550" y="538163"/>
                    </a:moveTo>
                    <a:cubicBezTo>
                      <a:pt x="211535" y="538957"/>
                      <a:pt x="209922" y="523329"/>
                      <a:pt x="200025" y="516731"/>
                    </a:cubicBezTo>
                    <a:cubicBezTo>
                      <a:pt x="197936" y="515339"/>
                      <a:pt x="195262" y="515144"/>
                      <a:pt x="192881" y="514350"/>
                    </a:cubicBezTo>
                    <a:cubicBezTo>
                      <a:pt x="188395" y="509864"/>
                      <a:pt x="183627" y="506030"/>
                      <a:pt x="180975" y="500063"/>
                    </a:cubicBezTo>
                    <a:cubicBezTo>
                      <a:pt x="178936" y="495475"/>
                      <a:pt x="178997" y="489952"/>
                      <a:pt x="176212" y="485775"/>
                    </a:cubicBezTo>
                    <a:cubicBezTo>
                      <a:pt x="171431" y="478602"/>
                      <a:pt x="170311" y="477562"/>
                      <a:pt x="166687" y="469106"/>
                    </a:cubicBezTo>
                    <a:cubicBezTo>
                      <a:pt x="165698" y="466799"/>
                      <a:pt x="165525" y="464157"/>
                      <a:pt x="164306" y="461963"/>
                    </a:cubicBezTo>
                    <a:cubicBezTo>
                      <a:pt x="161526" y="456959"/>
                      <a:pt x="156591" y="453105"/>
                      <a:pt x="154781" y="447675"/>
                    </a:cubicBezTo>
                    <a:cubicBezTo>
                      <a:pt x="152838" y="441844"/>
                      <a:pt x="151317" y="436157"/>
                      <a:pt x="147637" y="431006"/>
                    </a:cubicBezTo>
                    <a:cubicBezTo>
                      <a:pt x="145680" y="428266"/>
                      <a:pt x="142649" y="426450"/>
                      <a:pt x="140493" y="423863"/>
                    </a:cubicBezTo>
                    <a:cubicBezTo>
                      <a:pt x="135000" y="417272"/>
                      <a:pt x="136416" y="414794"/>
                      <a:pt x="128587" y="409575"/>
                    </a:cubicBezTo>
                    <a:cubicBezTo>
                      <a:pt x="126498" y="408183"/>
                      <a:pt x="123824" y="407988"/>
                      <a:pt x="121443" y="407194"/>
                    </a:cubicBezTo>
                    <a:cubicBezTo>
                      <a:pt x="99588" y="414478"/>
                      <a:pt x="112151" y="412455"/>
                      <a:pt x="83343" y="409575"/>
                    </a:cubicBezTo>
                    <a:cubicBezTo>
                      <a:pt x="78562" y="408380"/>
                      <a:pt x="69965" y="407366"/>
                      <a:pt x="66675" y="402431"/>
                    </a:cubicBezTo>
                    <a:cubicBezTo>
                      <a:pt x="64860" y="399708"/>
                      <a:pt x="65087" y="396081"/>
                      <a:pt x="64293" y="392906"/>
                    </a:cubicBezTo>
                    <a:cubicBezTo>
                      <a:pt x="65759" y="387043"/>
                      <a:pt x="69179" y="379719"/>
                      <a:pt x="64293" y="373856"/>
                    </a:cubicBezTo>
                    <a:cubicBezTo>
                      <a:pt x="62020" y="371129"/>
                      <a:pt x="57943" y="370681"/>
                      <a:pt x="54768" y="369094"/>
                    </a:cubicBezTo>
                    <a:cubicBezTo>
                      <a:pt x="50799" y="369888"/>
                      <a:pt x="46788" y="370493"/>
                      <a:pt x="42862" y="371475"/>
                    </a:cubicBezTo>
                    <a:cubicBezTo>
                      <a:pt x="40427" y="372084"/>
                      <a:pt x="38228" y="373856"/>
                      <a:pt x="35718" y="373856"/>
                    </a:cubicBezTo>
                    <a:cubicBezTo>
                      <a:pt x="29319" y="373856"/>
                      <a:pt x="23018" y="372269"/>
                      <a:pt x="16668" y="371475"/>
                    </a:cubicBezTo>
                    <a:cubicBezTo>
                      <a:pt x="-129" y="337878"/>
                      <a:pt x="14348" y="370167"/>
                      <a:pt x="9525" y="283369"/>
                    </a:cubicBezTo>
                    <a:cubicBezTo>
                      <a:pt x="9386" y="280863"/>
                      <a:pt x="8535" y="278314"/>
                      <a:pt x="7143" y="276225"/>
                    </a:cubicBezTo>
                    <a:cubicBezTo>
                      <a:pt x="5275" y="273423"/>
                      <a:pt x="2381" y="271462"/>
                      <a:pt x="0" y="269081"/>
                    </a:cubicBezTo>
                    <a:cubicBezTo>
                      <a:pt x="4329" y="238774"/>
                      <a:pt x="-1519" y="262593"/>
                      <a:pt x="7143" y="245269"/>
                    </a:cubicBezTo>
                    <a:cubicBezTo>
                      <a:pt x="8266" y="243024"/>
                      <a:pt x="8133" y="240214"/>
                      <a:pt x="9525" y="238125"/>
                    </a:cubicBezTo>
                    <a:cubicBezTo>
                      <a:pt x="14745" y="230295"/>
                      <a:pt x="17220" y="231712"/>
                      <a:pt x="23812" y="226219"/>
                    </a:cubicBezTo>
                    <a:cubicBezTo>
                      <a:pt x="35705" y="216309"/>
                      <a:pt x="25545" y="220879"/>
                      <a:pt x="38100" y="216694"/>
                    </a:cubicBezTo>
                    <a:cubicBezTo>
                      <a:pt x="42862" y="213519"/>
                      <a:pt x="48340" y="211216"/>
                      <a:pt x="52387" y="207169"/>
                    </a:cubicBezTo>
                    <a:cubicBezTo>
                      <a:pt x="54768" y="204788"/>
                      <a:pt x="56607" y="201696"/>
                      <a:pt x="59531" y="200025"/>
                    </a:cubicBezTo>
                    <a:cubicBezTo>
                      <a:pt x="62373" y="198401"/>
                      <a:pt x="65881" y="198438"/>
                      <a:pt x="69056" y="197644"/>
                    </a:cubicBezTo>
                    <a:cubicBezTo>
                      <a:pt x="70643" y="195263"/>
                      <a:pt x="71583" y="192288"/>
                      <a:pt x="73818" y="190500"/>
                    </a:cubicBezTo>
                    <a:cubicBezTo>
                      <a:pt x="75778" y="188932"/>
                      <a:pt x="78717" y="189242"/>
                      <a:pt x="80962" y="188119"/>
                    </a:cubicBezTo>
                    <a:cubicBezTo>
                      <a:pt x="83522" y="186839"/>
                      <a:pt x="85777" y="185020"/>
                      <a:pt x="88106" y="183356"/>
                    </a:cubicBezTo>
                    <a:cubicBezTo>
                      <a:pt x="110861" y="167103"/>
                      <a:pt x="84788" y="184232"/>
                      <a:pt x="107156" y="171450"/>
                    </a:cubicBezTo>
                    <a:cubicBezTo>
                      <a:pt x="115943" y="166429"/>
                      <a:pt x="113366" y="165847"/>
                      <a:pt x="123825" y="161925"/>
                    </a:cubicBezTo>
                    <a:cubicBezTo>
                      <a:pt x="126889" y="160776"/>
                      <a:pt x="130175" y="160338"/>
                      <a:pt x="133350" y="159544"/>
                    </a:cubicBezTo>
                    <a:cubicBezTo>
                      <a:pt x="135731" y="157956"/>
                      <a:pt x="137933" y="156061"/>
                      <a:pt x="140493" y="154781"/>
                    </a:cubicBezTo>
                    <a:cubicBezTo>
                      <a:pt x="143908" y="153074"/>
                      <a:pt x="154112" y="150781"/>
                      <a:pt x="157162" y="150019"/>
                    </a:cubicBezTo>
                    <a:cubicBezTo>
                      <a:pt x="173538" y="139102"/>
                      <a:pt x="166020" y="142304"/>
                      <a:pt x="178593" y="138113"/>
                    </a:cubicBezTo>
                    <a:cubicBezTo>
                      <a:pt x="180974" y="136525"/>
                      <a:pt x="183177" y="134630"/>
                      <a:pt x="185737" y="133350"/>
                    </a:cubicBezTo>
                    <a:cubicBezTo>
                      <a:pt x="187982" y="132227"/>
                      <a:pt x="190459" y="131629"/>
                      <a:pt x="192881" y="130969"/>
                    </a:cubicBezTo>
                    <a:cubicBezTo>
                      <a:pt x="234614" y="119587"/>
                      <a:pt x="223558" y="125874"/>
                      <a:pt x="295275" y="123825"/>
                    </a:cubicBezTo>
                    <a:cubicBezTo>
                      <a:pt x="309288" y="116819"/>
                      <a:pt x="301436" y="120184"/>
                      <a:pt x="319087" y="114300"/>
                    </a:cubicBezTo>
                    <a:lnTo>
                      <a:pt x="326231" y="111919"/>
                    </a:lnTo>
                    <a:cubicBezTo>
                      <a:pt x="330993" y="108744"/>
                      <a:pt x="334965" y="103782"/>
                      <a:pt x="340518" y="102394"/>
                    </a:cubicBezTo>
                    <a:cubicBezTo>
                      <a:pt x="370293" y="94951"/>
                      <a:pt x="333274" y="104464"/>
                      <a:pt x="357187" y="97631"/>
                    </a:cubicBezTo>
                    <a:cubicBezTo>
                      <a:pt x="360334" y="96732"/>
                      <a:pt x="363565" y="96149"/>
                      <a:pt x="366712" y="95250"/>
                    </a:cubicBezTo>
                    <a:cubicBezTo>
                      <a:pt x="369126" y="94560"/>
                      <a:pt x="371355" y="93086"/>
                      <a:pt x="373856" y="92869"/>
                    </a:cubicBezTo>
                    <a:cubicBezTo>
                      <a:pt x="389691" y="91492"/>
                      <a:pt x="405606" y="91282"/>
                      <a:pt x="421481" y="90488"/>
                    </a:cubicBezTo>
                    <a:cubicBezTo>
                      <a:pt x="427308" y="88545"/>
                      <a:pt x="433004" y="87020"/>
                      <a:pt x="438150" y="83344"/>
                    </a:cubicBezTo>
                    <a:cubicBezTo>
                      <a:pt x="440890" y="81387"/>
                      <a:pt x="442369" y="77871"/>
                      <a:pt x="445293" y="76200"/>
                    </a:cubicBezTo>
                    <a:cubicBezTo>
                      <a:pt x="448134" y="74576"/>
                      <a:pt x="451609" y="74461"/>
                      <a:pt x="454818" y="73819"/>
                    </a:cubicBezTo>
                    <a:cubicBezTo>
                      <a:pt x="465457" y="71692"/>
                      <a:pt x="470777" y="71615"/>
                      <a:pt x="481012" y="69056"/>
                    </a:cubicBezTo>
                    <a:cubicBezTo>
                      <a:pt x="492982" y="66063"/>
                      <a:pt x="483661" y="67733"/>
                      <a:pt x="495300" y="61913"/>
                    </a:cubicBezTo>
                    <a:cubicBezTo>
                      <a:pt x="497545" y="60790"/>
                      <a:pt x="500062" y="60325"/>
                      <a:pt x="502443" y="59531"/>
                    </a:cubicBezTo>
                    <a:cubicBezTo>
                      <a:pt x="505618" y="57150"/>
                      <a:pt x="508522" y="54357"/>
                      <a:pt x="511968" y="52388"/>
                    </a:cubicBezTo>
                    <a:cubicBezTo>
                      <a:pt x="514147" y="51143"/>
                      <a:pt x="516805" y="50995"/>
                      <a:pt x="519112" y="50006"/>
                    </a:cubicBezTo>
                    <a:cubicBezTo>
                      <a:pt x="522375" y="48608"/>
                      <a:pt x="525555" y="47005"/>
                      <a:pt x="528637" y="45244"/>
                    </a:cubicBezTo>
                    <a:cubicBezTo>
                      <a:pt x="531122" y="43824"/>
                      <a:pt x="533452" y="42145"/>
                      <a:pt x="535781" y="40481"/>
                    </a:cubicBezTo>
                    <a:cubicBezTo>
                      <a:pt x="539010" y="38174"/>
                      <a:pt x="541756" y="35113"/>
                      <a:pt x="545306" y="33338"/>
                    </a:cubicBezTo>
                    <a:cubicBezTo>
                      <a:pt x="579315" y="16334"/>
                      <a:pt x="545720" y="37822"/>
                      <a:pt x="566737" y="23813"/>
                    </a:cubicBezTo>
                    <a:cubicBezTo>
                      <a:pt x="582442" y="255"/>
                      <a:pt x="570553" y="9117"/>
                      <a:pt x="609600" y="11906"/>
                    </a:cubicBezTo>
                    <a:cubicBezTo>
                      <a:pt x="611981" y="12700"/>
                      <a:pt x="614498" y="13165"/>
                      <a:pt x="616743" y="14288"/>
                    </a:cubicBezTo>
                    <a:cubicBezTo>
                      <a:pt x="619303" y="15568"/>
                      <a:pt x="621032" y="18846"/>
                      <a:pt x="623887" y="19050"/>
                    </a:cubicBezTo>
                    <a:cubicBezTo>
                      <a:pt x="632632" y="19675"/>
                      <a:pt x="641350" y="17463"/>
                      <a:pt x="650081" y="16669"/>
                    </a:cubicBezTo>
                    <a:cubicBezTo>
                      <a:pt x="654050" y="15875"/>
                      <a:pt x="658061" y="15270"/>
                      <a:pt x="661987" y="14288"/>
                    </a:cubicBezTo>
                    <a:cubicBezTo>
                      <a:pt x="664422" y="13679"/>
                      <a:pt x="666621" y="11906"/>
                      <a:pt x="669131" y="11906"/>
                    </a:cubicBezTo>
                    <a:cubicBezTo>
                      <a:pt x="674744" y="11906"/>
                      <a:pt x="680244" y="13494"/>
                      <a:pt x="685800" y="14288"/>
                    </a:cubicBezTo>
                    <a:cubicBezTo>
                      <a:pt x="691356" y="13494"/>
                      <a:pt x="697448" y="14416"/>
                      <a:pt x="702468" y="11906"/>
                    </a:cubicBezTo>
                    <a:cubicBezTo>
                      <a:pt x="704713" y="10784"/>
                      <a:pt x="702922" y="6370"/>
                      <a:pt x="704850" y="4763"/>
                    </a:cubicBezTo>
                    <a:cubicBezTo>
                      <a:pt x="708134" y="2027"/>
                      <a:pt x="712787" y="1588"/>
                      <a:pt x="716756" y="0"/>
                    </a:cubicBezTo>
                    <a:cubicBezTo>
                      <a:pt x="723106" y="1588"/>
                      <a:pt x="729952" y="1836"/>
                      <a:pt x="735806" y="4763"/>
                    </a:cubicBezTo>
                    <a:lnTo>
                      <a:pt x="754856" y="14288"/>
                    </a:lnTo>
                    <a:lnTo>
                      <a:pt x="771525" y="11906"/>
                    </a:lnTo>
                    <a:cubicBezTo>
                      <a:pt x="776297" y="11172"/>
                      <a:pt x="780984" y="9525"/>
                      <a:pt x="785812" y="9525"/>
                    </a:cubicBezTo>
                    <a:cubicBezTo>
                      <a:pt x="791425" y="9525"/>
                      <a:pt x="796925" y="11112"/>
                      <a:pt x="802481" y="11906"/>
                    </a:cubicBezTo>
                    <a:cubicBezTo>
                      <a:pt x="805656" y="13494"/>
                      <a:pt x="808576" y="15754"/>
                      <a:pt x="812006" y="16669"/>
                    </a:cubicBezTo>
                    <a:cubicBezTo>
                      <a:pt x="820581" y="18956"/>
                      <a:pt x="831382" y="15750"/>
                      <a:pt x="838200" y="21431"/>
                    </a:cubicBezTo>
                    <a:cubicBezTo>
                      <a:pt x="843116" y="25528"/>
                      <a:pt x="839608" y="34156"/>
                      <a:pt x="840581" y="40481"/>
                    </a:cubicBezTo>
                    <a:cubicBezTo>
                      <a:pt x="842641" y="53871"/>
                      <a:pt x="841340" y="49956"/>
                      <a:pt x="847725" y="59531"/>
                    </a:cubicBezTo>
                    <a:cubicBezTo>
                      <a:pt x="854997" y="88622"/>
                      <a:pt x="851985" y="72055"/>
                      <a:pt x="854868" y="109538"/>
                    </a:cubicBezTo>
                    <a:cubicBezTo>
                      <a:pt x="854349" y="117323"/>
                      <a:pt x="854810" y="142237"/>
                      <a:pt x="850106" y="154781"/>
                    </a:cubicBezTo>
                    <a:cubicBezTo>
                      <a:pt x="848860" y="158105"/>
                      <a:pt x="846931" y="161131"/>
                      <a:pt x="845343" y="164306"/>
                    </a:cubicBezTo>
                    <a:cubicBezTo>
                      <a:pt x="844661" y="171128"/>
                      <a:pt x="844871" y="186683"/>
                      <a:pt x="840581" y="195263"/>
                    </a:cubicBezTo>
                    <a:cubicBezTo>
                      <a:pt x="839301" y="197823"/>
                      <a:pt x="837406" y="200025"/>
                      <a:pt x="835818" y="202406"/>
                    </a:cubicBezTo>
                    <a:cubicBezTo>
                      <a:pt x="835024" y="205581"/>
                      <a:pt x="834336" y="208784"/>
                      <a:pt x="833437" y="211931"/>
                    </a:cubicBezTo>
                    <a:cubicBezTo>
                      <a:pt x="832747" y="214345"/>
                      <a:pt x="831665" y="216640"/>
                      <a:pt x="831056" y="219075"/>
                    </a:cubicBezTo>
                    <a:cubicBezTo>
                      <a:pt x="828179" y="230585"/>
                      <a:pt x="828913" y="240268"/>
                      <a:pt x="819150" y="250031"/>
                    </a:cubicBezTo>
                    <a:cubicBezTo>
                      <a:pt x="809982" y="259199"/>
                      <a:pt x="813874" y="254373"/>
                      <a:pt x="807243" y="264319"/>
                    </a:cubicBezTo>
                    <a:cubicBezTo>
                      <a:pt x="806449" y="266700"/>
                      <a:pt x="805471" y="269028"/>
                      <a:pt x="804862" y="271463"/>
                    </a:cubicBezTo>
                    <a:cubicBezTo>
                      <a:pt x="803880" y="275389"/>
                      <a:pt x="803902" y="279579"/>
                      <a:pt x="802481" y="283369"/>
                    </a:cubicBezTo>
                    <a:cubicBezTo>
                      <a:pt x="801476" y="286049"/>
                      <a:pt x="799619" y="288374"/>
                      <a:pt x="797718" y="290513"/>
                    </a:cubicBezTo>
                    <a:cubicBezTo>
                      <a:pt x="793244" y="295547"/>
                      <a:pt x="787167" y="299196"/>
                      <a:pt x="783431" y="304800"/>
                    </a:cubicBezTo>
                    <a:cubicBezTo>
                      <a:pt x="781843" y="307181"/>
                      <a:pt x="780903" y="310156"/>
                      <a:pt x="778668" y="311944"/>
                    </a:cubicBezTo>
                    <a:cubicBezTo>
                      <a:pt x="776708" y="313512"/>
                      <a:pt x="773906" y="313531"/>
                      <a:pt x="771525" y="314325"/>
                    </a:cubicBezTo>
                    <a:cubicBezTo>
                      <a:pt x="766259" y="319591"/>
                      <a:pt x="762933" y="321983"/>
                      <a:pt x="759618" y="328613"/>
                    </a:cubicBezTo>
                    <a:cubicBezTo>
                      <a:pt x="758496" y="330858"/>
                      <a:pt x="758359" y="333511"/>
                      <a:pt x="757237" y="335756"/>
                    </a:cubicBezTo>
                    <a:cubicBezTo>
                      <a:pt x="753658" y="342915"/>
                      <a:pt x="742923" y="354030"/>
                      <a:pt x="738187" y="357188"/>
                    </a:cubicBezTo>
                    <a:lnTo>
                      <a:pt x="723900" y="366713"/>
                    </a:lnTo>
                    <a:lnTo>
                      <a:pt x="714375" y="381000"/>
                    </a:lnTo>
                    <a:cubicBezTo>
                      <a:pt x="712787" y="383381"/>
                      <a:pt x="711993" y="386557"/>
                      <a:pt x="709612" y="388144"/>
                    </a:cubicBezTo>
                    <a:cubicBezTo>
                      <a:pt x="707231" y="389731"/>
                      <a:pt x="704607" y="391005"/>
                      <a:pt x="702468" y="392906"/>
                    </a:cubicBezTo>
                    <a:cubicBezTo>
                      <a:pt x="697434" y="397381"/>
                      <a:pt x="694571" y="405064"/>
                      <a:pt x="688181" y="407194"/>
                    </a:cubicBezTo>
                    <a:lnTo>
                      <a:pt x="673893" y="411956"/>
                    </a:lnTo>
                    <a:lnTo>
                      <a:pt x="664368" y="426244"/>
                    </a:lnTo>
                    <a:cubicBezTo>
                      <a:pt x="662781" y="428625"/>
                      <a:pt x="661630" y="431364"/>
                      <a:pt x="659606" y="433388"/>
                    </a:cubicBezTo>
                    <a:cubicBezTo>
                      <a:pt x="657225" y="435769"/>
                      <a:pt x="654529" y="437873"/>
                      <a:pt x="652462" y="440531"/>
                    </a:cubicBezTo>
                    <a:cubicBezTo>
                      <a:pt x="642678" y="453110"/>
                      <a:pt x="646038" y="453425"/>
                      <a:pt x="635793" y="461963"/>
                    </a:cubicBezTo>
                    <a:cubicBezTo>
                      <a:pt x="633595" y="463795"/>
                      <a:pt x="631031" y="465138"/>
                      <a:pt x="628650" y="466725"/>
                    </a:cubicBezTo>
                    <a:cubicBezTo>
                      <a:pt x="624797" y="482133"/>
                      <a:pt x="630034" y="472570"/>
                      <a:pt x="619125" y="478631"/>
                    </a:cubicBezTo>
                    <a:cubicBezTo>
                      <a:pt x="611579" y="482823"/>
                      <a:pt x="606394" y="489295"/>
                      <a:pt x="597693" y="490538"/>
                    </a:cubicBezTo>
                    <a:cubicBezTo>
                      <a:pt x="589014" y="491778"/>
                      <a:pt x="580231" y="492125"/>
                      <a:pt x="571500" y="492919"/>
                    </a:cubicBezTo>
                    <a:cubicBezTo>
                      <a:pt x="565337" y="499082"/>
                      <a:pt x="557678" y="505807"/>
                      <a:pt x="554831" y="514350"/>
                    </a:cubicBezTo>
                    <a:cubicBezTo>
                      <a:pt x="554037" y="516731"/>
                      <a:pt x="554018" y="519534"/>
                      <a:pt x="552450" y="521494"/>
                    </a:cubicBezTo>
                    <a:cubicBezTo>
                      <a:pt x="550662" y="523729"/>
                      <a:pt x="547505" y="524424"/>
                      <a:pt x="545306" y="526256"/>
                    </a:cubicBezTo>
                    <a:cubicBezTo>
                      <a:pt x="526963" y="541541"/>
                      <a:pt x="548762" y="526333"/>
                      <a:pt x="531018" y="538163"/>
                    </a:cubicBezTo>
                    <a:cubicBezTo>
                      <a:pt x="529431" y="540544"/>
                      <a:pt x="528088" y="543108"/>
                      <a:pt x="526256" y="545306"/>
                    </a:cubicBezTo>
                    <a:cubicBezTo>
                      <a:pt x="524100" y="547893"/>
                      <a:pt x="520102" y="549231"/>
                      <a:pt x="519112" y="552450"/>
                    </a:cubicBezTo>
                    <a:cubicBezTo>
                      <a:pt x="516766" y="560075"/>
                      <a:pt x="519077" y="568639"/>
                      <a:pt x="516731" y="576263"/>
                    </a:cubicBezTo>
                    <a:cubicBezTo>
                      <a:pt x="515741" y="579482"/>
                      <a:pt x="511743" y="580819"/>
                      <a:pt x="509587" y="583406"/>
                    </a:cubicBezTo>
                    <a:cubicBezTo>
                      <a:pt x="501301" y="593349"/>
                      <a:pt x="509410" y="589022"/>
                      <a:pt x="497681" y="592931"/>
                    </a:cubicBezTo>
                    <a:cubicBezTo>
                      <a:pt x="495300" y="594519"/>
                      <a:pt x="493252" y="596789"/>
                      <a:pt x="490537" y="597694"/>
                    </a:cubicBezTo>
                    <a:cubicBezTo>
                      <a:pt x="485957" y="599221"/>
                      <a:pt x="480984" y="599128"/>
                      <a:pt x="476250" y="600075"/>
                    </a:cubicBezTo>
                    <a:cubicBezTo>
                      <a:pt x="473041" y="600717"/>
                      <a:pt x="469900" y="601662"/>
                      <a:pt x="466725" y="602456"/>
                    </a:cubicBezTo>
                    <a:lnTo>
                      <a:pt x="452437" y="611981"/>
                    </a:lnTo>
                    <a:cubicBezTo>
                      <a:pt x="446785" y="615749"/>
                      <a:pt x="440935" y="619459"/>
                      <a:pt x="435768" y="623888"/>
                    </a:cubicBezTo>
                    <a:cubicBezTo>
                      <a:pt x="433211" y="626079"/>
                      <a:pt x="431182" y="628840"/>
                      <a:pt x="428625" y="631031"/>
                    </a:cubicBezTo>
                    <a:cubicBezTo>
                      <a:pt x="425612" y="633614"/>
                      <a:pt x="422113" y="635592"/>
                      <a:pt x="419100" y="638175"/>
                    </a:cubicBezTo>
                    <a:cubicBezTo>
                      <a:pt x="416543" y="640367"/>
                      <a:pt x="414024" y="642661"/>
                      <a:pt x="411956" y="645319"/>
                    </a:cubicBezTo>
                    <a:cubicBezTo>
                      <a:pt x="408442" y="649837"/>
                      <a:pt x="402431" y="659606"/>
                      <a:pt x="402431" y="659606"/>
                    </a:cubicBezTo>
                    <a:cubicBezTo>
                      <a:pt x="401637" y="663575"/>
                      <a:pt x="401725" y="667828"/>
                      <a:pt x="400050" y="671513"/>
                    </a:cubicBezTo>
                    <a:cubicBezTo>
                      <a:pt x="394011" y="684798"/>
                      <a:pt x="392750" y="684316"/>
                      <a:pt x="383381" y="690563"/>
                    </a:cubicBezTo>
                    <a:lnTo>
                      <a:pt x="373856" y="704850"/>
                    </a:lnTo>
                    <a:lnTo>
                      <a:pt x="369093" y="711994"/>
                    </a:lnTo>
                    <a:cubicBezTo>
                      <a:pt x="364860" y="724694"/>
                      <a:pt x="366811" y="725939"/>
                      <a:pt x="357187" y="733425"/>
                    </a:cubicBezTo>
                    <a:cubicBezTo>
                      <a:pt x="352669" y="736939"/>
                      <a:pt x="348330" y="741140"/>
                      <a:pt x="342900" y="742950"/>
                    </a:cubicBezTo>
                    <a:lnTo>
                      <a:pt x="328612" y="747713"/>
                    </a:lnTo>
                    <a:cubicBezTo>
                      <a:pt x="327818" y="745332"/>
                      <a:pt x="326921" y="742983"/>
                      <a:pt x="326231" y="740569"/>
                    </a:cubicBezTo>
                    <a:cubicBezTo>
                      <a:pt x="325332" y="737422"/>
                      <a:pt x="325474" y="733886"/>
                      <a:pt x="323850" y="731044"/>
                    </a:cubicBezTo>
                    <a:cubicBezTo>
                      <a:pt x="322179" y="728120"/>
                      <a:pt x="318774" y="726558"/>
                      <a:pt x="316706" y="723900"/>
                    </a:cubicBezTo>
                    <a:cubicBezTo>
                      <a:pt x="313192" y="719382"/>
                      <a:pt x="307181" y="709613"/>
                      <a:pt x="307181" y="709613"/>
                    </a:cubicBezTo>
                    <a:cubicBezTo>
                      <a:pt x="298697" y="684162"/>
                      <a:pt x="307749" y="704220"/>
                      <a:pt x="295275" y="688181"/>
                    </a:cubicBezTo>
                    <a:cubicBezTo>
                      <a:pt x="291761" y="683663"/>
                      <a:pt x="285750" y="673894"/>
                      <a:pt x="285750" y="673894"/>
                    </a:cubicBezTo>
                    <a:cubicBezTo>
                      <a:pt x="284178" y="667608"/>
                      <a:pt x="281716" y="651909"/>
                      <a:pt x="276225" y="645319"/>
                    </a:cubicBezTo>
                    <a:cubicBezTo>
                      <a:pt x="274393" y="643120"/>
                      <a:pt x="271462" y="642144"/>
                      <a:pt x="269081" y="640556"/>
                    </a:cubicBezTo>
                    <a:cubicBezTo>
                      <a:pt x="261162" y="624719"/>
                      <a:pt x="267992" y="636959"/>
                      <a:pt x="257175" y="621506"/>
                    </a:cubicBezTo>
                    <a:cubicBezTo>
                      <a:pt x="253893" y="616817"/>
                      <a:pt x="249460" y="612649"/>
                      <a:pt x="247650" y="607219"/>
                    </a:cubicBezTo>
                    <a:cubicBezTo>
                      <a:pt x="243457" y="594644"/>
                      <a:pt x="246661" y="602166"/>
                      <a:pt x="235743" y="585788"/>
                    </a:cubicBezTo>
                    <a:cubicBezTo>
                      <a:pt x="235740" y="585783"/>
                      <a:pt x="226222" y="571504"/>
                      <a:pt x="226218" y="571500"/>
                    </a:cubicBezTo>
                    <a:cubicBezTo>
                      <a:pt x="223837" y="569119"/>
                      <a:pt x="221231" y="566943"/>
                      <a:pt x="219075" y="564356"/>
                    </a:cubicBezTo>
                    <a:cubicBezTo>
                      <a:pt x="202506" y="544473"/>
                      <a:pt x="228030" y="570931"/>
                      <a:pt x="207168" y="550069"/>
                    </a:cubicBezTo>
                    <a:cubicBezTo>
                      <a:pt x="206374" y="547688"/>
                      <a:pt x="205909" y="545170"/>
                      <a:pt x="204787" y="542925"/>
                    </a:cubicBezTo>
                    <a:cubicBezTo>
                      <a:pt x="195551" y="524450"/>
                      <a:pt x="203633" y="546602"/>
                      <a:pt x="197643" y="528638"/>
                    </a:cubicBezTo>
                    <a:cubicBezTo>
                      <a:pt x="196849" y="523875"/>
                      <a:pt x="197658" y="518542"/>
                      <a:pt x="195262" y="514350"/>
                    </a:cubicBezTo>
                    <a:cubicBezTo>
                      <a:pt x="194017" y="512171"/>
                      <a:pt x="190363" y="513091"/>
                      <a:pt x="188118" y="511969"/>
                    </a:cubicBezTo>
                    <a:cubicBezTo>
                      <a:pt x="187114" y="511467"/>
                      <a:pt x="207565" y="537369"/>
                      <a:pt x="209550" y="538163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33 Forma libre"/>
              <p:cNvSpPr/>
              <p:nvPr/>
            </p:nvSpPr>
            <p:spPr>
              <a:xfrm>
                <a:off x="7026020" y="4585419"/>
                <a:ext cx="852421" cy="928688"/>
              </a:xfrm>
              <a:custGeom>
                <a:avLst/>
                <a:gdLst>
                  <a:gd name="connsiteX0" fmla="*/ 650178 w 926403"/>
                  <a:gd name="connsiteY0" fmla="*/ 957833 h 976883"/>
                  <a:gd name="connsiteX1" fmla="*/ 814485 w 926403"/>
                  <a:gd name="connsiteY1" fmla="*/ 953071 h 976883"/>
                  <a:gd name="connsiteX2" fmla="*/ 821628 w 926403"/>
                  <a:gd name="connsiteY2" fmla="*/ 950689 h 976883"/>
                  <a:gd name="connsiteX3" fmla="*/ 835916 w 926403"/>
                  <a:gd name="connsiteY3" fmla="*/ 948308 h 976883"/>
                  <a:gd name="connsiteX4" fmla="*/ 859728 w 926403"/>
                  <a:gd name="connsiteY4" fmla="*/ 943546 h 976883"/>
                  <a:gd name="connsiteX5" fmla="*/ 909735 w 926403"/>
                  <a:gd name="connsiteY5" fmla="*/ 941164 h 976883"/>
                  <a:gd name="connsiteX6" fmla="*/ 924022 w 926403"/>
                  <a:gd name="connsiteY6" fmla="*/ 929258 h 976883"/>
                  <a:gd name="connsiteX7" fmla="*/ 926403 w 926403"/>
                  <a:gd name="connsiteY7" fmla="*/ 919733 h 976883"/>
                  <a:gd name="connsiteX8" fmla="*/ 924022 w 926403"/>
                  <a:gd name="connsiteY8" fmla="*/ 879252 h 976883"/>
                  <a:gd name="connsiteX9" fmla="*/ 919260 w 926403"/>
                  <a:gd name="connsiteY9" fmla="*/ 872108 h 976883"/>
                  <a:gd name="connsiteX10" fmla="*/ 914497 w 926403"/>
                  <a:gd name="connsiteY10" fmla="*/ 853058 h 976883"/>
                  <a:gd name="connsiteX11" fmla="*/ 912116 w 926403"/>
                  <a:gd name="connsiteY11" fmla="*/ 843533 h 976883"/>
                  <a:gd name="connsiteX12" fmla="*/ 916878 w 926403"/>
                  <a:gd name="connsiteY12" fmla="*/ 805433 h 976883"/>
                  <a:gd name="connsiteX13" fmla="*/ 914497 w 926403"/>
                  <a:gd name="connsiteY13" fmla="*/ 786383 h 976883"/>
                  <a:gd name="connsiteX14" fmla="*/ 907353 w 926403"/>
                  <a:gd name="connsiteY14" fmla="*/ 769714 h 976883"/>
                  <a:gd name="connsiteX15" fmla="*/ 909735 w 926403"/>
                  <a:gd name="connsiteY15" fmla="*/ 748283 h 976883"/>
                  <a:gd name="connsiteX16" fmla="*/ 912116 w 926403"/>
                  <a:gd name="connsiteY16" fmla="*/ 724471 h 976883"/>
                  <a:gd name="connsiteX17" fmla="*/ 914497 w 926403"/>
                  <a:gd name="connsiteY17" fmla="*/ 714946 h 976883"/>
                  <a:gd name="connsiteX18" fmla="*/ 912116 w 926403"/>
                  <a:gd name="connsiteY18" fmla="*/ 693514 h 976883"/>
                  <a:gd name="connsiteX19" fmla="*/ 904972 w 926403"/>
                  <a:gd name="connsiteY19" fmla="*/ 686371 h 976883"/>
                  <a:gd name="connsiteX20" fmla="*/ 897828 w 926403"/>
                  <a:gd name="connsiteY20" fmla="*/ 662558 h 976883"/>
                  <a:gd name="connsiteX21" fmla="*/ 895447 w 926403"/>
                  <a:gd name="connsiteY21" fmla="*/ 600646 h 976883"/>
                  <a:gd name="connsiteX22" fmla="*/ 893066 w 926403"/>
                  <a:gd name="connsiteY22" fmla="*/ 574452 h 976883"/>
                  <a:gd name="connsiteX23" fmla="*/ 888303 w 926403"/>
                  <a:gd name="connsiteY23" fmla="*/ 567308 h 976883"/>
                  <a:gd name="connsiteX24" fmla="*/ 885922 w 926403"/>
                  <a:gd name="connsiteY24" fmla="*/ 553021 h 976883"/>
                  <a:gd name="connsiteX25" fmla="*/ 883541 w 926403"/>
                  <a:gd name="connsiteY25" fmla="*/ 545877 h 976883"/>
                  <a:gd name="connsiteX26" fmla="*/ 885922 w 926403"/>
                  <a:gd name="connsiteY26" fmla="*/ 536352 h 976883"/>
                  <a:gd name="connsiteX27" fmla="*/ 883541 w 926403"/>
                  <a:gd name="connsiteY27" fmla="*/ 464914 h 976883"/>
                  <a:gd name="connsiteX28" fmla="*/ 878778 w 926403"/>
                  <a:gd name="connsiteY28" fmla="*/ 457771 h 976883"/>
                  <a:gd name="connsiteX29" fmla="*/ 871635 w 926403"/>
                  <a:gd name="connsiteY29" fmla="*/ 443483 h 976883"/>
                  <a:gd name="connsiteX30" fmla="*/ 866872 w 926403"/>
                  <a:gd name="connsiteY30" fmla="*/ 424433 h 976883"/>
                  <a:gd name="connsiteX31" fmla="*/ 862110 w 926403"/>
                  <a:gd name="connsiteY31" fmla="*/ 414908 h 976883"/>
                  <a:gd name="connsiteX32" fmla="*/ 850203 w 926403"/>
                  <a:gd name="connsiteY32" fmla="*/ 393477 h 976883"/>
                  <a:gd name="connsiteX33" fmla="*/ 847822 w 926403"/>
                  <a:gd name="connsiteY33" fmla="*/ 386333 h 976883"/>
                  <a:gd name="connsiteX34" fmla="*/ 843060 w 926403"/>
                  <a:gd name="connsiteY34" fmla="*/ 379189 h 976883"/>
                  <a:gd name="connsiteX35" fmla="*/ 838297 w 926403"/>
                  <a:gd name="connsiteY35" fmla="*/ 360139 h 976883"/>
                  <a:gd name="connsiteX36" fmla="*/ 833535 w 926403"/>
                  <a:gd name="connsiteY36" fmla="*/ 352996 h 976883"/>
                  <a:gd name="connsiteX37" fmla="*/ 831153 w 926403"/>
                  <a:gd name="connsiteY37" fmla="*/ 345852 h 976883"/>
                  <a:gd name="connsiteX38" fmla="*/ 826391 w 926403"/>
                  <a:gd name="connsiteY38" fmla="*/ 336327 h 976883"/>
                  <a:gd name="connsiteX39" fmla="*/ 816866 w 926403"/>
                  <a:gd name="connsiteY39" fmla="*/ 314896 h 976883"/>
                  <a:gd name="connsiteX40" fmla="*/ 804960 w 926403"/>
                  <a:gd name="connsiteY40" fmla="*/ 312514 h 976883"/>
                  <a:gd name="connsiteX41" fmla="*/ 797816 w 926403"/>
                  <a:gd name="connsiteY41" fmla="*/ 305371 h 976883"/>
                  <a:gd name="connsiteX42" fmla="*/ 793053 w 926403"/>
                  <a:gd name="connsiteY42" fmla="*/ 298227 h 976883"/>
                  <a:gd name="connsiteX43" fmla="*/ 785910 w 926403"/>
                  <a:gd name="connsiteY43" fmla="*/ 288702 h 976883"/>
                  <a:gd name="connsiteX44" fmla="*/ 783528 w 926403"/>
                  <a:gd name="connsiteY44" fmla="*/ 281558 h 976883"/>
                  <a:gd name="connsiteX45" fmla="*/ 776385 w 926403"/>
                  <a:gd name="connsiteY45" fmla="*/ 272033 h 976883"/>
                  <a:gd name="connsiteX46" fmla="*/ 771622 w 926403"/>
                  <a:gd name="connsiteY46" fmla="*/ 264889 h 976883"/>
                  <a:gd name="connsiteX47" fmla="*/ 766860 w 926403"/>
                  <a:gd name="connsiteY47" fmla="*/ 248221 h 976883"/>
                  <a:gd name="connsiteX48" fmla="*/ 754953 w 926403"/>
                  <a:gd name="connsiteY48" fmla="*/ 233933 h 976883"/>
                  <a:gd name="connsiteX49" fmla="*/ 743047 w 926403"/>
                  <a:gd name="connsiteY49" fmla="*/ 219646 h 976883"/>
                  <a:gd name="connsiteX50" fmla="*/ 726378 w 926403"/>
                  <a:gd name="connsiteY50" fmla="*/ 198214 h 976883"/>
                  <a:gd name="connsiteX51" fmla="*/ 723997 w 926403"/>
                  <a:gd name="connsiteY51" fmla="*/ 191071 h 976883"/>
                  <a:gd name="connsiteX52" fmla="*/ 714472 w 926403"/>
                  <a:gd name="connsiteY52" fmla="*/ 174402 h 976883"/>
                  <a:gd name="connsiteX53" fmla="*/ 712091 w 926403"/>
                  <a:gd name="connsiteY53" fmla="*/ 167258 h 976883"/>
                  <a:gd name="connsiteX54" fmla="*/ 702566 w 926403"/>
                  <a:gd name="connsiteY54" fmla="*/ 152971 h 976883"/>
                  <a:gd name="connsiteX55" fmla="*/ 695422 w 926403"/>
                  <a:gd name="connsiteY55" fmla="*/ 136302 h 976883"/>
                  <a:gd name="connsiteX56" fmla="*/ 678753 w 926403"/>
                  <a:gd name="connsiteY56" fmla="*/ 119633 h 976883"/>
                  <a:gd name="connsiteX57" fmla="*/ 647797 w 926403"/>
                  <a:gd name="connsiteY57" fmla="*/ 117252 h 976883"/>
                  <a:gd name="connsiteX58" fmla="*/ 623985 w 926403"/>
                  <a:gd name="connsiteY58" fmla="*/ 110108 h 976883"/>
                  <a:gd name="connsiteX59" fmla="*/ 619222 w 926403"/>
                  <a:gd name="connsiteY59" fmla="*/ 95821 h 976883"/>
                  <a:gd name="connsiteX60" fmla="*/ 616841 w 926403"/>
                  <a:gd name="connsiteY60" fmla="*/ 86296 h 976883"/>
                  <a:gd name="connsiteX61" fmla="*/ 607316 w 926403"/>
                  <a:gd name="connsiteY61" fmla="*/ 83914 h 976883"/>
                  <a:gd name="connsiteX62" fmla="*/ 578741 w 926403"/>
                  <a:gd name="connsiteY62" fmla="*/ 81533 h 976883"/>
                  <a:gd name="connsiteX63" fmla="*/ 571597 w 926403"/>
                  <a:gd name="connsiteY63" fmla="*/ 76771 h 976883"/>
                  <a:gd name="connsiteX64" fmla="*/ 566835 w 926403"/>
                  <a:gd name="connsiteY64" fmla="*/ 33908 h 976883"/>
                  <a:gd name="connsiteX65" fmla="*/ 571597 w 926403"/>
                  <a:gd name="connsiteY65" fmla="*/ 14858 h 976883"/>
                  <a:gd name="connsiteX66" fmla="*/ 569216 w 926403"/>
                  <a:gd name="connsiteY66" fmla="*/ 2952 h 976883"/>
                  <a:gd name="connsiteX67" fmla="*/ 550166 w 926403"/>
                  <a:gd name="connsiteY67" fmla="*/ 5333 h 976883"/>
                  <a:gd name="connsiteX68" fmla="*/ 533497 w 926403"/>
                  <a:gd name="connsiteY68" fmla="*/ 26764 h 976883"/>
                  <a:gd name="connsiteX69" fmla="*/ 535878 w 926403"/>
                  <a:gd name="connsiteY69" fmla="*/ 74389 h 976883"/>
                  <a:gd name="connsiteX70" fmla="*/ 538260 w 926403"/>
                  <a:gd name="connsiteY70" fmla="*/ 86296 h 976883"/>
                  <a:gd name="connsiteX71" fmla="*/ 540641 w 926403"/>
                  <a:gd name="connsiteY71" fmla="*/ 124396 h 976883"/>
                  <a:gd name="connsiteX72" fmla="*/ 535878 w 926403"/>
                  <a:gd name="connsiteY72" fmla="*/ 169639 h 976883"/>
                  <a:gd name="connsiteX73" fmla="*/ 531116 w 926403"/>
                  <a:gd name="connsiteY73" fmla="*/ 191071 h 976883"/>
                  <a:gd name="connsiteX74" fmla="*/ 533497 w 926403"/>
                  <a:gd name="connsiteY74" fmla="*/ 212502 h 976883"/>
                  <a:gd name="connsiteX75" fmla="*/ 538260 w 926403"/>
                  <a:gd name="connsiteY75" fmla="*/ 226789 h 976883"/>
                  <a:gd name="connsiteX76" fmla="*/ 545403 w 926403"/>
                  <a:gd name="connsiteY76" fmla="*/ 264889 h 976883"/>
                  <a:gd name="connsiteX77" fmla="*/ 545403 w 926403"/>
                  <a:gd name="connsiteY77" fmla="*/ 312514 h 976883"/>
                  <a:gd name="connsiteX78" fmla="*/ 540641 w 926403"/>
                  <a:gd name="connsiteY78" fmla="*/ 319658 h 976883"/>
                  <a:gd name="connsiteX79" fmla="*/ 533497 w 926403"/>
                  <a:gd name="connsiteY79" fmla="*/ 322039 h 976883"/>
                  <a:gd name="connsiteX80" fmla="*/ 519210 w 926403"/>
                  <a:gd name="connsiteY80" fmla="*/ 336327 h 976883"/>
                  <a:gd name="connsiteX81" fmla="*/ 509685 w 926403"/>
                  <a:gd name="connsiteY81" fmla="*/ 350614 h 976883"/>
                  <a:gd name="connsiteX82" fmla="*/ 502541 w 926403"/>
                  <a:gd name="connsiteY82" fmla="*/ 357758 h 976883"/>
                  <a:gd name="connsiteX83" fmla="*/ 497778 w 926403"/>
                  <a:gd name="connsiteY83" fmla="*/ 367283 h 976883"/>
                  <a:gd name="connsiteX84" fmla="*/ 493016 w 926403"/>
                  <a:gd name="connsiteY84" fmla="*/ 374427 h 976883"/>
                  <a:gd name="connsiteX85" fmla="*/ 488253 w 926403"/>
                  <a:gd name="connsiteY85" fmla="*/ 388714 h 976883"/>
                  <a:gd name="connsiteX86" fmla="*/ 488253 w 926403"/>
                  <a:gd name="connsiteY86" fmla="*/ 474439 h 976883"/>
                  <a:gd name="connsiteX87" fmla="*/ 473966 w 926403"/>
                  <a:gd name="connsiteY87" fmla="*/ 495871 h 976883"/>
                  <a:gd name="connsiteX88" fmla="*/ 466822 w 926403"/>
                  <a:gd name="connsiteY88" fmla="*/ 512539 h 976883"/>
                  <a:gd name="connsiteX89" fmla="*/ 459678 w 926403"/>
                  <a:gd name="connsiteY89" fmla="*/ 517302 h 976883"/>
                  <a:gd name="connsiteX90" fmla="*/ 454916 w 926403"/>
                  <a:gd name="connsiteY90" fmla="*/ 524446 h 976883"/>
                  <a:gd name="connsiteX91" fmla="*/ 438247 w 926403"/>
                  <a:gd name="connsiteY91" fmla="*/ 533971 h 976883"/>
                  <a:gd name="connsiteX92" fmla="*/ 431103 w 926403"/>
                  <a:gd name="connsiteY92" fmla="*/ 541114 h 976883"/>
                  <a:gd name="connsiteX93" fmla="*/ 414435 w 926403"/>
                  <a:gd name="connsiteY93" fmla="*/ 548258 h 976883"/>
                  <a:gd name="connsiteX94" fmla="*/ 400147 w 926403"/>
                  <a:gd name="connsiteY94" fmla="*/ 557783 h 976883"/>
                  <a:gd name="connsiteX95" fmla="*/ 393003 w 926403"/>
                  <a:gd name="connsiteY95" fmla="*/ 562546 h 976883"/>
                  <a:gd name="connsiteX96" fmla="*/ 385860 w 926403"/>
                  <a:gd name="connsiteY96" fmla="*/ 564927 h 976883"/>
                  <a:gd name="connsiteX97" fmla="*/ 378716 w 926403"/>
                  <a:gd name="connsiteY97" fmla="*/ 569689 h 976883"/>
                  <a:gd name="connsiteX98" fmla="*/ 362047 w 926403"/>
                  <a:gd name="connsiteY98" fmla="*/ 576833 h 976883"/>
                  <a:gd name="connsiteX99" fmla="*/ 347760 w 926403"/>
                  <a:gd name="connsiteY99" fmla="*/ 586358 h 976883"/>
                  <a:gd name="connsiteX100" fmla="*/ 338235 w 926403"/>
                  <a:gd name="connsiteY100" fmla="*/ 600646 h 976883"/>
                  <a:gd name="connsiteX101" fmla="*/ 335853 w 926403"/>
                  <a:gd name="connsiteY101" fmla="*/ 610171 h 976883"/>
                  <a:gd name="connsiteX102" fmla="*/ 312041 w 926403"/>
                  <a:gd name="connsiteY102" fmla="*/ 626839 h 976883"/>
                  <a:gd name="connsiteX103" fmla="*/ 297753 w 926403"/>
                  <a:gd name="connsiteY103" fmla="*/ 629221 h 976883"/>
                  <a:gd name="connsiteX104" fmla="*/ 288228 w 926403"/>
                  <a:gd name="connsiteY104" fmla="*/ 633983 h 976883"/>
                  <a:gd name="connsiteX105" fmla="*/ 281085 w 926403"/>
                  <a:gd name="connsiteY105" fmla="*/ 636364 h 976883"/>
                  <a:gd name="connsiteX106" fmla="*/ 273941 w 926403"/>
                  <a:gd name="connsiteY106" fmla="*/ 641127 h 976883"/>
                  <a:gd name="connsiteX107" fmla="*/ 264416 w 926403"/>
                  <a:gd name="connsiteY107" fmla="*/ 655414 h 976883"/>
                  <a:gd name="connsiteX108" fmla="*/ 259653 w 926403"/>
                  <a:gd name="connsiteY108" fmla="*/ 664939 h 976883"/>
                  <a:gd name="connsiteX109" fmla="*/ 226316 w 926403"/>
                  <a:gd name="connsiteY109" fmla="*/ 674464 h 976883"/>
                  <a:gd name="connsiteX110" fmla="*/ 216791 w 926403"/>
                  <a:gd name="connsiteY110" fmla="*/ 676846 h 976883"/>
                  <a:gd name="connsiteX111" fmla="*/ 200122 w 926403"/>
                  <a:gd name="connsiteY111" fmla="*/ 686371 h 976883"/>
                  <a:gd name="connsiteX112" fmla="*/ 197741 w 926403"/>
                  <a:gd name="connsiteY112" fmla="*/ 693514 h 976883"/>
                  <a:gd name="connsiteX113" fmla="*/ 192978 w 926403"/>
                  <a:gd name="connsiteY113" fmla="*/ 700658 h 976883"/>
                  <a:gd name="connsiteX114" fmla="*/ 200122 w 926403"/>
                  <a:gd name="connsiteY114" fmla="*/ 705421 h 976883"/>
                  <a:gd name="connsiteX115" fmla="*/ 240603 w 926403"/>
                  <a:gd name="connsiteY115" fmla="*/ 703039 h 976883"/>
                  <a:gd name="connsiteX116" fmla="*/ 254891 w 926403"/>
                  <a:gd name="connsiteY116" fmla="*/ 693514 h 976883"/>
                  <a:gd name="connsiteX117" fmla="*/ 271560 w 926403"/>
                  <a:gd name="connsiteY117" fmla="*/ 683989 h 976883"/>
                  <a:gd name="connsiteX118" fmla="*/ 273941 w 926403"/>
                  <a:gd name="connsiteY118" fmla="*/ 676846 h 976883"/>
                  <a:gd name="connsiteX119" fmla="*/ 290610 w 926403"/>
                  <a:gd name="connsiteY119" fmla="*/ 669702 h 976883"/>
                  <a:gd name="connsiteX120" fmla="*/ 314422 w 926403"/>
                  <a:gd name="connsiteY120" fmla="*/ 660177 h 976883"/>
                  <a:gd name="connsiteX121" fmla="*/ 326328 w 926403"/>
                  <a:gd name="connsiteY121" fmla="*/ 662558 h 976883"/>
                  <a:gd name="connsiteX122" fmla="*/ 333472 w 926403"/>
                  <a:gd name="connsiteY122" fmla="*/ 664939 h 976883"/>
                  <a:gd name="connsiteX123" fmla="*/ 345378 w 926403"/>
                  <a:gd name="connsiteY123" fmla="*/ 686371 h 976883"/>
                  <a:gd name="connsiteX124" fmla="*/ 333472 w 926403"/>
                  <a:gd name="connsiteY124" fmla="*/ 712564 h 976883"/>
                  <a:gd name="connsiteX125" fmla="*/ 328710 w 926403"/>
                  <a:gd name="connsiteY125" fmla="*/ 722089 h 976883"/>
                  <a:gd name="connsiteX126" fmla="*/ 326328 w 926403"/>
                  <a:gd name="connsiteY126" fmla="*/ 729233 h 976883"/>
                  <a:gd name="connsiteX127" fmla="*/ 319185 w 926403"/>
                  <a:gd name="connsiteY127" fmla="*/ 736377 h 976883"/>
                  <a:gd name="connsiteX128" fmla="*/ 307278 w 926403"/>
                  <a:gd name="connsiteY128" fmla="*/ 750664 h 976883"/>
                  <a:gd name="connsiteX129" fmla="*/ 283466 w 926403"/>
                  <a:gd name="connsiteY129" fmla="*/ 755427 h 976883"/>
                  <a:gd name="connsiteX130" fmla="*/ 273941 w 926403"/>
                  <a:gd name="connsiteY130" fmla="*/ 757808 h 976883"/>
                  <a:gd name="connsiteX131" fmla="*/ 262035 w 926403"/>
                  <a:gd name="connsiteY131" fmla="*/ 760189 h 976883"/>
                  <a:gd name="connsiteX132" fmla="*/ 252510 w 926403"/>
                  <a:gd name="connsiteY132" fmla="*/ 762571 h 976883"/>
                  <a:gd name="connsiteX133" fmla="*/ 235841 w 926403"/>
                  <a:gd name="connsiteY133" fmla="*/ 767333 h 976883"/>
                  <a:gd name="connsiteX134" fmla="*/ 200122 w 926403"/>
                  <a:gd name="connsiteY134" fmla="*/ 774477 h 976883"/>
                  <a:gd name="connsiteX135" fmla="*/ 192978 w 926403"/>
                  <a:gd name="connsiteY135" fmla="*/ 781621 h 976883"/>
                  <a:gd name="connsiteX136" fmla="*/ 185835 w 926403"/>
                  <a:gd name="connsiteY136" fmla="*/ 795908 h 976883"/>
                  <a:gd name="connsiteX137" fmla="*/ 178691 w 926403"/>
                  <a:gd name="connsiteY137" fmla="*/ 800671 h 976883"/>
                  <a:gd name="connsiteX138" fmla="*/ 173928 w 926403"/>
                  <a:gd name="connsiteY138" fmla="*/ 791146 h 976883"/>
                  <a:gd name="connsiteX139" fmla="*/ 171547 w 926403"/>
                  <a:gd name="connsiteY139" fmla="*/ 779239 h 976883"/>
                  <a:gd name="connsiteX140" fmla="*/ 164403 w 926403"/>
                  <a:gd name="connsiteY140" fmla="*/ 774477 h 976883"/>
                  <a:gd name="connsiteX141" fmla="*/ 142972 w 926403"/>
                  <a:gd name="connsiteY141" fmla="*/ 762571 h 976883"/>
                  <a:gd name="connsiteX142" fmla="*/ 126303 w 926403"/>
                  <a:gd name="connsiteY142" fmla="*/ 753046 h 976883"/>
                  <a:gd name="connsiteX143" fmla="*/ 112016 w 926403"/>
                  <a:gd name="connsiteY143" fmla="*/ 745902 h 976883"/>
                  <a:gd name="connsiteX144" fmla="*/ 140591 w 926403"/>
                  <a:gd name="connsiteY144" fmla="*/ 738758 h 976883"/>
                  <a:gd name="connsiteX145" fmla="*/ 152497 w 926403"/>
                  <a:gd name="connsiteY145" fmla="*/ 731614 h 976883"/>
                  <a:gd name="connsiteX146" fmla="*/ 150116 w 926403"/>
                  <a:gd name="connsiteY146" fmla="*/ 722089 h 976883"/>
                  <a:gd name="connsiteX147" fmla="*/ 142972 w 926403"/>
                  <a:gd name="connsiteY147" fmla="*/ 714946 h 976883"/>
                  <a:gd name="connsiteX148" fmla="*/ 140591 w 926403"/>
                  <a:gd name="connsiteY148" fmla="*/ 707802 h 976883"/>
                  <a:gd name="connsiteX149" fmla="*/ 123922 w 926403"/>
                  <a:gd name="connsiteY149" fmla="*/ 700658 h 976883"/>
                  <a:gd name="connsiteX150" fmla="*/ 116778 w 926403"/>
                  <a:gd name="connsiteY150" fmla="*/ 698277 h 976883"/>
                  <a:gd name="connsiteX151" fmla="*/ 73916 w 926403"/>
                  <a:gd name="connsiteY151" fmla="*/ 700658 h 976883"/>
                  <a:gd name="connsiteX152" fmla="*/ 64391 w 926403"/>
                  <a:gd name="connsiteY152" fmla="*/ 705421 h 976883"/>
                  <a:gd name="connsiteX153" fmla="*/ 54866 w 926403"/>
                  <a:gd name="connsiteY153" fmla="*/ 707802 h 976883"/>
                  <a:gd name="connsiteX154" fmla="*/ 45341 w 926403"/>
                  <a:gd name="connsiteY154" fmla="*/ 712564 h 976883"/>
                  <a:gd name="connsiteX155" fmla="*/ 31053 w 926403"/>
                  <a:gd name="connsiteY155" fmla="*/ 714946 h 976883"/>
                  <a:gd name="connsiteX156" fmla="*/ 2478 w 926403"/>
                  <a:gd name="connsiteY156" fmla="*/ 719708 h 976883"/>
                  <a:gd name="connsiteX157" fmla="*/ 4860 w 926403"/>
                  <a:gd name="connsiteY157" fmla="*/ 733996 h 976883"/>
                  <a:gd name="connsiteX158" fmla="*/ 9622 w 926403"/>
                  <a:gd name="connsiteY158" fmla="*/ 753046 h 976883"/>
                  <a:gd name="connsiteX159" fmla="*/ 16766 w 926403"/>
                  <a:gd name="connsiteY159" fmla="*/ 760189 h 976883"/>
                  <a:gd name="connsiteX160" fmla="*/ 47722 w 926403"/>
                  <a:gd name="connsiteY160" fmla="*/ 767333 h 976883"/>
                  <a:gd name="connsiteX161" fmla="*/ 66772 w 926403"/>
                  <a:gd name="connsiteY161" fmla="*/ 769714 h 976883"/>
                  <a:gd name="connsiteX162" fmla="*/ 69153 w 926403"/>
                  <a:gd name="connsiteY162" fmla="*/ 776858 h 976883"/>
                  <a:gd name="connsiteX163" fmla="*/ 78678 w 926403"/>
                  <a:gd name="connsiteY163" fmla="*/ 791146 h 976883"/>
                  <a:gd name="connsiteX164" fmla="*/ 83441 w 926403"/>
                  <a:gd name="connsiteY164" fmla="*/ 805433 h 976883"/>
                  <a:gd name="connsiteX165" fmla="*/ 88203 w 926403"/>
                  <a:gd name="connsiteY165" fmla="*/ 826864 h 976883"/>
                  <a:gd name="connsiteX166" fmla="*/ 90585 w 926403"/>
                  <a:gd name="connsiteY166" fmla="*/ 838771 h 976883"/>
                  <a:gd name="connsiteX167" fmla="*/ 100110 w 926403"/>
                  <a:gd name="connsiteY167" fmla="*/ 857821 h 976883"/>
                  <a:gd name="connsiteX168" fmla="*/ 109635 w 926403"/>
                  <a:gd name="connsiteY168" fmla="*/ 874489 h 976883"/>
                  <a:gd name="connsiteX169" fmla="*/ 114397 w 926403"/>
                  <a:gd name="connsiteY169" fmla="*/ 888777 h 976883"/>
                  <a:gd name="connsiteX170" fmla="*/ 116778 w 926403"/>
                  <a:gd name="connsiteY170" fmla="*/ 895921 h 976883"/>
                  <a:gd name="connsiteX171" fmla="*/ 123922 w 926403"/>
                  <a:gd name="connsiteY171" fmla="*/ 912589 h 976883"/>
                  <a:gd name="connsiteX172" fmla="*/ 140591 w 926403"/>
                  <a:gd name="connsiteY172" fmla="*/ 919733 h 976883"/>
                  <a:gd name="connsiteX173" fmla="*/ 147735 w 926403"/>
                  <a:gd name="connsiteY173" fmla="*/ 922114 h 976883"/>
                  <a:gd name="connsiteX174" fmla="*/ 162022 w 926403"/>
                  <a:gd name="connsiteY174" fmla="*/ 936402 h 976883"/>
                  <a:gd name="connsiteX175" fmla="*/ 169166 w 926403"/>
                  <a:gd name="connsiteY175" fmla="*/ 943546 h 976883"/>
                  <a:gd name="connsiteX176" fmla="*/ 176310 w 926403"/>
                  <a:gd name="connsiteY176" fmla="*/ 945927 h 976883"/>
                  <a:gd name="connsiteX177" fmla="*/ 252510 w 926403"/>
                  <a:gd name="connsiteY177" fmla="*/ 948308 h 976883"/>
                  <a:gd name="connsiteX178" fmla="*/ 254891 w 926403"/>
                  <a:gd name="connsiteY178" fmla="*/ 941164 h 976883"/>
                  <a:gd name="connsiteX179" fmla="*/ 257272 w 926403"/>
                  <a:gd name="connsiteY179" fmla="*/ 931639 h 976883"/>
                  <a:gd name="connsiteX180" fmla="*/ 257272 w 926403"/>
                  <a:gd name="connsiteY180" fmla="*/ 891158 h 976883"/>
                  <a:gd name="connsiteX181" fmla="*/ 264416 w 926403"/>
                  <a:gd name="connsiteY181" fmla="*/ 884014 h 976883"/>
                  <a:gd name="connsiteX182" fmla="*/ 278703 w 926403"/>
                  <a:gd name="connsiteY182" fmla="*/ 874489 h 976883"/>
                  <a:gd name="connsiteX183" fmla="*/ 297753 w 926403"/>
                  <a:gd name="connsiteY183" fmla="*/ 879252 h 976883"/>
                  <a:gd name="connsiteX184" fmla="*/ 304897 w 926403"/>
                  <a:gd name="connsiteY184" fmla="*/ 884014 h 976883"/>
                  <a:gd name="connsiteX185" fmla="*/ 331091 w 926403"/>
                  <a:gd name="connsiteY185" fmla="*/ 891158 h 976883"/>
                  <a:gd name="connsiteX186" fmla="*/ 345378 w 926403"/>
                  <a:gd name="connsiteY186" fmla="*/ 895921 h 976883"/>
                  <a:gd name="connsiteX187" fmla="*/ 354903 w 926403"/>
                  <a:gd name="connsiteY187" fmla="*/ 898302 h 976883"/>
                  <a:gd name="connsiteX188" fmla="*/ 364428 w 926403"/>
                  <a:gd name="connsiteY188" fmla="*/ 910208 h 976883"/>
                  <a:gd name="connsiteX189" fmla="*/ 373953 w 926403"/>
                  <a:gd name="connsiteY189" fmla="*/ 917352 h 976883"/>
                  <a:gd name="connsiteX190" fmla="*/ 381097 w 926403"/>
                  <a:gd name="connsiteY190" fmla="*/ 922114 h 976883"/>
                  <a:gd name="connsiteX191" fmla="*/ 438247 w 926403"/>
                  <a:gd name="connsiteY191" fmla="*/ 929258 h 976883"/>
                  <a:gd name="connsiteX192" fmla="*/ 447772 w 926403"/>
                  <a:gd name="connsiteY192" fmla="*/ 972121 h 976883"/>
                  <a:gd name="connsiteX193" fmla="*/ 471585 w 926403"/>
                  <a:gd name="connsiteY193" fmla="*/ 974502 h 976883"/>
                  <a:gd name="connsiteX194" fmla="*/ 507303 w 926403"/>
                  <a:gd name="connsiteY194" fmla="*/ 976883 h 976883"/>
                  <a:gd name="connsiteX195" fmla="*/ 545403 w 926403"/>
                  <a:gd name="connsiteY195" fmla="*/ 974502 h 976883"/>
                  <a:gd name="connsiteX196" fmla="*/ 554928 w 926403"/>
                  <a:gd name="connsiteY196" fmla="*/ 972121 h 976883"/>
                  <a:gd name="connsiteX197" fmla="*/ 583503 w 926403"/>
                  <a:gd name="connsiteY197" fmla="*/ 974502 h 976883"/>
                  <a:gd name="connsiteX198" fmla="*/ 621603 w 926403"/>
                  <a:gd name="connsiteY198" fmla="*/ 972121 h 976883"/>
                  <a:gd name="connsiteX199" fmla="*/ 628747 w 926403"/>
                  <a:gd name="connsiteY199" fmla="*/ 969739 h 976883"/>
                  <a:gd name="connsiteX200" fmla="*/ 643035 w 926403"/>
                  <a:gd name="connsiteY200" fmla="*/ 967358 h 976883"/>
                  <a:gd name="connsiteX201" fmla="*/ 662085 w 926403"/>
                  <a:gd name="connsiteY201" fmla="*/ 962596 h 976883"/>
                  <a:gd name="connsiteX202" fmla="*/ 650178 w 926403"/>
                  <a:gd name="connsiteY202" fmla="*/ 957833 h 97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</a:cxnLst>
                <a:rect l="l" t="t" r="r" b="b"/>
                <a:pathLst>
                  <a:path w="926403" h="976883">
                    <a:moveTo>
                      <a:pt x="650178" y="957833"/>
                    </a:moveTo>
                    <a:cubicBezTo>
                      <a:pt x="675578" y="956245"/>
                      <a:pt x="799688" y="953917"/>
                      <a:pt x="814485" y="953071"/>
                    </a:cubicBezTo>
                    <a:cubicBezTo>
                      <a:pt x="816991" y="952928"/>
                      <a:pt x="819178" y="951234"/>
                      <a:pt x="821628" y="950689"/>
                    </a:cubicBezTo>
                    <a:cubicBezTo>
                      <a:pt x="826341" y="949641"/>
                      <a:pt x="831181" y="949255"/>
                      <a:pt x="835916" y="948308"/>
                    </a:cubicBezTo>
                    <a:cubicBezTo>
                      <a:pt x="847038" y="946084"/>
                      <a:pt x="846767" y="944506"/>
                      <a:pt x="859728" y="943546"/>
                    </a:cubicBezTo>
                    <a:cubicBezTo>
                      <a:pt x="876370" y="942313"/>
                      <a:pt x="893066" y="941958"/>
                      <a:pt x="909735" y="941164"/>
                    </a:cubicBezTo>
                    <a:cubicBezTo>
                      <a:pt x="914287" y="938129"/>
                      <a:pt x="921201" y="934194"/>
                      <a:pt x="924022" y="929258"/>
                    </a:cubicBezTo>
                    <a:cubicBezTo>
                      <a:pt x="925646" y="926416"/>
                      <a:pt x="925609" y="922908"/>
                      <a:pt x="926403" y="919733"/>
                    </a:cubicBezTo>
                    <a:cubicBezTo>
                      <a:pt x="925609" y="906239"/>
                      <a:pt x="926027" y="892619"/>
                      <a:pt x="924022" y="879252"/>
                    </a:cubicBezTo>
                    <a:cubicBezTo>
                      <a:pt x="923598" y="876422"/>
                      <a:pt x="920540" y="874668"/>
                      <a:pt x="919260" y="872108"/>
                    </a:cubicBezTo>
                    <a:cubicBezTo>
                      <a:pt x="916705" y="866998"/>
                      <a:pt x="915585" y="857956"/>
                      <a:pt x="914497" y="853058"/>
                    </a:cubicBezTo>
                    <a:cubicBezTo>
                      <a:pt x="913787" y="849863"/>
                      <a:pt x="912910" y="846708"/>
                      <a:pt x="912116" y="843533"/>
                    </a:cubicBezTo>
                    <a:cubicBezTo>
                      <a:pt x="914077" y="831769"/>
                      <a:pt x="916878" y="816881"/>
                      <a:pt x="916878" y="805433"/>
                    </a:cubicBezTo>
                    <a:cubicBezTo>
                      <a:pt x="916878" y="799034"/>
                      <a:pt x="915642" y="792679"/>
                      <a:pt x="914497" y="786383"/>
                    </a:cubicBezTo>
                    <a:cubicBezTo>
                      <a:pt x="913496" y="780875"/>
                      <a:pt x="909700" y="774408"/>
                      <a:pt x="907353" y="769714"/>
                    </a:cubicBezTo>
                    <a:cubicBezTo>
                      <a:pt x="908147" y="762570"/>
                      <a:pt x="908982" y="755431"/>
                      <a:pt x="909735" y="748283"/>
                    </a:cubicBezTo>
                    <a:cubicBezTo>
                      <a:pt x="910570" y="740350"/>
                      <a:pt x="910988" y="732368"/>
                      <a:pt x="912116" y="724471"/>
                    </a:cubicBezTo>
                    <a:cubicBezTo>
                      <a:pt x="912579" y="721231"/>
                      <a:pt x="913703" y="718121"/>
                      <a:pt x="914497" y="714946"/>
                    </a:cubicBezTo>
                    <a:cubicBezTo>
                      <a:pt x="913703" y="707802"/>
                      <a:pt x="914389" y="700333"/>
                      <a:pt x="912116" y="693514"/>
                    </a:cubicBezTo>
                    <a:cubicBezTo>
                      <a:pt x="911051" y="690319"/>
                      <a:pt x="906607" y="689315"/>
                      <a:pt x="904972" y="686371"/>
                    </a:cubicBezTo>
                    <a:cubicBezTo>
                      <a:pt x="902340" y="681633"/>
                      <a:pt x="899365" y="668703"/>
                      <a:pt x="897828" y="662558"/>
                    </a:cubicBezTo>
                    <a:cubicBezTo>
                      <a:pt x="897034" y="641921"/>
                      <a:pt x="896562" y="621268"/>
                      <a:pt x="895447" y="600646"/>
                    </a:cubicBezTo>
                    <a:cubicBezTo>
                      <a:pt x="894974" y="591891"/>
                      <a:pt x="894903" y="583025"/>
                      <a:pt x="893066" y="574452"/>
                    </a:cubicBezTo>
                    <a:cubicBezTo>
                      <a:pt x="892466" y="571653"/>
                      <a:pt x="889891" y="569689"/>
                      <a:pt x="888303" y="567308"/>
                    </a:cubicBezTo>
                    <a:cubicBezTo>
                      <a:pt x="887509" y="562546"/>
                      <a:pt x="886969" y="557734"/>
                      <a:pt x="885922" y="553021"/>
                    </a:cubicBezTo>
                    <a:cubicBezTo>
                      <a:pt x="885378" y="550571"/>
                      <a:pt x="883541" y="548387"/>
                      <a:pt x="883541" y="545877"/>
                    </a:cubicBezTo>
                    <a:cubicBezTo>
                      <a:pt x="883541" y="542604"/>
                      <a:pt x="885128" y="539527"/>
                      <a:pt x="885922" y="536352"/>
                    </a:cubicBezTo>
                    <a:cubicBezTo>
                      <a:pt x="885128" y="512539"/>
                      <a:pt x="885698" y="488642"/>
                      <a:pt x="883541" y="464914"/>
                    </a:cubicBezTo>
                    <a:cubicBezTo>
                      <a:pt x="883282" y="462064"/>
                      <a:pt x="880058" y="460331"/>
                      <a:pt x="878778" y="457771"/>
                    </a:cubicBezTo>
                    <a:cubicBezTo>
                      <a:pt x="868912" y="438040"/>
                      <a:pt x="885291" y="463971"/>
                      <a:pt x="871635" y="443483"/>
                    </a:cubicBezTo>
                    <a:cubicBezTo>
                      <a:pt x="870238" y="436498"/>
                      <a:pt x="869617" y="430838"/>
                      <a:pt x="866872" y="424433"/>
                    </a:cubicBezTo>
                    <a:cubicBezTo>
                      <a:pt x="865474" y="421170"/>
                      <a:pt x="863428" y="418204"/>
                      <a:pt x="862110" y="414908"/>
                    </a:cubicBezTo>
                    <a:cubicBezTo>
                      <a:pt x="854341" y="395485"/>
                      <a:pt x="862199" y="405473"/>
                      <a:pt x="850203" y="393477"/>
                    </a:cubicBezTo>
                    <a:cubicBezTo>
                      <a:pt x="849409" y="391096"/>
                      <a:pt x="848944" y="388578"/>
                      <a:pt x="847822" y="386333"/>
                    </a:cubicBezTo>
                    <a:cubicBezTo>
                      <a:pt x="846542" y="383773"/>
                      <a:pt x="844065" y="381869"/>
                      <a:pt x="843060" y="379189"/>
                    </a:cubicBezTo>
                    <a:cubicBezTo>
                      <a:pt x="838988" y="368330"/>
                      <a:pt x="842701" y="368947"/>
                      <a:pt x="838297" y="360139"/>
                    </a:cubicBezTo>
                    <a:cubicBezTo>
                      <a:pt x="837017" y="357579"/>
                      <a:pt x="834815" y="355555"/>
                      <a:pt x="833535" y="352996"/>
                    </a:cubicBezTo>
                    <a:cubicBezTo>
                      <a:pt x="832412" y="350751"/>
                      <a:pt x="832142" y="348159"/>
                      <a:pt x="831153" y="345852"/>
                    </a:cubicBezTo>
                    <a:cubicBezTo>
                      <a:pt x="829755" y="342589"/>
                      <a:pt x="827709" y="339623"/>
                      <a:pt x="826391" y="336327"/>
                    </a:cubicBezTo>
                    <a:cubicBezTo>
                      <a:pt x="825629" y="334422"/>
                      <a:pt x="821616" y="317611"/>
                      <a:pt x="816866" y="314896"/>
                    </a:cubicBezTo>
                    <a:cubicBezTo>
                      <a:pt x="813352" y="312888"/>
                      <a:pt x="808929" y="313308"/>
                      <a:pt x="804960" y="312514"/>
                    </a:cubicBezTo>
                    <a:cubicBezTo>
                      <a:pt x="802579" y="310133"/>
                      <a:pt x="799972" y="307958"/>
                      <a:pt x="797816" y="305371"/>
                    </a:cubicBezTo>
                    <a:cubicBezTo>
                      <a:pt x="795984" y="303172"/>
                      <a:pt x="794717" y="300556"/>
                      <a:pt x="793053" y="298227"/>
                    </a:cubicBezTo>
                    <a:cubicBezTo>
                      <a:pt x="790746" y="294998"/>
                      <a:pt x="788291" y="291877"/>
                      <a:pt x="785910" y="288702"/>
                    </a:cubicBezTo>
                    <a:cubicBezTo>
                      <a:pt x="785116" y="286321"/>
                      <a:pt x="784773" y="283737"/>
                      <a:pt x="783528" y="281558"/>
                    </a:cubicBezTo>
                    <a:cubicBezTo>
                      <a:pt x="781559" y="278112"/>
                      <a:pt x="778692" y="275262"/>
                      <a:pt x="776385" y="272033"/>
                    </a:cubicBezTo>
                    <a:cubicBezTo>
                      <a:pt x="774721" y="269704"/>
                      <a:pt x="773210" y="267270"/>
                      <a:pt x="771622" y="264889"/>
                    </a:cubicBezTo>
                    <a:cubicBezTo>
                      <a:pt x="770859" y="261837"/>
                      <a:pt x="768568" y="251637"/>
                      <a:pt x="766860" y="248221"/>
                    </a:cubicBezTo>
                    <a:cubicBezTo>
                      <a:pt x="762905" y="240312"/>
                      <a:pt x="760972" y="240704"/>
                      <a:pt x="754953" y="233933"/>
                    </a:cubicBezTo>
                    <a:cubicBezTo>
                      <a:pt x="750834" y="229300"/>
                      <a:pt x="746693" y="224660"/>
                      <a:pt x="743047" y="219646"/>
                    </a:cubicBezTo>
                    <a:cubicBezTo>
                      <a:pt x="726239" y="196535"/>
                      <a:pt x="746310" y="218146"/>
                      <a:pt x="726378" y="198214"/>
                    </a:cubicBezTo>
                    <a:cubicBezTo>
                      <a:pt x="725584" y="195833"/>
                      <a:pt x="724986" y="193378"/>
                      <a:pt x="723997" y="191071"/>
                    </a:cubicBezTo>
                    <a:cubicBezTo>
                      <a:pt x="720371" y="182609"/>
                      <a:pt x="719256" y="181578"/>
                      <a:pt x="714472" y="174402"/>
                    </a:cubicBezTo>
                    <a:cubicBezTo>
                      <a:pt x="713678" y="172021"/>
                      <a:pt x="713310" y="169452"/>
                      <a:pt x="712091" y="167258"/>
                    </a:cubicBezTo>
                    <a:cubicBezTo>
                      <a:pt x="709311" y="162255"/>
                      <a:pt x="702566" y="152971"/>
                      <a:pt x="702566" y="152971"/>
                    </a:cubicBezTo>
                    <a:cubicBezTo>
                      <a:pt x="700102" y="145578"/>
                      <a:pt x="699838" y="143661"/>
                      <a:pt x="695422" y="136302"/>
                    </a:cubicBezTo>
                    <a:cubicBezTo>
                      <a:pt x="689559" y="126530"/>
                      <a:pt x="689111" y="120928"/>
                      <a:pt x="678753" y="119633"/>
                    </a:cubicBezTo>
                    <a:cubicBezTo>
                      <a:pt x="668484" y="118349"/>
                      <a:pt x="658116" y="118046"/>
                      <a:pt x="647797" y="117252"/>
                    </a:cubicBezTo>
                    <a:cubicBezTo>
                      <a:pt x="643456" y="116528"/>
                      <a:pt x="627941" y="115383"/>
                      <a:pt x="623985" y="110108"/>
                    </a:cubicBezTo>
                    <a:cubicBezTo>
                      <a:pt x="620973" y="106092"/>
                      <a:pt x="620439" y="100691"/>
                      <a:pt x="619222" y="95821"/>
                    </a:cubicBezTo>
                    <a:cubicBezTo>
                      <a:pt x="618428" y="92646"/>
                      <a:pt x="619155" y="88610"/>
                      <a:pt x="616841" y="86296"/>
                    </a:cubicBezTo>
                    <a:cubicBezTo>
                      <a:pt x="614527" y="83982"/>
                      <a:pt x="610563" y="84320"/>
                      <a:pt x="607316" y="83914"/>
                    </a:cubicBezTo>
                    <a:cubicBezTo>
                      <a:pt x="597832" y="82728"/>
                      <a:pt x="588266" y="82327"/>
                      <a:pt x="578741" y="81533"/>
                    </a:cubicBezTo>
                    <a:cubicBezTo>
                      <a:pt x="576360" y="79946"/>
                      <a:pt x="573621" y="78795"/>
                      <a:pt x="571597" y="76771"/>
                    </a:cubicBezTo>
                    <a:cubicBezTo>
                      <a:pt x="557974" y="63149"/>
                      <a:pt x="563592" y="57686"/>
                      <a:pt x="566835" y="33908"/>
                    </a:cubicBezTo>
                    <a:cubicBezTo>
                      <a:pt x="567719" y="27423"/>
                      <a:pt x="571597" y="14858"/>
                      <a:pt x="571597" y="14858"/>
                    </a:cubicBezTo>
                    <a:cubicBezTo>
                      <a:pt x="570803" y="10889"/>
                      <a:pt x="571807" y="6061"/>
                      <a:pt x="569216" y="2952"/>
                    </a:cubicBezTo>
                    <a:cubicBezTo>
                      <a:pt x="563495" y="-3913"/>
                      <a:pt x="554757" y="3038"/>
                      <a:pt x="550166" y="5333"/>
                    </a:cubicBezTo>
                    <a:cubicBezTo>
                      <a:pt x="538773" y="22423"/>
                      <a:pt x="544689" y="15574"/>
                      <a:pt x="533497" y="26764"/>
                    </a:cubicBezTo>
                    <a:cubicBezTo>
                      <a:pt x="534291" y="42639"/>
                      <a:pt x="534610" y="58545"/>
                      <a:pt x="535878" y="74389"/>
                    </a:cubicBezTo>
                    <a:cubicBezTo>
                      <a:pt x="536201" y="78424"/>
                      <a:pt x="537876" y="82267"/>
                      <a:pt x="538260" y="86296"/>
                    </a:cubicBezTo>
                    <a:cubicBezTo>
                      <a:pt x="539467" y="98963"/>
                      <a:pt x="539847" y="111696"/>
                      <a:pt x="540641" y="124396"/>
                    </a:cubicBezTo>
                    <a:cubicBezTo>
                      <a:pt x="536117" y="192260"/>
                      <a:pt x="541683" y="140617"/>
                      <a:pt x="535878" y="169639"/>
                    </a:cubicBezTo>
                    <a:cubicBezTo>
                      <a:pt x="531685" y="190601"/>
                      <a:pt x="535751" y="177164"/>
                      <a:pt x="531116" y="191071"/>
                    </a:cubicBezTo>
                    <a:cubicBezTo>
                      <a:pt x="531910" y="198215"/>
                      <a:pt x="532087" y="205454"/>
                      <a:pt x="533497" y="212502"/>
                    </a:cubicBezTo>
                    <a:cubicBezTo>
                      <a:pt x="534482" y="217425"/>
                      <a:pt x="537043" y="221919"/>
                      <a:pt x="538260" y="226789"/>
                    </a:cubicBezTo>
                    <a:cubicBezTo>
                      <a:pt x="544574" y="252047"/>
                      <a:pt x="542210" y="239344"/>
                      <a:pt x="545403" y="264889"/>
                    </a:cubicBezTo>
                    <a:cubicBezTo>
                      <a:pt x="546047" y="275829"/>
                      <a:pt x="552411" y="298498"/>
                      <a:pt x="545403" y="312514"/>
                    </a:cubicBezTo>
                    <a:cubicBezTo>
                      <a:pt x="544123" y="315074"/>
                      <a:pt x="542876" y="317870"/>
                      <a:pt x="540641" y="319658"/>
                    </a:cubicBezTo>
                    <a:cubicBezTo>
                      <a:pt x="538681" y="321226"/>
                      <a:pt x="535878" y="321245"/>
                      <a:pt x="533497" y="322039"/>
                    </a:cubicBezTo>
                    <a:cubicBezTo>
                      <a:pt x="528735" y="326802"/>
                      <a:pt x="522946" y="330723"/>
                      <a:pt x="519210" y="336327"/>
                    </a:cubicBezTo>
                    <a:cubicBezTo>
                      <a:pt x="516035" y="341089"/>
                      <a:pt x="513732" y="346567"/>
                      <a:pt x="509685" y="350614"/>
                    </a:cubicBezTo>
                    <a:cubicBezTo>
                      <a:pt x="507304" y="352995"/>
                      <a:pt x="504499" y="355018"/>
                      <a:pt x="502541" y="357758"/>
                    </a:cubicBezTo>
                    <a:cubicBezTo>
                      <a:pt x="500478" y="360647"/>
                      <a:pt x="499539" y="364201"/>
                      <a:pt x="497778" y="367283"/>
                    </a:cubicBezTo>
                    <a:cubicBezTo>
                      <a:pt x="496358" y="369768"/>
                      <a:pt x="494178" y="371812"/>
                      <a:pt x="493016" y="374427"/>
                    </a:cubicBezTo>
                    <a:cubicBezTo>
                      <a:pt x="490977" y="379014"/>
                      <a:pt x="488253" y="388714"/>
                      <a:pt x="488253" y="388714"/>
                    </a:cubicBezTo>
                    <a:cubicBezTo>
                      <a:pt x="490570" y="418825"/>
                      <a:pt x="493675" y="442994"/>
                      <a:pt x="488253" y="474439"/>
                    </a:cubicBezTo>
                    <a:cubicBezTo>
                      <a:pt x="485703" y="489229"/>
                      <a:pt x="477622" y="484904"/>
                      <a:pt x="473966" y="495871"/>
                    </a:cubicBezTo>
                    <a:cubicBezTo>
                      <a:pt x="472311" y="500835"/>
                      <a:pt x="470092" y="508615"/>
                      <a:pt x="466822" y="512539"/>
                    </a:cubicBezTo>
                    <a:cubicBezTo>
                      <a:pt x="464990" y="514738"/>
                      <a:pt x="462059" y="515714"/>
                      <a:pt x="459678" y="517302"/>
                    </a:cubicBezTo>
                    <a:cubicBezTo>
                      <a:pt x="458091" y="519683"/>
                      <a:pt x="456940" y="522422"/>
                      <a:pt x="454916" y="524446"/>
                    </a:cubicBezTo>
                    <a:cubicBezTo>
                      <a:pt x="449297" y="530065"/>
                      <a:pt x="444776" y="529308"/>
                      <a:pt x="438247" y="533971"/>
                    </a:cubicBezTo>
                    <a:cubicBezTo>
                      <a:pt x="435507" y="535928"/>
                      <a:pt x="433843" y="539157"/>
                      <a:pt x="431103" y="541114"/>
                    </a:cubicBezTo>
                    <a:cubicBezTo>
                      <a:pt x="425952" y="544793"/>
                      <a:pt x="420266" y="546314"/>
                      <a:pt x="414435" y="548258"/>
                    </a:cubicBezTo>
                    <a:lnTo>
                      <a:pt x="400147" y="557783"/>
                    </a:lnTo>
                    <a:cubicBezTo>
                      <a:pt x="397766" y="559371"/>
                      <a:pt x="395718" y="561641"/>
                      <a:pt x="393003" y="562546"/>
                    </a:cubicBezTo>
                    <a:cubicBezTo>
                      <a:pt x="390622" y="563340"/>
                      <a:pt x="388105" y="563805"/>
                      <a:pt x="385860" y="564927"/>
                    </a:cubicBezTo>
                    <a:cubicBezTo>
                      <a:pt x="383300" y="566207"/>
                      <a:pt x="381201" y="568269"/>
                      <a:pt x="378716" y="569689"/>
                    </a:cubicBezTo>
                    <a:cubicBezTo>
                      <a:pt x="370473" y="574399"/>
                      <a:pt x="370064" y="574161"/>
                      <a:pt x="362047" y="576833"/>
                    </a:cubicBezTo>
                    <a:cubicBezTo>
                      <a:pt x="357285" y="580008"/>
                      <a:pt x="350935" y="581596"/>
                      <a:pt x="347760" y="586358"/>
                    </a:cubicBezTo>
                    <a:lnTo>
                      <a:pt x="338235" y="600646"/>
                    </a:lnTo>
                    <a:cubicBezTo>
                      <a:pt x="337441" y="603821"/>
                      <a:pt x="337730" y="607490"/>
                      <a:pt x="335853" y="610171"/>
                    </a:cubicBezTo>
                    <a:cubicBezTo>
                      <a:pt x="326386" y="623694"/>
                      <a:pt x="324633" y="624320"/>
                      <a:pt x="312041" y="626839"/>
                    </a:cubicBezTo>
                    <a:cubicBezTo>
                      <a:pt x="307306" y="627786"/>
                      <a:pt x="302516" y="628427"/>
                      <a:pt x="297753" y="629221"/>
                    </a:cubicBezTo>
                    <a:cubicBezTo>
                      <a:pt x="294578" y="630808"/>
                      <a:pt x="291491" y="632585"/>
                      <a:pt x="288228" y="633983"/>
                    </a:cubicBezTo>
                    <a:cubicBezTo>
                      <a:pt x="285921" y="634972"/>
                      <a:pt x="283330" y="635242"/>
                      <a:pt x="281085" y="636364"/>
                    </a:cubicBezTo>
                    <a:cubicBezTo>
                      <a:pt x="278525" y="637644"/>
                      <a:pt x="276322" y="639539"/>
                      <a:pt x="273941" y="641127"/>
                    </a:cubicBezTo>
                    <a:cubicBezTo>
                      <a:pt x="270766" y="645889"/>
                      <a:pt x="266976" y="650295"/>
                      <a:pt x="264416" y="655414"/>
                    </a:cubicBezTo>
                    <a:cubicBezTo>
                      <a:pt x="262828" y="658589"/>
                      <a:pt x="262493" y="662809"/>
                      <a:pt x="259653" y="664939"/>
                    </a:cubicBezTo>
                    <a:cubicBezTo>
                      <a:pt x="256234" y="667503"/>
                      <a:pt x="227969" y="674051"/>
                      <a:pt x="226316" y="674464"/>
                    </a:cubicBezTo>
                    <a:cubicBezTo>
                      <a:pt x="223141" y="675258"/>
                      <a:pt x="219718" y="675382"/>
                      <a:pt x="216791" y="676846"/>
                    </a:cubicBezTo>
                    <a:cubicBezTo>
                      <a:pt x="204706" y="682888"/>
                      <a:pt x="210219" y="679639"/>
                      <a:pt x="200122" y="686371"/>
                    </a:cubicBezTo>
                    <a:cubicBezTo>
                      <a:pt x="199328" y="688752"/>
                      <a:pt x="198863" y="691269"/>
                      <a:pt x="197741" y="693514"/>
                    </a:cubicBezTo>
                    <a:cubicBezTo>
                      <a:pt x="196461" y="696074"/>
                      <a:pt x="192417" y="697851"/>
                      <a:pt x="192978" y="700658"/>
                    </a:cubicBezTo>
                    <a:cubicBezTo>
                      <a:pt x="193539" y="703465"/>
                      <a:pt x="197741" y="703833"/>
                      <a:pt x="200122" y="705421"/>
                    </a:cubicBezTo>
                    <a:cubicBezTo>
                      <a:pt x="213616" y="704627"/>
                      <a:pt x="227395" y="705911"/>
                      <a:pt x="240603" y="703039"/>
                    </a:cubicBezTo>
                    <a:cubicBezTo>
                      <a:pt x="246196" y="701823"/>
                      <a:pt x="250128" y="696689"/>
                      <a:pt x="254891" y="693514"/>
                    </a:cubicBezTo>
                    <a:cubicBezTo>
                      <a:pt x="264986" y="686785"/>
                      <a:pt x="259479" y="690030"/>
                      <a:pt x="271560" y="683989"/>
                    </a:cubicBezTo>
                    <a:cubicBezTo>
                      <a:pt x="272354" y="681608"/>
                      <a:pt x="272373" y="678806"/>
                      <a:pt x="273941" y="676846"/>
                    </a:cubicBezTo>
                    <a:cubicBezTo>
                      <a:pt x="278317" y="671377"/>
                      <a:pt x="284588" y="671509"/>
                      <a:pt x="290610" y="669702"/>
                    </a:cubicBezTo>
                    <a:cubicBezTo>
                      <a:pt x="305318" y="665289"/>
                      <a:pt x="302490" y="666142"/>
                      <a:pt x="314422" y="660177"/>
                    </a:cubicBezTo>
                    <a:cubicBezTo>
                      <a:pt x="318391" y="660971"/>
                      <a:pt x="322402" y="661576"/>
                      <a:pt x="326328" y="662558"/>
                    </a:cubicBezTo>
                    <a:cubicBezTo>
                      <a:pt x="328763" y="663167"/>
                      <a:pt x="331697" y="663164"/>
                      <a:pt x="333472" y="664939"/>
                    </a:cubicBezTo>
                    <a:cubicBezTo>
                      <a:pt x="341660" y="673127"/>
                      <a:pt x="342384" y="677387"/>
                      <a:pt x="345378" y="686371"/>
                    </a:cubicBezTo>
                    <a:cubicBezTo>
                      <a:pt x="340487" y="710829"/>
                      <a:pt x="347205" y="685096"/>
                      <a:pt x="333472" y="712564"/>
                    </a:cubicBezTo>
                    <a:cubicBezTo>
                      <a:pt x="331885" y="715739"/>
                      <a:pt x="330108" y="718826"/>
                      <a:pt x="328710" y="722089"/>
                    </a:cubicBezTo>
                    <a:cubicBezTo>
                      <a:pt x="327721" y="724396"/>
                      <a:pt x="327720" y="727144"/>
                      <a:pt x="326328" y="729233"/>
                    </a:cubicBezTo>
                    <a:cubicBezTo>
                      <a:pt x="324460" y="732035"/>
                      <a:pt x="321341" y="733790"/>
                      <a:pt x="319185" y="736377"/>
                    </a:cubicBezTo>
                    <a:cubicBezTo>
                      <a:pt x="314702" y="741757"/>
                      <a:pt x="313919" y="746869"/>
                      <a:pt x="307278" y="750664"/>
                    </a:cubicBezTo>
                    <a:cubicBezTo>
                      <a:pt x="304296" y="752368"/>
                      <a:pt x="284419" y="755236"/>
                      <a:pt x="283466" y="755427"/>
                    </a:cubicBezTo>
                    <a:cubicBezTo>
                      <a:pt x="280257" y="756069"/>
                      <a:pt x="277136" y="757098"/>
                      <a:pt x="273941" y="757808"/>
                    </a:cubicBezTo>
                    <a:cubicBezTo>
                      <a:pt x="269990" y="758686"/>
                      <a:pt x="265986" y="759311"/>
                      <a:pt x="262035" y="760189"/>
                    </a:cubicBezTo>
                    <a:cubicBezTo>
                      <a:pt x="258840" y="760899"/>
                      <a:pt x="255657" y="761672"/>
                      <a:pt x="252510" y="762571"/>
                    </a:cubicBezTo>
                    <a:cubicBezTo>
                      <a:pt x="240594" y="765976"/>
                      <a:pt x="249975" y="764357"/>
                      <a:pt x="235841" y="767333"/>
                    </a:cubicBezTo>
                    <a:cubicBezTo>
                      <a:pt x="223959" y="769834"/>
                      <a:pt x="200122" y="774477"/>
                      <a:pt x="200122" y="774477"/>
                    </a:cubicBezTo>
                    <a:cubicBezTo>
                      <a:pt x="197741" y="776858"/>
                      <a:pt x="194846" y="778819"/>
                      <a:pt x="192978" y="781621"/>
                    </a:cubicBezTo>
                    <a:cubicBezTo>
                      <a:pt x="185231" y="793242"/>
                      <a:pt x="197076" y="784666"/>
                      <a:pt x="185835" y="795908"/>
                    </a:cubicBezTo>
                    <a:cubicBezTo>
                      <a:pt x="183811" y="797932"/>
                      <a:pt x="181072" y="799083"/>
                      <a:pt x="178691" y="800671"/>
                    </a:cubicBezTo>
                    <a:cubicBezTo>
                      <a:pt x="177103" y="797496"/>
                      <a:pt x="175051" y="794514"/>
                      <a:pt x="173928" y="791146"/>
                    </a:cubicBezTo>
                    <a:cubicBezTo>
                      <a:pt x="172648" y="787306"/>
                      <a:pt x="173555" y="782753"/>
                      <a:pt x="171547" y="779239"/>
                    </a:cubicBezTo>
                    <a:cubicBezTo>
                      <a:pt x="170127" y="776754"/>
                      <a:pt x="166784" y="776064"/>
                      <a:pt x="164403" y="774477"/>
                    </a:cubicBezTo>
                    <a:cubicBezTo>
                      <a:pt x="155776" y="761535"/>
                      <a:pt x="163725" y="770117"/>
                      <a:pt x="142972" y="762571"/>
                    </a:cubicBezTo>
                    <a:cubicBezTo>
                      <a:pt x="127681" y="757011"/>
                      <a:pt x="138986" y="759388"/>
                      <a:pt x="126303" y="753046"/>
                    </a:cubicBezTo>
                    <a:cubicBezTo>
                      <a:pt x="106586" y="743187"/>
                      <a:pt x="132490" y="759550"/>
                      <a:pt x="112016" y="745902"/>
                    </a:cubicBezTo>
                    <a:cubicBezTo>
                      <a:pt x="130320" y="733699"/>
                      <a:pt x="120657" y="735436"/>
                      <a:pt x="140591" y="738758"/>
                    </a:cubicBezTo>
                    <a:cubicBezTo>
                      <a:pt x="182796" y="734069"/>
                      <a:pt x="159933" y="740538"/>
                      <a:pt x="152497" y="731614"/>
                    </a:cubicBezTo>
                    <a:cubicBezTo>
                      <a:pt x="150402" y="729100"/>
                      <a:pt x="151740" y="724930"/>
                      <a:pt x="150116" y="722089"/>
                    </a:cubicBezTo>
                    <a:cubicBezTo>
                      <a:pt x="148445" y="719165"/>
                      <a:pt x="145353" y="717327"/>
                      <a:pt x="142972" y="714946"/>
                    </a:cubicBezTo>
                    <a:cubicBezTo>
                      <a:pt x="142178" y="712565"/>
                      <a:pt x="142159" y="709762"/>
                      <a:pt x="140591" y="707802"/>
                    </a:cubicBezTo>
                    <a:cubicBezTo>
                      <a:pt x="136294" y="702431"/>
                      <a:pt x="129854" y="702353"/>
                      <a:pt x="123922" y="700658"/>
                    </a:cubicBezTo>
                    <a:cubicBezTo>
                      <a:pt x="121508" y="699968"/>
                      <a:pt x="119159" y="699071"/>
                      <a:pt x="116778" y="698277"/>
                    </a:cubicBezTo>
                    <a:cubicBezTo>
                      <a:pt x="102491" y="699071"/>
                      <a:pt x="88094" y="698725"/>
                      <a:pt x="73916" y="700658"/>
                    </a:cubicBezTo>
                    <a:cubicBezTo>
                      <a:pt x="70399" y="701138"/>
                      <a:pt x="67715" y="704175"/>
                      <a:pt x="64391" y="705421"/>
                    </a:cubicBezTo>
                    <a:cubicBezTo>
                      <a:pt x="61327" y="706570"/>
                      <a:pt x="57930" y="706653"/>
                      <a:pt x="54866" y="707802"/>
                    </a:cubicBezTo>
                    <a:cubicBezTo>
                      <a:pt x="51542" y="709048"/>
                      <a:pt x="48741" y="711544"/>
                      <a:pt x="45341" y="712564"/>
                    </a:cubicBezTo>
                    <a:cubicBezTo>
                      <a:pt x="40716" y="713951"/>
                      <a:pt x="35804" y="714082"/>
                      <a:pt x="31053" y="714946"/>
                    </a:cubicBezTo>
                    <a:cubicBezTo>
                      <a:pt x="5541" y="719585"/>
                      <a:pt x="34390" y="715150"/>
                      <a:pt x="2478" y="719708"/>
                    </a:cubicBezTo>
                    <a:cubicBezTo>
                      <a:pt x="-1982" y="733089"/>
                      <a:pt x="43" y="720748"/>
                      <a:pt x="4860" y="733996"/>
                    </a:cubicBezTo>
                    <a:cubicBezTo>
                      <a:pt x="7097" y="740147"/>
                      <a:pt x="4993" y="748418"/>
                      <a:pt x="9622" y="753046"/>
                    </a:cubicBezTo>
                    <a:cubicBezTo>
                      <a:pt x="12003" y="755427"/>
                      <a:pt x="13822" y="758554"/>
                      <a:pt x="16766" y="760189"/>
                    </a:cubicBezTo>
                    <a:cubicBezTo>
                      <a:pt x="25622" y="765109"/>
                      <a:pt x="38109" y="766051"/>
                      <a:pt x="47722" y="767333"/>
                    </a:cubicBezTo>
                    <a:lnTo>
                      <a:pt x="66772" y="769714"/>
                    </a:lnTo>
                    <a:cubicBezTo>
                      <a:pt x="67566" y="772095"/>
                      <a:pt x="67934" y="774664"/>
                      <a:pt x="69153" y="776858"/>
                    </a:cubicBezTo>
                    <a:cubicBezTo>
                      <a:pt x="71933" y="781862"/>
                      <a:pt x="76868" y="785716"/>
                      <a:pt x="78678" y="791146"/>
                    </a:cubicBezTo>
                    <a:cubicBezTo>
                      <a:pt x="80266" y="795908"/>
                      <a:pt x="82457" y="800510"/>
                      <a:pt x="83441" y="805433"/>
                    </a:cubicBezTo>
                    <a:cubicBezTo>
                      <a:pt x="90610" y="841280"/>
                      <a:pt x="81488" y="796648"/>
                      <a:pt x="88203" y="826864"/>
                    </a:cubicBezTo>
                    <a:cubicBezTo>
                      <a:pt x="89081" y="830815"/>
                      <a:pt x="89132" y="834993"/>
                      <a:pt x="90585" y="838771"/>
                    </a:cubicBezTo>
                    <a:cubicBezTo>
                      <a:pt x="93134" y="845397"/>
                      <a:pt x="96935" y="851471"/>
                      <a:pt x="100110" y="857821"/>
                    </a:cubicBezTo>
                    <a:cubicBezTo>
                      <a:pt x="106153" y="869908"/>
                      <a:pt x="102901" y="864391"/>
                      <a:pt x="109635" y="874489"/>
                    </a:cubicBezTo>
                    <a:lnTo>
                      <a:pt x="114397" y="888777"/>
                    </a:lnTo>
                    <a:cubicBezTo>
                      <a:pt x="115191" y="891158"/>
                      <a:pt x="116169" y="893486"/>
                      <a:pt x="116778" y="895921"/>
                    </a:cubicBezTo>
                    <a:cubicBezTo>
                      <a:pt x="118600" y="903207"/>
                      <a:pt x="118441" y="907108"/>
                      <a:pt x="123922" y="912589"/>
                    </a:cubicBezTo>
                    <a:cubicBezTo>
                      <a:pt x="129723" y="918390"/>
                      <a:pt x="132939" y="917547"/>
                      <a:pt x="140591" y="919733"/>
                    </a:cubicBezTo>
                    <a:cubicBezTo>
                      <a:pt x="143005" y="920423"/>
                      <a:pt x="145354" y="921320"/>
                      <a:pt x="147735" y="922114"/>
                    </a:cubicBezTo>
                    <a:lnTo>
                      <a:pt x="162022" y="936402"/>
                    </a:lnTo>
                    <a:cubicBezTo>
                      <a:pt x="164403" y="938783"/>
                      <a:pt x="165971" y="942481"/>
                      <a:pt x="169166" y="943546"/>
                    </a:cubicBezTo>
                    <a:lnTo>
                      <a:pt x="176310" y="945927"/>
                    </a:lnTo>
                    <a:cubicBezTo>
                      <a:pt x="201513" y="962729"/>
                      <a:pt x="189480" y="956712"/>
                      <a:pt x="252510" y="948308"/>
                    </a:cubicBezTo>
                    <a:cubicBezTo>
                      <a:pt x="254998" y="947976"/>
                      <a:pt x="254201" y="943578"/>
                      <a:pt x="254891" y="941164"/>
                    </a:cubicBezTo>
                    <a:cubicBezTo>
                      <a:pt x="255790" y="938017"/>
                      <a:pt x="256478" y="934814"/>
                      <a:pt x="257272" y="931639"/>
                    </a:cubicBezTo>
                    <a:cubicBezTo>
                      <a:pt x="255125" y="916609"/>
                      <a:pt x="252397" y="907003"/>
                      <a:pt x="257272" y="891158"/>
                    </a:cubicBezTo>
                    <a:cubicBezTo>
                      <a:pt x="258262" y="887939"/>
                      <a:pt x="261758" y="886082"/>
                      <a:pt x="264416" y="884014"/>
                    </a:cubicBezTo>
                    <a:cubicBezTo>
                      <a:pt x="268934" y="880500"/>
                      <a:pt x="278703" y="874489"/>
                      <a:pt x="278703" y="874489"/>
                    </a:cubicBezTo>
                    <a:cubicBezTo>
                      <a:pt x="285053" y="876077"/>
                      <a:pt x="292307" y="875622"/>
                      <a:pt x="297753" y="879252"/>
                    </a:cubicBezTo>
                    <a:cubicBezTo>
                      <a:pt x="300134" y="880839"/>
                      <a:pt x="302282" y="882852"/>
                      <a:pt x="304897" y="884014"/>
                    </a:cubicBezTo>
                    <a:cubicBezTo>
                      <a:pt x="320144" y="890790"/>
                      <a:pt x="316584" y="887201"/>
                      <a:pt x="331091" y="891158"/>
                    </a:cubicBezTo>
                    <a:cubicBezTo>
                      <a:pt x="335934" y="892479"/>
                      <a:pt x="340508" y="894704"/>
                      <a:pt x="345378" y="895921"/>
                    </a:cubicBezTo>
                    <a:lnTo>
                      <a:pt x="354903" y="898302"/>
                    </a:lnTo>
                    <a:cubicBezTo>
                      <a:pt x="376778" y="912884"/>
                      <a:pt x="350053" y="892957"/>
                      <a:pt x="364428" y="910208"/>
                    </a:cubicBezTo>
                    <a:cubicBezTo>
                      <a:pt x="366969" y="913257"/>
                      <a:pt x="370723" y="915045"/>
                      <a:pt x="373953" y="917352"/>
                    </a:cubicBezTo>
                    <a:cubicBezTo>
                      <a:pt x="376282" y="919015"/>
                      <a:pt x="378482" y="920952"/>
                      <a:pt x="381097" y="922114"/>
                    </a:cubicBezTo>
                    <a:cubicBezTo>
                      <a:pt x="401002" y="930960"/>
                      <a:pt x="413056" y="927859"/>
                      <a:pt x="438247" y="929258"/>
                    </a:cubicBezTo>
                    <a:cubicBezTo>
                      <a:pt x="463751" y="937758"/>
                      <a:pt x="415429" y="919197"/>
                      <a:pt x="447772" y="972121"/>
                    </a:cubicBezTo>
                    <a:cubicBezTo>
                      <a:pt x="451932" y="978928"/>
                      <a:pt x="463633" y="973866"/>
                      <a:pt x="471585" y="974502"/>
                    </a:cubicBezTo>
                    <a:cubicBezTo>
                      <a:pt x="483479" y="975453"/>
                      <a:pt x="495397" y="976089"/>
                      <a:pt x="507303" y="976883"/>
                    </a:cubicBezTo>
                    <a:cubicBezTo>
                      <a:pt x="520003" y="976089"/>
                      <a:pt x="532741" y="975768"/>
                      <a:pt x="545403" y="974502"/>
                    </a:cubicBezTo>
                    <a:cubicBezTo>
                      <a:pt x="548659" y="974176"/>
                      <a:pt x="551655" y="972121"/>
                      <a:pt x="554928" y="972121"/>
                    </a:cubicBezTo>
                    <a:cubicBezTo>
                      <a:pt x="564486" y="972121"/>
                      <a:pt x="573978" y="973708"/>
                      <a:pt x="583503" y="974502"/>
                    </a:cubicBezTo>
                    <a:cubicBezTo>
                      <a:pt x="596203" y="973708"/>
                      <a:pt x="608948" y="973453"/>
                      <a:pt x="621603" y="972121"/>
                    </a:cubicBezTo>
                    <a:cubicBezTo>
                      <a:pt x="624099" y="971858"/>
                      <a:pt x="626297" y="970284"/>
                      <a:pt x="628747" y="969739"/>
                    </a:cubicBezTo>
                    <a:cubicBezTo>
                      <a:pt x="633460" y="968692"/>
                      <a:pt x="638314" y="968370"/>
                      <a:pt x="643035" y="967358"/>
                    </a:cubicBezTo>
                    <a:cubicBezTo>
                      <a:pt x="649435" y="965987"/>
                      <a:pt x="655562" y="963140"/>
                      <a:pt x="662085" y="962596"/>
                    </a:cubicBezTo>
                    <a:cubicBezTo>
                      <a:pt x="692242" y="960082"/>
                      <a:pt x="624778" y="959421"/>
                      <a:pt x="650178" y="957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srgbClr val="C00000"/>
                  </a:solidFill>
                </a:endParaRPr>
              </a:p>
            </p:txBody>
          </p:sp>
          <p:sp>
            <p:nvSpPr>
              <p:cNvPr id="35" name="34 Forma libre"/>
              <p:cNvSpPr/>
              <p:nvPr/>
            </p:nvSpPr>
            <p:spPr>
              <a:xfrm>
                <a:off x="6568855" y="5491882"/>
                <a:ext cx="1066717" cy="1033462"/>
              </a:xfrm>
              <a:custGeom>
                <a:avLst/>
                <a:gdLst>
                  <a:gd name="connsiteX0" fmla="*/ 735806 w 1157288"/>
                  <a:gd name="connsiteY0" fmla="*/ 585787 h 1085850"/>
                  <a:gd name="connsiteX1" fmla="*/ 762000 w 1157288"/>
                  <a:gd name="connsiteY1" fmla="*/ 581025 h 1085850"/>
                  <a:gd name="connsiteX2" fmla="*/ 781050 w 1157288"/>
                  <a:gd name="connsiteY2" fmla="*/ 576262 h 1085850"/>
                  <a:gd name="connsiteX3" fmla="*/ 790575 w 1157288"/>
                  <a:gd name="connsiteY3" fmla="*/ 571500 h 1085850"/>
                  <a:gd name="connsiteX4" fmla="*/ 823913 w 1157288"/>
                  <a:gd name="connsiteY4" fmla="*/ 573881 h 1085850"/>
                  <a:gd name="connsiteX5" fmla="*/ 833438 w 1157288"/>
                  <a:gd name="connsiteY5" fmla="*/ 576262 h 1085850"/>
                  <a:gd name="connsiteX6" fmla="*/ 864394 w 1157288"/>
                  <a:gd name="connsiteY6" fmla="*/ 573881 h 1085850"/>
                  <a:gd name="connsiteX7" fmla="*/ 938213 w 1157288"/>
                  <a:gd name="connsiteY7" fmla="*/ 571500 h 1085850"/>
                  <a:gd name="connsiteX8" fmla="*/ 952500 w 1157288"/>
                  <a:gd name="connsiteY8" fmla="*/ 566737 h 1085850"/>
                  <a:gd name="connsiteX9" fmla="*/ 959644 w 1157288"/>
                  <a:gd name="connsiteY9" fmla="*/ 564356 h 1085850"/>
                  <a:gd name="connsiteX10" fmla="*/ 969169 w 1157288"/>
                  <a:gd name="connsiteY10" fmla="*/ 561975 h 1085850"/>
                  <a:gd name="connsiteX11" fmla="*/ 995363 w 1157288"/>
                  <a:gd name="connsiteY11" fmla="*/ 564356 h 1085850"/>
                  <a:gd name="connsiteX12" fmla="*/ 1081088 w 1157288"/>
                  <a:gd name="connsiteY12" fmla="*/ 569118 h 1085850"/>
                  <a:gd name="connsiteX13" fmla="*/ 1128713 w 1157288"/>
                  <a:gd name="connsiteY13" fmla="*/ 566737 h 1085850"/>
                  <a:gd name="connsiteX14" fmla="*/ 1140619 w 1157288"/>
                  <a:gd name="connsiteY14" fmla="*/ 564356 h 1085850"/>
                  <a:gd name="connsiteX15" fmla="*/ 1157288 w 1157288"/>
                  <a:gd name="connsiteY15" fmla="*/ 557212 h 1085850"/>
                  <a:gd name="connsiteX16" fmla="*/ 1143000 w 1157288"/>
                  <a:gd name="connsiteY16" fmla="*/ 550068 h 1085850"/>
                  <a:gd name="connsiteX17" fmla="*/ 1147763 w 1157288"/>
                  <a:gd name="connsiteY17" fmla="*/ 516731 h 1085850"/>
                  <a:gd name="connsiteX18" fmla="*/ 1150144 w 1157288"/>
                  <a:gd name="connsiteY18" fmla="*/ 504825 h 1085850"/>
                  <a:gd name="connsiteX19" fmla="*/ 1147763 w 1157288"/>
                  <a:gd name="connsiteY19" fmla="*/ 495300 h 1085850"/>
                  <a:gd name="connsiteX20" fmla="*/ 1157288 w 1157288"/>
                  <a:gd name="connsiteY20" fmla="*/ 473868 h 1085850"/>
                  <a:gd name="connsiteX21" fmla="*/ 1152525 w 1157288"/>
                  <a:gd name="connsiteY21" fmla="*/ 466725 h 1085850"/>
                  <a:gd name="connsiteX22" fmla="*/ 1150144 w 1157288"/>
                  <a:gd name="connsiteY22" fmla="*/ 457200 h 1085850"/>
                  <a:gd name="connsiteX23" fmla="*/ 1131094 w 1157288"/>
                  <a:gd name="connsiteY23" fmla="*/ 459581 h 1085850"/>
                  <a:gd name="connsiteX24" fmla="*/ 1104900 w 1157288"/>
                  <a:gd name="connsiteY24" fmla="*/ 454818 h 1085850"/>
                  <a:gd name="connsiteX25" fmla="*/ 1090613 w 1157288"/>
                  <a:gd name="connsiteY25" fmla="*/ 445293 h 1085850"/>
                  <a:gd name="connsiteX26" fmla="*/ 1088231 w 1157288"/>
                  <a:gd name="connsiteY26" fmla="*/ 438150 h 1085850"/>
                  <a:gd name="connsiteX27" fmla="*/ 1083469 w 1157288"/>
                  <a:gd name="connsiteY27" fmla="*/ 421481 h 1085850"/>
                  <a:gd name="connsiteX28" fmla="*/ 1078706 w 1157288"/>
                  <a:gd name="connsiteY28" fmla="*/ 411956 h 1085850"/>
                  <a:gd name="connsiteX29" fmla="*/ 1071563 w 1157288"/>
                  <a:gd name="connsiteY29" fmla="*/ 407193 h 1085850"/>
                  <a:gd name="connsiteX30" fmla="*/ 1059656 w 1157288"/>
                  <a:gd name="connsiteY30" fmla="*/ 385762 h 1085850"/>
                  <a:gd name="connsiteX31" fmla="*/ 1052513 w 1157288"/>
                  <a:gd name="connsiteY31" fmla="*/ 383381 h 1085850"/>
                  <a:gd name="connsiteX32" fmla="*/ 1031081 w 1157288"/>
                  <a:gd name="connsiteY32" fmla="*/ 369093 h 1085850"/>
                  <a:gd name="connsiteX33" fmla="*/ 1023938 w 1157288"/>
                  <a:gd name="connsiteY33" fmla="*/ 364331 h 1085850"/>
                  <a:gd name="connsiteX34" fmla="*/ 1009650 w 1157288"/>
                  <a:gd name="connsiteY34" fmla="*/ 350043 h 1085850"/>
                  <a:gd name="connsiteX35" fmla="*/ 1002506 w 1157288"/>
                  <a:gd name="connsiteY35" fmla="*/ 342900 h 1085850"/>
                  <a:gd name="connsiteX36" fmla="*/ 988219 w 1157288"/>
                  <a:gd name="connsiteY36" fmla="*/ 333375 h 1085850"/>
                  <a:gd name="connsiteX37" fmla="*/ 962025 w 1157288"/>
                  <a:gd name="connsiteY37" fmla="*/ 323850 h 1085850"/>
                  <a:gd name="connsiteX38" fmla="*/ 933450 w 1157288"/>
                  <a:gd name="connsiteY38" fmla="*/ 311943 h 1085850"/>
                  <a:gd name="connsiteX39" fmla="*/ 916781 w 1157288"/>
                  <a:gd name="connsiteY39" fmla="*/ 302418 h 1085850"/>
                  <a:gd name="connsiteX40" fmla="*/ 909638 w 1157288"/>
                  <a:gd name="connsiteY40" fmla="*/ 297656 h 1085850"/>
                  <a:gd name="connsiteX41" fmla="*/ 907256 w 1157288"/>
                  <a:gd name="connsiteY41" fmla="*/ 290512 h 1085850"/>
                  <a:gd name="connsiteX42" fmla="*/ 902494 w 1157288"/>
                  <a:gd name="connsiteY42" fmla="*/ 280987 h 1085850"/>
                  <a:gd name="connsiteX43" fmla="*/ 892969 w 1157288"/>
                  <a:gd name="connsiteY43" fmla="*/ 266700 h 1085850"/>
                  <a:gd name="connsiteX44" fmla="*/ 866775 w 1157288"/>
                  <a:gd name="connsiteY44" fmla="*/ 264318 h 1085850"/>
                  <a:gd name="connsiteX45" fmla="*/ 859631 w 1157288"/>
                  <a:gd name="connsiteY45" fmla="*/ 257175 h 1085850"/>
                  <a:gd name="connsiteX46" fmla="*/ 847725 w 1157288"/>
                  <a:gd name="connsiteY46" fmla="*/ 230981 h 1085850"/>
                  <a:gd name="connsiteX47" fmla="*/ 838200 w 1157288"/>
                  <a:gd name="connsiteY47" fmla="*/ 228600 h 1085850"/>
                  <a:gd name="connsiteX48" fmla="*/ 821531 w 1157288"/>
                  <a:gd name="connsiteY48" fmla="*/ 221456 h 1085850"/>
                  <a:gd name="connsiteX49" fmla="*/ 807244 w 1157288"/>
                  <a:gd name="connsiteY49" fmla="*/ 219075 h 1085850"/>
                  <a:gd name="connsiteX50" fmla="*/ 807244 w 1157288"/>
                  <a:gd name="connsiteY50" fmla="*/ 195262 h 1085850"/>
                  <a:gd name="connsiteX51" fmla="*/ 814388 w 1157288"/>
                  <a:gd name="connsiteY51" fmla="*/ 190500 h 1085850"/>
                  <a:gd name="connsiteX52" fmla="*/ 819150 w 1157288"/>
                  <a:gd name="connsiteY52" fmla="*/ 183356 h 1085850"/>
                  <a:gd name="connsiteX53" fmla="*/ 809625 w 1157288"/>
                  <a:gd name="connsiteY53" fmla="*/ 161925 h 1085850"/>
                  <a:gd name="connsiteX54" fmla="*/ 788194 w 1157288"/>
                  <a:gd name="connsiteY54" fmla="*/ 159543 h 1085850"/>
                  <a:gd name="connsiteX55" fmla="*/ 785813 w 1157288"/>
                  <a:gd name="connsiteY55" fmla="*/ 152400 h 1085850"/>
                  <a:gd name="connsiteX56" fmla="*/ 776288 w 1157288"/>
                  <a:gd name="connsiteY56" fmla="*/ 147637 h 1085850"/>
                  <a:gd name="connsiteX57" fmla="*/ 757238 w 1157288"/>
                  <a:gd name="connsiteY57" fmla="*/ 142875 h 1085850"/>
                  <a:gd name="connsiteX58" fmla="*/ 738188 w 1157288"/>
                  <a:gd name="connsiteY58" fmla="*/ 138112 h 1085850"/>
                  <a:gd name="connsiteX59" fmla="*/ 731044 w 1157288"/>
                  <a:gd name="connsiteY59" fmla="*/ 130968 h 1085850"/>
                  <a:gd name="connsiteX60" fmla="*/ 728663 w 1157288"/>
                  <a:gd name="connsiteY60" fmla="*/ 121443 h 1085850"/>
                  <a:gd name="connsiteX61" fmla="*/ 726281 w 1157288"/>
                  <a:gd name="connsiteY61" fmla="*/ 97631 h 1085850"/>
                  <a:gd name="connsiteX62" fmla="*/ 711994 w 1157288"/>
                  <a:gd name="connsiteY62" fmla="*/ 69056 h 1085850"/>
                  <a:gd name="connsiteX63" fmla="*/ 704850 w 1157288"/>
                  <a:gd name="connsiteY63" fmla="*/ 64293 h 1085850"/>
                  <a:gd name="connsiteX64" fmla="*/ 692944 w 1157288"/>
                  <a:gd name="connsiteY64" fmla="*/ 52387 h 1085850"/>
                  <a:gd name="connsiteX65" fmla="*/ 688181 w 1157288"/>
                  <a:gd name="connsiteY65" fmla="*/ 45243 h 1085850"/>
                  <a:gd name="connsiteX66" fmla="*/ 685800 w 1157288"/>
                  <a:gd name="connsiteY66" fmla="*/ 35718 h 1085850"/>
                  <a:gd name="connsiteX67" fmla="*/ 678656 w 1157288"/>
                  <a:gd name="connsiteY67" fmla="*/ 26193 h 1085850"/>
                  <a:gd name="connsiteX68" fmla="*/ 666750 w 1157288"/>
                  <a:gd name="connsiteY68" fmla="*/ 14287 h 1085850"/>
                  <a:gd name="connsiteX69" fmla="*/ 650081 w 1157288"/>
                  <a:gd name="connsiteY69" fmla="*/ 16668 h 1085850"/>
                  <a:gd name="connsiteX70" fmla="*/ 631031 w 1157288"/>
                  <a:gd name="connsiteY70" fmla="*/ 19050 h 1085850"/>
                  <a:gd name="connsiteX71" fmla="*/ 616744 w 1157288"/>
                  <a:gd name="connsiteY71" fmla="*/ 23812 h 1085850"/>
                  <a:gd name="connsiteX72" fmla="*/ 600075 w 1157288"/>
                  <a:gd name="connsiteY72" fmla="*/ 47625 h 1085850"/>
                  <a:gd name="connsiteX73" fmla="*/ 595313 w 1157288"/>
                  <a:gd name="connsiteY73" fmla="*/ 54768 h 1085850"/>
                  <a:gd name="connsiteX74" fmla="*/ 588169 w 1157288"/>
                  <a:gd name="connsiteY74" fmla="*/ 59531 h 1085850"/>
                  <a:gd name="connsiteX75" fmla="*/ 581025 w 1157288"/>
                  <a:gd name="connsiteY75" fmla="*/ 66675 h 1085850"/>
                  <a:gd name="connsiteX76" fmla="*/ 573881 w 1157288"/>
                  <a:gd name="connsiteY76" fmla="*/ 69056 h 1085850"/>
                  <a:gd name="connsiteX77" fmla="*/ 550069 w 1157288"/>
                  <a:gd name="connsiteY77" fmla="*/ 73818 h 1085850"/>
                  <a:gd name="connsiteX78" fmla="*/ 542925 w 1157288"/>
                  <a:gd name="connsiteY78" fmla="*/ 76200 h 1085850"/>
                  <a:gd name="connsiteX79" fmla="*/ 535781 w 1157288"/>
                  <a:gd name="connsiteY79" fmla="*/ 80962 h 1085850"/>
                  <a:gd name="connsiteX80" fmla="*/ 521494 w 1157288"/>
                  <a:gd name="connsiteY80" fmla="*/ 85725 h 1085850"/>
                  <a:gd name="connsiteX81" fmla="*/ 497681 w 1157288"/>
                  <a:gd name="connsiteY81" fmla="*/ 100012 h 1085850"/>
                  <a:gd name="connsiteX82" fmla="*/ 490538 w 1157288"/>
                  <a:gd name="connsiteY82" fmla="*/ 107156 h 1085850"/>
                  <a:gd name="connsiteX83" fmla="*/ 476250 w 1157288"/>
                  <a:gd name="connsiteY83" fmla="*/ 116681 h 1085850"/>
                  <a:gd name="connsiteX84" fmla="*/ 459581 w 1157288"/>
                  <a:gd name="connsiteY84" fmla="*/ 138112 h 1085850"/>
                  <a:gd name="connsiteX85" fmla="*/ 440531 w 1157288"/>
                  <a:gd name="connsiteY85" fmla="*/ 157162 h 1085850"/>
                  <a:gd name="connsiteX86" fmla="*/ 433388 w 1157288"/>
                  <a:gd name="connsiteY86" fmla="*/ 164306 h 1085850"/>
                  <a:gd name="connsiteX87" fmla="*/ 419100 w 1157288"/>
                  <a:gd name="connsiteY87" fmla="*/ 169068 h 1085850"/>
                  <a:gd name="connsiteX88" fmla="*/ 402431 w 1157288"/>
                  <a:gd name="connsiteY88" fmla="*/ 176212 h 1085850"/>
                  <a:gd name="connsiteX89" fmla="*/ 395288 w 1157288"/>
                  <a:gd name="connsiteY89" fmla="*/ 180975 h 1085850"/>
                  <a:gd name="connsiteX90" fmla="*/ 388144 w 1157288"/>
                  <a:gd name="connsiteY90" fmla="*/ 176212 h 1085850"/>
                  <a:gd name="connsiteX91" fmla="*/ 376238 w 1157288"/>
                  <a:gd name="connsiteY91" fmla="*/ 161925 h 1085850"/>
                  <a:gd name="connsiteX92" fmla="*/ 373856 w 1157288"/>
                  <a:gd name="connsiteY92" fmla="*/ 154781 h 1085850"/>
                  <a:gd name="connsiteX93" fmla="*/ 364331 w 1157288"/>
                  <a:gd name="connsiteY93" fmla="*/ 140493 h 1085850"/>
                  <a:gd name="connsiteX94" fmla="*/ 338138 w 1157288"/>
                  <a:gd name="connsiteY94" fmla="*/ 135731 h 1085850"/>
                  <a:gd name="connsiteX95" fmla="*/ 333375 w 1157288"/>
                  <a:gd name="connsiteY95" fmla="*/ 71437 h 1085850"/>
                  <a:gd name="connsiteX96" fmla="*/ 323850 w 1157288"/>
                  <a:gd name="connsiteY96" fmla="*/ 50006 h 1085850"/>
                  <a:gd name="connsiteX97" fmla="*/ 316706 w 1157288"/>
                  <a:gd name="connsiteY97" fmla="*/ 35718 h 1085850"/>
                  <a:gd name="connsiteX98" fmla="*/ 314325 w 1157288"/>
                  <a:gd name="connsiteY98" fmla="*/ 28575 h 1085850"/>
                  <a:gd name="connsiteX99" fmla="*/ 297656 w 1157288"/>
                  <a:gd name="connsiteY99" fmla="*/ 7143 h 1085850"/>
                  <a:gd name="connsiteX100" fmla="*/ 283369 w 1157288"/>
                  <a:gd name="connsiteY100" fmla="*/ 2381 h 1085850"/>
                  <a:gd name="connsiteX101" fmla="*/ 276225 w 1157288"/>
                  <a:gd name="connsiteY101" fmla="*/ 0 h 1085850"/>
                  <a:gd name="connsiteX102" fmla="*/ 266700 w 1157288"/>
                  <a:gd name="connsiteY102" fmla="*/ 2381 h 1085850"/>
                  <a:gd name="connsiteX103" fmla="*/ 252413 w 1157288"/>
                  <a:gd name="connsiteY103" fmla="*/ 7143 h 1085850"/>
                  <a:gd name="connsiteX104" fmla="*/ 235744 w 1157288"/>
                  <a:gd name="connsiteY104" fmla="*/ 30956 h 1085850"/>
                  <a:gd name="connsiteX105" fmla="*/ 233363 w 1157288"/>
                  <a:gd name="connsiteY105" fmla="*/ 57150 h 1085850"/>
                  <a:gd name="connsiteX106" fmla="*/ 228600 w 1157288"/>
                  <a:gd name="connsiteY106" fmla="*/ 73818 h 1085850"/>
                  <a:gd name="connsiteX107" fmla="*/ 223838 w 1157288"/>
                  <a:gd name="connsiteY107" fmla="*/ 83343 h 1085850"/>
                  <a:gd name="connsiteX108" fmla="*/ 221456 w 1157288"/>
                  <a:gd name="connsiteY108" fmla="*/ 95250 h 1085850"/>
                  <a:gd name="connsiteX109" fmla="*/ 219075 w 1157288"/>
                  <a:gd name="connsiteY109" fmla="*/ 104775 h 1085850"/>
                  <a:gd name="connsiteX110" fmla="*/ 216694 w 1157288"/>
                  <a:gd name="connsiteY110" fmla="*/ 126206 h 1085850"/>
                  <a:gd name="connsiteX111" fmla="*/ 200025 w 1157288"/>
                  <a:gd name="connsiteY111" fmla="*/ 138112 h 1085850"/>
                  <a:gd name="connsiteX112" fmla="*/ 192881 w 1157288"/>
                  <a:gd name="connsiteY112" fmla="*/ 142875 h 1085850"/>
                  <a:gd name="connsiteX113" fmla="*/ 183356 w 1157288"/>
                  <a:gd name="connsiteY113" fmla="*/ 145256 h 1085850"/>
                  <a:gd name="connsiteX114" fmla="*/ 176213 w 1157288"/>
                  <a:gd name="connsiteY114" fmla="*/ 147637 h 1085850"/>
                  <a:gd name="connsiteX115" fmla="*/ 173831 w 1157288"/>
                  <a:gd name="connsiteY115" fmla="*/ 192881 h 1085850"/>
                  <a:gd name="connsiteX116" fmla="*/ 161925 w 1157288"/>
                  <a:gd name="connsiteY116" fmla="*/ 207168 h 1085850"/>
                  <a:gd name="connsiteX117" fmla="*/ 150019 w 1157288"/>
                  <a:gd name="connsiteY117" fmla="*/ 221456 h 1085850"/>
                  <a:gd name="connsiteX118" fmla="*/ 135731 w 1157288"/>
                  <a:gd name="connsiteY118" fmla="*/ 230981 h 1085850"/>
                  <a:gd name="connsiteX119" fmla="*/ 128588 w 1157288"/>
                  <a:gd name="connsiteY119" fmla="*/ 238125 h 1085850"/>
                  <a:gd name="connsiteX120" fmla="*/ 121444 w 1157288"/>
                  <a:gd name="connsiteY120" fmla="*/ 247650 h 1085850"/>
                  <a:gd name="connsiteX121" fmla="*/ 111919 w 1157288"/>
                  <a:gd name="connsiteY121" fmla="*/ 252412 h 1085850"/>
                  <a:gd name="connsiteX122" fmla="*/ 92869 w 1157288"/>
                  <a:gd name="connsiteY122" fmla="*/ 269081 h 1085850"/>
                  <a:gd name="connsiteX123" fmla="*/ 92869 w 1157288"/>
                  <a:gd name="connsiteY123" fmla="*/ 269081 h 1085850"/>
                  <a:gd name="connsiteX124" fmla="*/ 80963 w 1157288"/>
                  <a:gd name="connsiteY124" fmla="*/ 285750 h 1085850"/>
                  <a:gd name="connsiteX125" fmla="*/ 78581 w 1157288"/>
                  <a:gd name="connsiteY125" fmla="*/ 295275 h 1085850"/>
                  <a:gd name="connsiteX126" fmla="*/ 76200 w 1157288"/>
                  <a:gd name="connsiteY126" fmla="*/ 314325 h 1085850"/>
                  <a:gd name="connsiteX127" fmla="*/ 66675 w 1157288"/>
                  <a:gd name="connsiteY127" fmla="*/ 335756 h 1085850"/>
                  <a:gd name="connsiteX128" fmla="*/ 64294 w 1157288"/>
                  <a:gd name="connsiteY128" fmla="*/ 342900 h 1085850"/>
                  <a:gd name="connsiteX129" fmla="*/ 59531 w 1157288"/>
                  <a:gd name="connsiteY129" fmla="*/ 350043 h 1085850"/>
                  <a:gd name="connsiteX130" fmla="*/ 61913 w 1157288"/>
                  <a:gd name="connsiteY130" fmla="*/ 373856 h 1085850"/>
                  <a:gd name="connsiteX131" fmla="*/ 57150 w 1157288"/>
                  <a:gd name="connsiteY131" fmla="*/ 383381 h 1085850"/>
                  <a:gd name="connsiteX132" fmla="*/ 45244 w 1157288"/>
                  <a:gd name="connsiteY132" fmla="*/ 400050 h 1085850"/>
                  <a:gd name="connsiteX133" fmla="*/ 42863 w 1157288"/>
                  <a:gd name="connsiteY133" fmla="*/ 407193 h 1085850"/>
                  <a:gd name="connsiteX134" fmla="*/ 33338 w 1157288"/>
                  <a:gd name="connsiteY134" fmla="*/ 423862 h 1085850"/>
                  <a:gd name="connsiteX135" fmla="*/ 26194 w 1157288"/>
                  <a:gd name="connsiteY135" fmla="*/ 442912 h 1085850"/>
                  <a:gd name="connsiteX136" fmla="*/ 19050 w 1157288"/>
                  <a:gd name="connsiteY136" fmla="*/ 457200 h 1085850"/>
                  <a:gd name="connsiteX137" fmla="*/ 11906 w 1157288"/>
                  <a:gd name="connsiteY137" fmla="*/ 464343 h 1085850"/>
                  <a:gd name="connsiteX138" fmla="*/ 9525 w 1157288"/>
                  <a:gd name="connsiteY138" fmla="*/ 473868 h 1085850"/>
                  <a:gd name="connsiteX139" fmla="*/ 4763 w 1157288"/>
                  <a:gd name="connsiteY139" fmla="*/ 481012 h 1085850"/>
                  <a:gd name="connsiteX140" fmla="*/ 0 w 1157288"/>
                  <a:gd name="connsiteY140" fmla="*/ 492918 h 1085850"/>
                  <a:gd name="connsiteX141" fmla="*/ 2381 w 1157288"/>
                  <a:gd name="connsiteY141" fmla="*/ 500062 h 1085850"/>
                  <a:gd name="connsiteX142" fmla="*/ 4763 w 1157288"/>
                  <a:gd name="connsiteY142" fmla="*/ 509587 h 1085850"/>
                  <a:gd name="connsiteX143" fmla="*/ 9525 w 1157288"/>
                  <a:gd name="connsiteY143" fmla="*/ 519112 h 1085850"/>
                  <a:gd name="connsiteX144" fmla="*/ 14288 w 1157288"/>
                  <a:gd name="connsiteY144" fmla="*/ 538162 h 1085850"/>
                  <a:gd name="connsiteX145" fmla="*/ 19050 w 1157288"/>
                  <a:gd name="connsiteY145" fmla="*/ 545306 h 1085850"/>
                  <a:gd name="connsiteX146" fmla="*/ 21431 w 1157288"/>
                  <a:gd name="connsiteY146" fmla="*/ 564356 h 1085850"/>
                  <a:gd name="connsiteX147" fmla="*/ 23813 w 1157288"/>
                  <a:gd name="connsiteY147" fmla="*/ 573881 h 1085850"/>
                  <a:gd name="connsiteX148" fmla="*/ 26194 w 1157288"/>
                  <a:gd name="connsiteY148" fmla="*/ 585787 h 1085850"/>
                  <a:gd name="connsiteX149" fmla="*/ 33338 w 1157288"/>
                  <a:gd name="connsiteY149" fmla="*/ 602456 h 1085850"/>
                  <a:gd name="connsiteX150" fmla="*/ 42863 w 1157288"/>
                  <a:gd name="connsiteY150" fmla="*/ 604837 h 1085850"/>
                  <a:gd name="connsiteX151" fmla="*/ 59531 w 1157288"/>
                  <a:gd name="connsiteY151" fmla="*/ 607218 h 1085850"/>
                  <a:gd name="connsiteX152" fmla="*/ 73819 w 1157288"/>
                  <a:gd name="connsiteY152" fmla="*/ 619125 h 1085850"/>
                  <a:gd name="connsiteX153" fmla="*/ 80963 w 1157288"/>
                  <a:gd name="connsiteY153" fmla="*/ 621506 h 1085850"/>
                  <a:gd name="connsiteX154" fmla="*/ 83344 w 1157288"/>
                  <a:gd name="connsiteY154" fmla="*/ 628650 h 1085850"/>
                  <a:gd name="connsiteX155" fmla="*/ 76200 w 1157288"/>
                  <a:gd name="connsiteY155" fmla="*/ 642937 h 1085850"/>
                  <a:gd name="connsiteX156" fmla="*/ 78581 w 1157288"/>
                  <a:gd name="connsiteY156" fmla="*/ 654843 h 1085850"/>
                  <a:gd name="connsiteX157" fmla="*/ 85725 w 1157288"/>
                  <a:gd name="connsiteY157" fmla="*/ 657225 h 1085850"/>
                  <a:gd name="connsiteX158" fmla="*/ 97631 w 1157288"/>
                  <a:gd name="connsiteY158" fmla="*/ 659606 h 1085850"/>
                  <a:gd name="connsiteX159" fmla="*/ 104775 w 1157288"/>
                  <a:gd name="connsiteY159" fmla="*/ 666750 h 1085850"/>
                  <a:gd name="connsiteX160" fmla="*/ 107156 w 1157288"/>
                  <a:gd name="connsiteY160" fmla="*/ 673893 h 1085850"/>
                  <a:gd name="connsiteX161" fmla="*/ 114300 w 1157288"/>
                  <a:gd name="connsiteY161" fmla="*/ 676275 h 1085850"/>
                  <a:gd name="connsiteX162" fmla="*/ 123825 w 1157288"/>
                  <a:gd name="connsiteY162" fmla="*/ 681037 h 1085850"/>
                  <a:gd name="connsiteX163" fmla="*/ 138113 w 1157288"/>
                  <a:gd name="connsiteY163" fmla="*/ 685800 h 1085850"/>
                  <a:gd name="connsiteX164" fmla="*/ 145256 w 1157288"/>
                  <a:gd name="connsiteY164" fmla="*/ 688181 h 1085850"/>
                  <a:gd name="connsiteX165" fmla="*/ 161925 w 1157288"/>
                  <a:gd name="connsiteY165" fmla="*/ 692943 h 1085850"/>
                  <a:gd name="connsiteX166" fmla="*/ 171450 w 1157288"/>
                  <a:gd name="connsiteY166" fmla="*/ 700087 h 1085850"/>
                  <a:gd name="connsiteX167" fmla="*/ 188119 w 1157288"/>
                  <a:gd name="connsiteY167" fmla="*/ 707231 h 1085850"/>
                  <a:gd name="connsiteX168" fmla="*/ 192881 w 1157288"/>
                  <a:gd name="connsiteY168" fmla="*/ 721518 h 1085850"/>
                  <a:gd name="connsiteX169" fmla="*/ 207169 w 1157288"/>
                  <a:gd name="connsiteY169" fmla="*/ 728662 h 1085850"/>
                  <a:gd name="connsiteX170" fmla="*/ 223838 w 1157288"/>
                  <a:gd name="connsiteY170" fmla="*/ 733425 h 1085850"/>
                  <a:gd name="connsiteX171" fmla="*/ 245269 w 1157288"/>
                  <a:gd name="connsiteY171" fmla="*/ 745331 h 1085850"/>
                  <a:gd name="connsiteX172" fmla="*/ 259556 w 1157288"/>
                  <a:gd name="connsiteY172" fmla="*/ 757237 h 1085850"/>
                  <a:gd name="connsiteX173" fmla="*/ 266700 w 1157288"/>
                  <a:gd name="connsiteY173" fmla="*/ 764381 h 1085850"/>
                  <a:gd name="connsiteX174" fmla="*/ 288131 w 1157288"/>
                  <a:gd name="connsiteY174" fmla="*/ 776287 h 1085850"/>
                  <a:gd name="connsiteX175" fmla="*/ 311944 w 1157288"/>
                  <a:gd name="connsiteY175" fmla="*/ 790575 h 1085850"/>
                  <a:gd name="connsiteX176" fmla="*/ 321469 w 1157288"/>
                  <a:gd name="connsiteY176" fmla="*/ 804862 h 1085850"/>
                  <a:gd name="connsiteX177" fmla="*/ 330994 w 1157288"/>
                  <a:gd name="connsiteY177" fmla="*/ 819150 h 1085850"/>
                  <a:gd name="connsiteX178" fmla="*/ 338138 w 1157288"/>
                  <a:gd name="connsiteY178" fmla="*/ 826293 h 1085850"/>
                  <a:gd name="connsiteX179" fmla="*/ 345281 w 1157288"/>
                  <a:gd name="connsiteY179" fmla="*/ 840581 h 1085850"/>
                  <a:gd name="connsiteX180" fmla="*/ 350044 w 1157288"/>
                  <a:gd name="connsiteY180" fmla="*/ 847725 h 1085850"/>
                  <a:gd name="connsiteX181" fmla="*/ 352425 w 1157288"/>
                  <a:gd name="connsiteY181" fmla="*/ 857250 h 1085850"/>
                  <a:gd name="connsiteX182" fmla="*/ 359569 w 1157288"/>
                  <a:gd name="connsiteY182" fmla="*/ 862012 h 1085850"/>
                  <a:gd name="connsiteX183" fmla="*/ 373856 w 1157288"/>
                  <a:gd name="connsiteY183" fmla="*/ 876300 h 1085850"/>
                  <a:gd name="connsiteX184" fmla="*/ 381000 w 1157288"/>
                  <a:gd name="connsiteY184" fmla="*/ 881062 h 1085850"/>
                  <a:gd name="connsiteX185" fmla="*/ 388144 w 1157288"/>
                  <a:gd name="connsiteY185" fmla="*/ 888206 h 1085850"/>
                  <a:gd name="connsiteX186" fmla="*/ 402431 w 1157288"/>
                  <a:gd name="connsiteY186" fmla="*/ 897731 h 1085850"/>
                  <a:gd name="connsiteX187" fmla="*/ 409575 w 1157288"/>
                  <a:gd name="connsiteY187" fmla="*/ 902493 h 1085850"/>
                  <a:gd name="connsiteX188" fmla="*/ 419100 w 1157288"/>
                  <a:gd name="connsiteY188" fmla="*/ 900112 h 1085850"/>
                  <a:gd name="connsiteX189" fmla="*/ 433388 w 1157288"/>
                  <a:gd name="connsiteY189" fmla="*/ 904875 h 1085850"/>
                  <a:gd name="connsiteX190" fmla="*/ 438150 w 1157288"/>
                  <a:gd name="connsiteY190" fmla="*/ 921543 h 1085850"/>
                  <a:gd name="connsiteX191" fmla="*/ 445294 w 1157288"/>
                  <a:gd name="connsiteY191" fmla="*/ 931068 h 1085850"/>
                  <a:gd name="connsiteX192" fmla="*/ 454819 w 1157288"/>
                  <a:gd name="connsiteY192" fmla="*/ 942975 h 1085850"/>
                  <a:gd name="connsiteX193" fmla="*/ 461963 w 1157288"/>
                  <a:gd name="connsiteY193" fmla="*/ 959643 h 1085850"/>
                  <a:gd name="connsiteX194" fmla="*/ 471488 w 1157288"/>
                  <a:gd name="connsiteY194" fmla="*/ 964406 h 1085850"/>
                  <a:gd name="connsiteX195" fmla="*/ 481013 w 1157288"/>
                  <a:gd name="connsiteY195" fmla="*/ 978693 h 1085850"/>
                  <a:gd name="connsiteX196" fmla="*/ 488156 w 1157288"/>
                  <a:gd name="connsiteY196" fmla="*/ 985837 h 1085850"/>
                  <a:gd name="connsiteX197" fmla="*/ 492919 w 1157288"/>
                  <a:gd name="connsiteY197" fmla="*/ 992981 h 1085850"/>
                  <a:gd name="connsiteX198" fmla="*/ 514350 w 1157288"/>
                  <a:gd name="connsiteY198" fmla="*/ 1004887 h 1085850"/>
                  <a:gd name="connsiteX199" fmla="*/ 533400 w 1157288"/>
                  <a:gd name="connsiteY199" fmla="*/ 1007268 h 1085850"/>
                  <a:gd name="connsiteX200" fmla="*/ 550069 w 1157288"/>
                  <a:gd name="connsiteY200" fmla="*/ 1012031 h 1085850"/>
                  <a:gd name="connsiteX201" fmla="*/ 564356 w 1157288"/>
                  <a:gd name="connsiteY201" fmla="*/ 1026318 h 1085850"/>
                  <a:gd name="connsiteX202" fmla="*/ 573881 w 1157288"/>
                  <a:gd name="connsiteY202" fmla="*/ 1040606 h 1085850"/>
                  <a:gd name="connsiteX203" fmla="*/ 578644 w 1157288"/>
                  <a:gd name="connsiteY203" fmla="*/ 1047750 h 1085850"/>
                  <a:gd name="connsiteX204" fmla="*/ 581025 w 1157288"/>
                  <a:gd name="connsiteY204" fmla="*/ 1054893 h 1085850"/>
                  <a:gd name="connsiteX205" fmla="*/ 585788 w 1157288"/>
                  <a:gd name="connsiteY205" fmla="*/ 1062037 h 1085850"/>
                  <a:gd name="connsiteX206" fmla="*/ 588169 w 1157288"/>
                  <a:gd name="connsiteY206" fmla="*/ 1071562 h 1085850"/>
                  <a:gd name="connsiteX207" fmla="*/ 602456 w 1157288"/>
                  <a:gd name="connsiteY207" fmla="*/ 1085850 h 1085850"/>
                  <a:gd name="connsiteX208" fmla="*/ 607219 w 1157288"/>
                  <a:gd name="connsiteY208" fmla="*/ 1078706 h 1085850"/>
                  <a:gd name="connsiteX209" fmla="*/ 609600 w 1157288"/>
                  <a:gd name="connsiteY209" fmla="*/ 1071562 h 1085850"/>
                  <a:gd name="connsiteX210" fmla="*/ 623888 w 1157288"/>
                  <a:gd name="connsiteY210" fmla="*/ 1066800 h 1085850"/>
                  <a:gd name="connsiteX211" fmla="*/ 631031 w 1157288"/>
                  <a:gd name="connsiteY211" fmla="*/ 1059656 h 1085850"/>
                  <a:gd name="connsiteX212" fmla="*/ 633413 w 1157288"/>
                  <a:gd name="connsiteY212" fmla="*/ 1052512 h 1085850"/>
                  <a:gd name="connsiteX213" fmla="*/ 631031 w 1157288"/>
                  <a:gd name="connsiteY213" fmla="*/ 1021556 h 1085850"/>
                  <a:gd name="connsiteX214" fmla="*/ 628650 w 1157288"/>
                  <a:gd name="connsiteY214" fmla="*/ 1014412 h 1085850"/>
                  <a:gd name="connsiteX215" fmla="*/ 626269 w 1157288"/>
                  <a:gd name="connsiteY215" fmla="*/ 1004887 h 1085850"/>
                  <a:gd name="connsiteX216" fmla="*/ 635794 w 1157288"/>
                  <a:gd name="connsiteY216" fmla="*/ 942975 h 1085850"/>
                  <a:gd name="connsiteX217" fmla="*/ 647700 w 1157288"/>
                  <a:gd name="connsiteY217" fmla="*/ 940593 h 1085850"/>
                  <a:gd name="connsiteX218" fmla="*/ 647700 w 1157288"/>
                  <a:gd name="connsiteY218" fmla="*/ 912018 h 1085850"/>
                  <a:gd name="connsiteX219" fmla="*/ 633413 w 1157288"/>
                  <a:gd name="connsiteY219" fmla="*/ 890587 h 1085850"/>
                  <a:gd name="connsiteX220" fmla="*/ 623888 w 1157288"/>
                  <a:gd name="connsiteY220" fmla="*/ 873918 h 1085850"/>
                  <a:gd name="connsiteX221" fmla="*/ 619125 w 1157288"/>
                  <a:gd name="connsiteY221" fmla="*/ 864393 h 1085850"/>
                  <a:gd name="connsiteX222" fmla="*/ 611981 w 1157288"/>
                  <a:gd name="connsiteY222" fmla="*/ 857250 h 1085850"/>
                  <a:gd name="connsiteX223" fmla="*/ 619125 w 1157288"/>
                  <a:gd name="connsiteY223" fmla="*/ 826293 h 1085850"/>
                  <a:gd name="connsiteX224" fmla="*/ 623888 w 1157288"/>
                  <a:gd name="connsiteY224" fmla="*/ 819150 h 1085850"/>
                  <a:gd name="connsiteX225" fmla="*/ 631031 w 1157288"/>
                  <a:gd name="connsiteY225" fmla="*/ 814387 h 1085850"/>
                  <a:gd name="connsiteX226" fmla="*/ 645319 w 1157288"/>
                  <a:gd name="connsiteY226" fmla="*/ 800100 h 1085850"/>
                  <a:gd name="connsiteX227" fmla="*/ 647700 w 1157288"/>
                  <a:gd name="connsiteY227" fmla="*/ 788193 h 1085850"/>
                  <a:gd name="connsiteX228" fmla="*/ 650081 w 1157288"/>
                  <a:gd name="connsiteY228" fmla="*/ 781050 h 1085850"/>
                  <a:gd name="connsiteX229" fmla="*/ 654844 w 1157288"/>
                  <a:gd name="connsiteY229" fmla="*/ 752475 h 1085850"/>
                  <a:gd name="connsiteX230" fmla="*/ 661988 w 1157288"/>
                  <a:gd name="connsiteY230" fmla="*/ 728662 h 1085850"/>
                  <a:gd name="connsiteX231" fmla="*/ 664369 w 1157288"/>
                  <a:gd name="connsiteY231" fmla="*/ 709612 h 1085850"/>
                  <a:gd name="connsiteX232" fmla="*/ 666750 w 1157288"/>
                  <a:gd name="connsiteY232" fmla="*/ 702468 h 1085850"/>
                  <a:gd name="connsiteX233" fmla="*/ 673894 w 1157288"/>
                  <a:gd name="connsiteY233" fmla="*/ 697706 h 1085850"/>
                  <a:gd name="connsiteX234" fmla="*/ 678656 w 1157288"/>
                  <a:gd name="connsiteY234" fmla="*/ 690562 h 1085850"/>
                  <a:gd name="connsiteX235" fmla="*/ 688181 w 1157288"/>
                  <a:gd name="connsiteY235" fmla="*/ 685800 h 1085850"/>
                  <a:gd name="connsiteX236" fmla="*/ 692944 w 1157288"/>
                  <a:gd name="connsiteY236" fmla="*/ 671512 h 1085850"/>
                  <a:gd name="connsiteX237" fmla="*/ 695325 w 1157288"/>
                  <a:gd name="connsiteY237" fmla="*/ 661987 h 1085850"/>
                  <a:gd name="connsiteX238" fmla="*/ 716756 w 1157288"/>
                  <a:gd name="connsiteY238" fmla="*/ 642937 h 1085850"/>
                  <a:gd name="connsiteX239" fmla="*/ 723900 w 1157288"/>
                  <a:gd name="connsiteY239" fmla="*/ 626268 h 1085850"/>
                  <a:gd name="connsiteX240" fmla="*/ 726281 w 1157288"/>
                  <a:gd name="connsiteY240" fmla="*/ 592931 h 1085850"/>
                  <a:gd name="connsiteX241" fmla="*/ 733425 w 1157288"/>
                  <a:gd name="connsiteY241" fmla="*/ 588168 h 1085850"/>
                  <a:gd name="connsiteX242" fmla="*/ 740569 w 1157288"/>
                  <a:gd name="connsiteY242" fmla="*/ 581025 h 1085850"/>
                  <a:gd name="connsiteX243" fmla="*/ 735806 w 1157288"/>
                  <a:gd name="connsiteY243" fmla="*/ 585787 h 1085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1157288" h="1085850">
                    <a:moveTo>
                      <a:pt x="735806" y="585787"/>
                    </a:moveTo>
                    <a:cubicBezTo>
                      <a:pt x="739378" y="585787"/>
                      <a:pt x="743369" y="586106"/>
                      <a:pt x="762000" y="581025"/>
                    </a:cubicBezTo>
                    <a:cubicBezTo>
                      <a:pt x="768315" y="579303"/>
                      <a:pt x="775195" y="579189"/>
                      <a:pt x="781050" y="576262"/>
                    </a:cubicBezTo>
                    <a:lnTo>
                      <a:pt x="790575" y="571500"/>
                    </a:lnTo>
                    <a:cubicBezTo>
                      <a:pt x="801688" y="572294"/>
                      <a:pt x="812840" y="572651"/>
                      <a:pt x="823913" y="573881"/>
                    </a:cubicBezTo>
                    <a:cubicBezTo>
                      <a:pt x="827166" y="574242"/>
                      <a:pt x="830165" y="576262"/>
                      <a:pt x="833438" y="576262"/>
                    </a:cubicBezTo>
                    <a:cubicBezTo>
                      <a:pt x="843787" y="576262"/>
                      <a:pt x="854056" y="574351"/>
                      <a:pt x="864394" y="573881"/>
                    </a:cubicBezTo>
                    <a:cubicBezTo>
                      <a:pt x="888988" y="572763"/>
                      <a:pt x="913607" y="572294"/>
                      <a:pt x="938213" y="571500"/>
                    </a:cubicBezTo>
                    <a:lnTo>
                      <a:pt x="952500" y="566737"/>
                    </a:lnTo>
                    <a:cubicBezTo>
                      <a:pt x="954881" y="565943"/>
                      <a:pt x="957209" y="564965"/>
                      <a:pt x="959644" y="564356"/>
                    </a:cubicBezTo>
                    <a:lnTo>
                      <a:pt x="969169" y="561975"/>
                    </a:lnTo>
                    <a:cubicBezTo>
                      <a:pt x="977900" y="562769"/>
                      <a:pt x="986608" y="563895"/>
                      <a:pt x="995363" y="564356"/>
                    </a:cubicBezTo>
                    <a:cubicBezTo>
                      <a:pt x="1085900" y="569121"/>
                      <a:pt x="1031953" y="563659"/>
                      <a:pt x="1081088" y="569118"/>
                    </a:cubicBezTo>
                    <a:cubicBezTo>
                      <a:pt x="1096963" y="568324"/>
                      <a:pt x="1112869" y="568004"/>
                      <a:pt x="1128713" y="566737"/>
                    </a:cubicBezTo>
                    <a:cubicBezTo>
                      <a:pt x="1132747" y="566414"/>
                      <a:pt x="1136829" y="565777"/>
                      <a:pt x="1140619" y="564356"/>
                    </a:cubicBezTo>
                    <a:cubicBezTo>
                      <a:pt x="1173504" y="552024"/>
                      <a:pt x="1118666" y="566867"/>
                      <a:pt x="1157288" y="557212"/>
                    </a:cubicBezTo>
                    <a:cubicBezTo>
                      <a:pt x="1155049" y="556466"/>
                      <a:pt x="1143543" y="553327"/>
                      <a:pt x="1143000" y="550068"/>
                    </a:cubicBezTo>
                    <a:cubicBezTo>
                      <a:pt x="1141080" y="538548"/>
                      <a:pt x="1145344" y="527615"/>
                      <a:pt x="1147763" y="516731"/>
                    </a:cubicBezTo>
                    <a:cubicBezTo>
                      <a:pt x="1148641" y="512780"/>
                      <a:pt x="1149350" y="508794"/>
                      <a:pt x="1150144" y="504825"/>
                    </a:cubicBezTo>
                    <a:cubicBezTo>
                      <a:pt x="1149350" y="501650"/>
                      <a:pt x="1147437" y="498556"/>
                      <a:pt x="1147763" y="495300"/>
                    </a:cubicBezTo>
                    <a:cubicBezTo>
                      <a:pt x="1148763" y="485296"/>
                      <a:pt x="1152401" y="481198"/>
                      <a:pt x="1157288" y="473868"/>
                    </a:cubicBezTo>
                    <a:cubicBezTo>
                      <a:pt x="1155700" y="471487"/>
                      <a:pt x="1153652" y="469355"/>
                      <a:pt x="1152525" y="466725"/>
                    </a:cubicBezTo>
                    <a:cubicBezTo>
                      <a:pt x="1151236" y="463717"/>
                      <a:pt x="1153249" y="458235"/>
                      <a:pt x="1150144" y="457200"/>
                    </a:cubicBezTo>
                    <a:cubicBezTo>
                      <a:pt x="1144073" y="455176"/>
                      <a:pt x="1137444" y="458787"/>
                      <a:pt x="1131094" y="459581"/>
                    </a:cubicBezTo>
                    <a:cubicBezTo>
                      <a:pt x="1129151" y="459303"/>
                      <a:pt x="1109394" y="457065"/>
                      <a:pt x="1104900" y="454818"/>
                    </a:cubicBezTo>
                    <a:cubicBezTo>
                      <a:pt x="1099781" y="452258"/>
                      <a:pt x="1090613" y="445293"/>
                      <a:pt x="1090613" y="445293"/>
                    </a:cubicBezTo>
                    <a:cubicBezTo>
                      <a:pt x="1089819" y="442912"/>
                      <a:pt x="1088921" y="440563"/>
                      <a:pt x="1088231" y="438150"/>
                    </a:cubicBezTo>
                    <a:cubicBezTo>
                      <a:pt x="1086505" y="432109"/>
                      <a:pt x="1085916" y="427190"/>
                      <a:pt x="1083469" y="421481"/>
                    </a:cubicBezTo>
                    <a:cubicBezTo>
                      <a:pt x="1082071" y="418218"/>
                      <a:pt x="1080978" y="414683"/>
                      <a:pt x="1078706" y="411956"/>
                    </a:cubicBezTo>
                    <a:cubicBezTo>
                      <a:pt x="1076874" y="409757"/>
                      <a:pt x="1073944" y="408781"/>
                      <a:pt x="1071563" y="407193"/>
                    </a:cubicBezTo>
                    <a:cubicBezTo>
                      <a:pt x="1069466" y="400904"/>
                      <a:pt x="1065794" y="387808"/>
                      <a:pt x="1059656" y="385762"/>
                    </a:cubicBezTo>
                    <a:lnTo>
                      <a:pt x="1052513" y="383381"/>
                    </a:lnTo>
                    <a:lnTo>
                      <a:pt x="1031081" y="369093"/>
                    </a:lnTo>
                    <a:cubicBezTo>
                      <a:pt x="1028700" y="367506"/>
                      <a:pt x="1025961" y="366354"/>
                      <a:pt x="1023938" y="364331"/>
                    </a:cubicBezTo>
                    <a:lnTo>
                      <a:pt x="1009650" y="350043"/>
                    </a:lnTo>
                    <a:cubicBezTo>
                      <a:pt x="1007269" y="347662"/>
                      <a:pt x="1005308" y="344768"/>
                      <a:pt x="1002506" y="342900"/>
                    </a:cubicBezTo>
                    <a:cubicBezTo>
                      <a:pt x="997744" y="339725"/>
                      <a:pt x="993649" y="335185"/>
                      <a:pt x="988219" y="333375"/>
                    </a:cubicBezTo>
                    <a:cubicBezTo>
                      <a:pt x="979222" y="330376"/>
                      <a:pt x="970635" y="327824"/>
                      <a:pt x="962025" y="323850"/>
                    </a:cubicBezTo>
                    <a:cubicBezTo>
                      <a:pt x="936049" y="311861"/>
                      <a:pt x="951706" y="316508"/>
                      <a:pt x="933450" y="311943"/>
                    </a:cubicBezTo>
                    <a:cubicBezTo>
                      <a:pt x="916039" y="300337"/>
                      <a:pt x="937937" y="314508"/>
                      <a:pt x="916781" y="302418"/>
                    </a:cubicBezTo>
                    <a:cubicBezTo>
                      <a:pt x="914296" y="300998"/>
                      <a:pt x="912019" y="299243"/>
                      <a:pt x="909638" y="297656"/>
                    </a:cubicBezTo>
                    <a:cubicBezTo>
                      <a:pt x="908844" y="295275"/>
                      <a:pt x="908245" y="292819"/>
                      <a:pt x="907256" y="290512"/>
                    </a:cubicBezTo>
                    <a:cubicBezTo>
                      <a:pt x="905858" y="287249"/>
                      <a:pt x="903740" y="284311"/>
                      <a:pt x="902494" y="280987"/>
                    </a:cubicBezTo>
                    <a:cubicBezTo>
                      <a:pt x="899828" y="273877"/>
                      <a:pt x="902479" y="268738"/>
                      <a:pt x="892969" y="266700"/>
                    </a:cubicBezTo>
                    <a:cubicBezTo>
                      <a:pt x="884396" y="264863"/>
                      <a:pt x="875506" y="265112"/>
                      <a:pt x="866775" y="264318"/>
                    </a:cubicBezTo>
                    <a:cubicBezTo>
                      <a:pt x="864394" y="261937"/>
                      <a:pt x="861024" y="260241"/>
                      <a:pt x="859631" y="257175"/>
                    </a:cubicBezTo>
                    <a:cubicBezTo>
                      <a:pt x="853906" y="244580"/>
                      <a:pt x="859573" y="237751"/>
                      <a:pt x="847725" y="230981"/>
                    </a:cubicBezTo>
                    <a:cubicBezTo>
                      <a:pt x="844883" y="229357"/>
                      <a:pt x="841375" y="229394"/>
                      <a:pt x="838200" y="228600"/>
                    </a:cubicBezTo>
                    <a:cubicBezTo>
                      <a:pt x="832373" y="225686"/>
                      <a:pt x="827840" y="222858"/>
                      <a:pt x="821531" y="221456"/>
                    </a:cubicBezTo>
                    <a:cubicBezTo>
                      <a:pt x="816818" y="220409"/>
                      <a:pt x="812006" y="219869"/>
                      <a:pt x="807244" y="219075"/>
                    </a:cubicBezTo>
                    <a:cubicBezTo>
                      <a:pt x="804195" y="209928"/>
                      <a:pt x="802032" y="206988"/>
                      <a:pt x="807244" y="195262"/>
                    </a:cubicBezTo>
                    <a:cubicBezTo>
                      <a:pt x="808406" y="192647"/>
                      <a:pt x="812007" y="192087"/>
                      <a:pt x="814388" y="190500"/>
                    </a:cubicBezTo>
                    <a:cubicBezTo>
                      <a:pt x="815975" y="188119"/>
                      <a:pt x="818795" y="186196"/>
                      <a:pt x="819150" y="183356"/>
                    </a:cubicBezTo>
                    <a:cubicBezTo>
                      <a:pt x="819807" y="178096"/>
                      <a:pt x="815455" y="164354"/>
                      <a:pt x="809625" y="161925"/>
                    </a:cubicBezTo>
                    <a:cubicBezTo>
                      <a:pt x="802990" y="159160"/>
                      <a:pt x="795338" y="160337"/>
                      <a:pt x="788194" y="159543"/>
                    </a:cubicBezTo>
                    <a:cubicBezTo>
                      <a:pt x="787400" y="157162"/>
                      <a:pt x="787588" y="154175"/>
                      <a:pt x="785813" y="152400"/>
                    </a:cubicBezTo>
                    <a:cubicBezTo>
                      <a:pt x="783303" y="149890"/>
                      <a:pt x="779551" y="149035"/>
                      <a:pt x="776288" y="147637"/>
                    </a:cubicBezTo>
                    <a:cubicBezTo>
                      <a:pt x="769209" y="144603"/>
                      <a:pt x="765310" y="144738"/>
                      <a:pt x="757238" y="142875"/>
                    </a:cubicBezTo>
                    <a:cubicBezTo>
                      <a:pt x="750860" y="141403"/>
                      <a:pt x="738188" y="138112"/>
                      <a:pt x="738188" y="138112"/>
                    </a:cubicBezTo>
                    <a:cubicBezTo>
                      <a:pt x="735807" y="135731"/>
                      <a:pt x="732715" y="133892"/>
                      <a:pt x="731044" y="130968"/>
                    </a:cubicBezTo>
                    <a:cubicBezTo>
                      <a:pt x="729420" y="128126"/>
                      <a:pt x="729126" y="124683"/>
                      <a:pt x="728663" y="121443"/>
                    </a:cubicBezTo>
                    <a:cubicBezTo>
                      <a:pt x="727535" y="113546"/>
                      <a:pt x="727751" y="105471"/>
                      <a:pt x="726281" y="97631"/>
                    </a:cubicBezTo>
                    <a:cubicBezTo>
                      <a:pt x="724922" y="90385"/>
                      <a:pt x="718360" y="73300"/>
                      <a:pt x="711994" y="69056"/>
                    </a:cubicBezTo>
                    <a:lnTo>
                      <a:pt x="704850" y="64293"/>
                    </a:lnTo>
                    <a:cubicBezTo>
                      <a:pt x="692152" y="45247"/>
                      <a:pt x="708818" y="68261"/>
                      <a:pt x="692944" y="52387"/>
                    </a:cubicBezTo>
                    <a:cubicBezTo>
                      <a:pt x="690920" y="50363"/>
                      <a:pt x="689769" y="47624"/>
                      <a:pt x="688181" y="45243"/>
                    </a:cubicBezTo>
                    <a:cubicBezTo>
                      <a:pt x="687387" y="42068"/>
                      <a:pt x="687264" y="38645"/>
                      <a:pt x="685800" y="35718"/>
                    </a:cubicBezTo>
                    <a:cubicBezTo>
                      <a:pt x="684025" y="32168"/>
                      <a:pt x="680963" y="29423"/>
                      <a:pt x="678656" y="26193"/>
                    </a:cubicBezTo>
                    <a:cubicBezTo>
                      <a:pt x="671440" y="16091"/>
                      <a:pt x="677141" y="21215"/>
                      <a:pt x="666750" y="14287"/>
                    </a:cubicBezTo>
                    <a:lnTo>
                      <a:pt x="650081" y="16668"/>
                    </a:lnTo>
                    <a:cubicBezTo>
                      <a:pt x="643738" y="17514"/>
                      <a:pt x="637288" y="17709"/>
                      <a:pt x="631031" y="19050"/>
                    </a:cubicBezTo>
                    <a:cubicBezTo>
                      <a:pt x="626123" y="20102"/>
                      <a:pt x="616744" y="23812"/>
                      <a:pt x="616744" y="23812"/>
                    </a:cubicBezTo>
                    <a:cubicBezTo>
                      <a:pt x="594853" y="56649"/>
                      <a:pt x="617701" y="22949"/>
                      <a:pt x="600075" y="47625"/>
                    </a:cubicBezTo>
                    <a:cubicBezTo>
                      <a:pt x="598412" y="49954"/>
                      <a:pt x="597336" y="52745"/>
                      <a:pt x="595313" y="54768"/>
                    </a:cubicBezTo>
                    <a:cubicBezTo>
                      <a:pt x="593289" y="56792"/>
                      <a:pt x="590368" y="57699"/>
                      <a:pt x="588169" y="59531"/>
                    </a:cubicBezTo>
                    <a:cubicBezTo>
                      <a:pt x="585582" y="61687"/>
                      <a:pt x="583827" y="64807"/>
                      <a:pt x="581025" y="66675"/>
                    </a:cubicBezTo>
                    <a:cubicBezTo>
                      <a:pt x="578936" y="68067"/>
                      <a:pt x="576327" y="68492"/>
                      <a:pt x="573881" y="69056"/>
                    </a:cubicBezTo>
                    <a:cubicBezTo>
                      <a:pt x="565994" y="70876"/>
                      <a:pt x="557748" y="71258"/>
                      <a:pt x="550069" y="73818"/>
                    </a:cubicBezTo>
                    <a:cubicBezTo>
                      <a:pt x="547688" y="74612"/>
                      <a:pt x="545170" y="75077"/>
                      <a:pt x="542925" y="76200"/>
                    </a:cubicBezTo>
                    <a:cubicBezTo>
                      <a:pt x="540365" y="77480"/>
                      <a:pt x="538396" y="79800"/>
                      <a:pt x="535781" y="80962"/>
                    </a:cubicBezTo>
                    <a:cubicBezTo>
                      <a:pt x="531194" y="83001"/>
                      <a:pt x="525671" y="82940"/>
                      <a:pt x="521494" y="85725"/>
                    </a:cubicBezTo>
                    <a:cubicBezTo>
                      <a:pt x="504252" y="97219"/>
                      <a:pt x="512326" y="92690"/>
                      <a:pt x="497681" y="100012"/>
                    </a:cubicBezTo>
                    <a:cubicBezTo>
                      <a:pt x="495300" y="102393"/>
                      <a:pt x="493196" y="105089"/>
                      <a:pt x="490538" y="107156"/>
                    </a:cubicBezTo>
                    <a:cubicBezTo>
                      <a:pt x="486020" y="110670"/>
                      <a:pt x="476250" y="116681"/>
                      <a:pt x="476250" y="116681"/>
                    </a:cubicBezTo>
                    <a:cubicBezTo>
                      <a:pt x="469744" y="136202"/>
                      <a:pt x="480998" y="105985"/>
                      <a:pt x="459581" y="138112"/>
                    </a:cubicBezTo>
                    <a:cubicBezTo>
                      <a:pt x="448087" y="155354"/>
                      <a:pt x="455176" y="149840"/>
                      <a:pt x="440531" y="157162"/>
                    </a:cubicBezTo>
                    <a:cubicBezTo>
                      <a:pt x="438150" y="159543"/>
                      <a:pt x="436332" y="162671"/>
                      <a:pt x="433388" y="164306"/>
                    </a:cubicBezTo>
                    <a:cubicBezTo>
                      <a:pt x="429000" y="166744"/>
                      <a:pt x="423590" y="166823"/>
                      <a:pt x="419100" y="169068"/>
                    </a:cubicBezTo>
                    <a:cubicBezTo>
                      <a:pt x="407330" y="174954"/>
                      <a:pt x="412943" y="172709"/>
                      <a:pt x="402431" y="176212"/>
                    </a:cubicBezTo>
                    <a:cubicBezTo>
                      <a:pt x="400050" y="177800"/>
                      <a:pt x="398150" y="180975"/>
                      <a:pt x="395288" y="180975"/>
                    </a:cubicBezTo>
                    <a:cubicBezTo>
                      <a:pt x="392426" y="180975"/>
                      <a:pt x="390343" y="178044"/>
                      <a:pt x="388144" y="176212"/>
                    </a:cubicBezTo>
                    <a:cubicBezTo>
                      <a:pt x="383630" y="172450"/>
                      <a:pt x="378914" y="167277"/>
                      <a:pt x="376238" y="161925"/>
                    </a:cubicBezTo>
                    <a:cubicBezTo>
                      <a:pt x="375115" y="159680"/>
                      <a:pt x="375075" y="156975"/>
                      <a:pt x="373856" y="154781"/>
                    </a:cubicBezTo>
                    <a:cubicBezTo>
                      <a:pt x="371076" y="149777"/>
                      <a:pt x="369997" y="141302"/>
                      <a:pt x="364331" y="140493"/>
                    </a:cubicBezTo>
                    <a:cubicBezTo>
                      <a:pt x="344423" y="137649"/>
                      <a:pt x="353108" y="139473"/>
                      <a:pt x="338138" y="135731"/>
                    </a:cubicBezTo>
                    <a:cubicBezTo>
                      <a:pt x="330260" y="104228"/>
                      <a:pt x="341833" y="153209"/>
                      <a:pt x="333375" y="71437"/>
                    </a:cubicBezTo>
                    <a:cubicBezTo>
                      <a:pt x="332334" y="61373"/>
                      <a:pt x="328760" y="57371"/>
                      <a:pt x="323850" y="50006"/>
                    </a:cubicBezTo>
                    <a:cubicBezTo>
                      <a:pt x="317867" y="32053"/>
                      <a:pt x="325937" y="54179"/>
                      <a:pt x="316706" y="35718"/>
                    </a:cubicBezTo>
                    <a:cubicBezTo>
                      <a:pt x="315584" y="33473"/>
                      <a:pt x="315544" y="30769"/>
                      <a:pt x="314325" y="28575"/>
                    </a:cubicBezTo>
                    <a:cubicBezTo>
                      <a:pt x="312472" y="25239"/>
                      <a:pt x="303235" y="10242"/>
                      <a:pt x="297656" y="7143"/>
                    </a:cubicBezTo>
                    <a:cubicBezTo>
                      <a:pt x="293268" y="4705"/>
                      <a:pt x="288131" y="3968"/>
                      <a:pt x="283369" y="2381"/>
                    </a:cubicBezTo>
                    <a:lnTo>
                      <a:pt x="276225" y="0"/>
                    </a:lnTo>
                    <a:cubicBezTo>
                      <a:pt x="273050" y="794"/>
                      <a:pt x="269835" y="1441"/>
                      <a:pt x="266700" y="2381"/>
                    </a:cubicBezTo>
                    <a:cubicBezTo>
                      <a:pt x="261892" y="3823"/>
                      <a:pt x="252413" y="7143"/>
                      <a:pt x="252413" y="7143"/>
                    </a:cubicBezTo>
                    <a:cubicBezTo>
                      <a:pt x="235811" y="23745"/>
                      <a:pt x="239758" y="14897"/>
                      <a:pt x="235744" y="30956"/>
                    </a:cubicBezTo>
                    <a:cubicBezTo>
                      <a:pt x="234950" y="39687"/>
                      <a:pt x="234522" y="48460"/>
                      <a:pt x="233363" y="57150"/>
                    </a:cubicBezTo>
                    <a:cubicBezTo>
                      <a:pt x="232974" y="60070"/>
                      <a:pt x="230021" y="70502"/>
                      <a:pt x="228600" y="73818"/>
                    </a:cubicBezTo>
                    <a:cubicBezTo>
                      <a:pt x="227202" y="77081"/>
                      <a:pt x="225425" y="80168"/>
                      <a:pt x="223838" y="83343"/>
                    </a:cubicBezTo>
                    <a:cubicBezTo>
                      <a:pt x="223044" y="87312"/>
                      <a:pt x="222334" y="91299"/>
                      <a:pt x="221456" y="95250"/>
                    </a:cubicBezTo>
                    <a:cubicBezTo>
                      <a:pt x="220746" y="98445"/>
                      <a:pt x="219573" y="101540"/>
                      <a:pt x="219075" y="104775"/>
                    </a:cubicBezTo>
                    <a:cubicBezTo>
                      <a:pt x="217982" y="111879"/>
                      <a:pt x="218967" y="119387"/>
                      <a:pt x="216694" y="126206"/>
                    </a:cubicBezTo>
                    <a:cubicBezTo>
                      <a:pt x="214640" y="132367"/>
                      <a:pt x="204551" y="135526"/>
                      <a:pt x="200025" y="138112"/>
                    </a:cubicBezTo>
                    <a:cubicBezTo>
                      <a:pt x="197540" y="139532"/>
                      <a:pt x="195512" y="141748"/>
                      <a:pt x="192881" y="142875"/>
                    </a:cubicBezTo>
                    <a:cubicBezTo>
                      <a:pt x="189873" y="144164"/>
                      <a:pt x="186503" y="144357"/>
                      <a:pt x="183356" y="145256"/>
                    </a:cubicBezTo>
                    <a:cubicBezTo>
                      <a:pt x="180943" y="145945"/>
                      <a:pt x="178594" y="146843"/>
                      <a:pt x="176213" y="147637"/>
                    </a:cubicBezTo>
                    <a:cubicBezTo>
                      <a:pt x="175419" y="162718"/>
                      <a:pt x="175872" y="177917"/>
                      <a:pt x="173831" y="192881"/>
                    </a:cubicBezTo>
                    <a:cubicBezTo>
                      <a:pt x="173252" y="197125"/>
                      <a:pt x="163973" y="204711"/>
                      <a:pt x="161925" y="207168"/>
                    </a:cubicBezTo>
                    <a:cubicBezTo>
                      <a:pt x="154681" y="215860"/>
                      <a:pt x="159909" y="213764"/>
                      <a:pt x="150019" y="221456"/>
                    </a:cubicBezTo>
                    <a:cubicBezTo>
                      <a:pt x="145501" y="224970"/>
                      <a:pt x="139778" y="226933"/>
                      <a:pt x="135731" y="230981"/>
                    </a:cubicBezTo>
                    <a:cubicBezTo>
                      <a:pt x="133350" y="233362"/>
                      <a:pt x="130779" y="235568"/>
                      <a:pt x="128588" y="238125"/>
                    </a:cubicBezTo>
                    <a:cubicBezTo>
                      <a:pt x="126005" y="241138"/>
                      <a:pt x="124457" y="245067"/>
                      <a:pt x="121444" y="247650"/>
                    </a:cubicBezTo>
                    <a:cubicBezTo>
                      <a:pt x="118749" y="249960"/>
                      <a:pt x="115094" y="250825"/>
                      <a:pt x="111919" y="252412"/>
                    </a:cubicBezTo>
                    <a:cubicBezTo>
                      <a:pt x="103981" y="264318"/>
                      <a:pt x="109537" y="257968"/>
                      <a:pt x="92869" y="269081"/>
                    </a:cubicBezTo>
                    <a:lnTo>
                      <a:pt x="92869" y="269081"/>
                    </a:lnTo>
                    <a:cubicBezTo>
                      <a:pt x="84008" y="280895"/>
                      <a:pt x="87926" y="275304"/>
                      <a:pt x="80963" y="285750"/>
                    </a:cubicBezTo>
                    <a:cubicBezTo>
                      <a:pt x="80169" y="288925"/>
                      <a:pt x="79119" y="292047"/>
                      <a:pt x="78581" y="295275"/>
                    </a:cubicBezTo>
                    <a:cubicBezTo>
                      <a:pt x="77529" y="301587"/>
                      <a:pt x="77541" y="308068"/>
                      <a:pt x="76200" y="314325"/>
                    </a:cubicBezTo>
                    <a:cubicBezTo>
                      <a:pt x="73516" y="326854"/>
                      <a:pt x="72522" y="326986"/>
                      <a:pt x="66675" y="335756"/>
                    </a:cubicBezTo>
                    <a:cubicBezTo>
                      <a:pt x="65881" y="338137"/>
                      <a:pt x="65417" y="340655"/>
                      <a:pt x="64294" y="342900"/>
                    </a:cubicBezTo>
                    <a:cubicBezTo>
                      <a:pt x="63014" y="345460"/>
                      <a:pt x="59750" y="347190"/>
                      <a:pt x="59531" y="350043"/>
                    </a:cubicBezTo>
                    <a:cubicBezTo>
                      <a:pt x="58919" y="357997"/>
                      <a:pt x="61119" y="365918"/>
                      <a:pt x="61913" y="373856"/>
                    </a:cubicBezTo>
                    <a:cubicBezTo>
                      <a:pt x="60325" y="377031"/>
                      <a:pt x="59031" y="380371"/>
                      <a:pt x="57150" y="383381"/>
                    </a:cubicBezTo>
                    <a:cubicBezTo>
                      <a:pt x="54448" y="387704"/>
                      <a:pt x="47766" y="395006"/>
                      <a:pt x="45244" y="400050"/>
                    </a:cubicBezTo>
                    <a:cubicBezTo>
                      <a:pt x="44122" y="402295"/>
                      <a:pt x="43852" y="404886"/>
                      <a:pt x="42863" y="407193"/>
                    </a:cubicBezTo>
                    <a:cubicBezTo>
                      <a:pt x="39239" y="415649"/>
                      <a:pt x="38119" y="416689"/>
                      <a:pt x="33338" y="423862"/>
                    </a:cubicBezTo>
                    <a:cubicBezTo>
                      <a:pt x="28946" y="441426"/>
                      <a:pt x="33666" y="425475"/>
                      <a:pt x="26194" y="442912"/>
                    </a:cubicBezTo>
                    <a:cubicBezTo>
                      <a:pt x="22404" y="451756"/>
                      <a:pt x="25780" y="449125"/>
                      <a:pt x="19050" y="457200"/>
                    </a:cubicBezTo>
                    <a:cubicBezTo>
                      <a:pt x="16894" y="459787"/>
                      <a:pt x="14287" y="461962"/>
                      <a:pt x="11906" y="464343"/>
                    </a:cubicBezTo>
                    <a:cubicBezTo>
                      <a:pt x="11112" y="467518"/>
                      <a:pt x="10814" y="470860"/>
                      <a:pt x="9525" y="473868"/>
                    </a:cubicBezTo>
                    <a:cubicBezTo>
                      <a:pt x="8398" y="476499"/>
                      <a:pt x="6043" y="478452"/>
                      <a:pt x="4763" y="481012"/>
                    </a:cubicBezTo>
                    <a:cubicBezTo>
                      <a:pt x="2851" y="484835"/>
                      <a:pt x="1588" y="488949"/>
                      <a:pt x="0" y="492918"/>
                    </a:cubicBezTo>
                    <a:cubicBezTo>
                      <a:pt x="794" y="495299"/>
                      <a:pt x="1691" y="497648"/>
                      <a:pt x="2381" y="500062"/>
                    </a:cubicBezTo>
                    <a:cubicBezTo>
                      <a:pt x="3280" y="503209"/>
                      <a:pt x="3614" y="506523"/>
                      <a:pt x="4763" y="509587"/>
                    </a:cubicBezTo>
                    <a:cubicBezTo>
                      <a:pt x="6009" y="512911"/>
                      <a:pt x="7938" y="515937"/>
                      <a:pt x="9525" y="519112"/>
                    </a:cubicBezTo>
                    <a:cubicBezTo>
                      <a:pt x="10432" y="523647"/>
                      <a:pt x="11845" y="533277"/>
                      <a:pt x="14288" y="538162"/>
                    </a:cubicBezTo>
                    <a:cubicBezTo>
                      <a:pt x="15568" y="540722"/>
                      <a:pt x="17463" y="542925"/>
                      <a:pt x="19050" y="545306"/>
                    </a:cubicBezTo>
                    <a:cubicBezTo>
                      <a:pt x="19844" y="551656"/>
                      <a:pt x="20379" y="558044"/>
                      <a:pt x="21431" y="564356"/>
                    </a:cubicBezTo>
                    <a:cubicBezTo>
                      <a:pt x="21969" y="567584"/>
                      <a:pt x="23103" y="570686"/>
                      <a:pt x="23813" y="573881"/>
                    </a:cubicBezTo>
                    <a:cubicBezTo>
                      <a:pt x="24691" y="577832"/>
                      <a:pt x="25316" y="581836"/>
                      <a:pt x="26194" y="585787"/>
                    </a:cubicBezTo>
                    <a:cubicBezTo>
                      <a:pt x="27233" y="590463"/>
                      <a:pt x="28540" y="599257"/>
                      <a:pt x="33338" y="602456"/>
                    </a:cubicBezTo>
                    <a:cubicBezTo>
                      <a:pt x="36061" y="604271"/>
                      <a:pt x="39643" y="604252"/>
                      <a:pt x="42863" y="604837"/>
                    </a:cubicBezTo>
                    <a:cubicBezTo>
                      <a:pt x="48385" y="605841"/>
                      <a:pt x="53975" y="606424"/>
                      <a:pt x="59531" y="607218"/>
                    </a:cubicBezTo>
                    <a:cubicBezTo>
                      <a:pt x="64797" y="612484"/>
                      <a:pt x="67189" y="615810"/>
                      <a:pt x="73819" y="619125"/>
                    </a:cubicBezTo>
                    <a:cubicBezTo>
                      <a:pt x="76064" y="620248"/>
                      <a:pt x="78582" y="620712"/>
                      <a:pt x="80963" y="621506"/>
                    </a:cubicBezTo>
                    <a:cubicBezTo>
                      <a:pt x="81757" y="623887"/>
                      <a:pt x="83344" y="626140"/>
                      <a:pt x="83344" y="628650"/>
                    </a:cubicBezTo>
                    <a:cubicBezTo>
                      <a:pt x="83344" y="633579"/>
                      <a:pt x="78608" y="639325"/>
                      <a:pt x="76200" y="642937"/>
                    </a:cubicBezTo>
                    <a:cubicBezTo>
                      <a:pt x="76994" y="646906"/>
                      <a:pt x="76336" y="651475"/>
                      <a:pt x="78581" y="654843"/>
                    </a:cubicBezTo>
                    <a:cubicBezTo>
                      <a:pt x="79973" y="656932"/>
                      <a:pt x="83290" y="656616"/>
                      <a:pt x="85725" y="657225"/>
                    </a:cubicBezTo>
                    <a:cubicBezTo>
                      <a:pt x="89651" y="658207"/>
                      <a:pt x="93662" y="658812"/>
                      <a:pt x="97631" y="659606"/>
                    </a:cubicBezTo>
                    <a:cubicBezTo>
                      <a:pt x="100012" y="661987"/>
                      <a:pt x="102907" y="663948"/>
                      <a:pt x="104775" y="666750"/>
                    </a:cubicBezTo>
                    <a:cubicBezTo>
                      <a:pt x="106167" y="668838"/>
                      <a:pt x="105381" y="672118"/>
                      <a:pt x="107156" y="673893"/>
                    </a:cubicBezTo>
                    <a:cubicBezTo>
                      <a:pt x="108931" y="675668"/>
                      <a:pt x="111993" y="675286"/>
                      <a:pt x="114300" y="676275"/>
                    </a:cubicBezTo>
                    <a:cubicBezTo>
                      <a:pt x="117563" y="677673"/>
                      <a:pt x="120529" y="679719"/>
                      <a:pt x="123825" y="681037"/>
                    </a:cubicBezTo>
                    <a:cubicBezTo>
                      <a:pt x="128486" y="682901"/>
                      <a:pt x="133350" y="684212"/>
                      <a:pt x="138113" y="685800"/>
                    </a:cubicBezTo>
                    <a:cubicBezTo>
                      <a:pt x="140494" y="686594"/>
                      <a:pt x="142821" y="687572"/>
                      <a:pt x="145256" y="688181"/>
                    </a:cubicBezTo>
                    <a:cubicBezTo>
                      <a:pt x="157216" y="691171"/>
                      <a:pt x="151676" y="689527"/>
                      <a:pt x="161925" y="692943"/>
                    </a:cubicBezTo>
                    <a:cubicBezTo>
                      <a:pt x="165100" y="695324"/>
                      <a:pt x="168085" y="697983"/>
                      <a:pt x="171450" y="700087"/>
                    </a:cubicBezTo>
                    <a:cubicBezTo>
                      <a:pt x="178178" y="704292"/>
                      <a:pt x="181173" y="704916"/>
                      <a:pt x="188119" y="707231"/>
                    </a:cubicBezTo>
                    <a:cubicBezTo>
                      <a:pt x="189706" y="711993"/>
                      <a:pt x="188119" y="719930"/>
                      <a:pt x="192881" y="721518"/>
                    </a:cubicBezTo>
                    <a:cubicBezTo>
                      <a:pt x="210845" y="727508"/>
                      <a:pt x="188696" y="719427"/>
                      <a:pt x="207169" y="728662"/>
                    </a:cubicBezTo>
                    <a:cubicBezTo>
                      <a:pt x="210582" y="730368"/>
                      <a:pt x="220791" y="732663"/>
                      <a:pt x="223838" y="733425"/>
                    </a:cubicBezTo>
                    <a:cubicBezTo>
                      <a:pt x="240214" y="744342"/>
                      <a:pt x="232695" y="741140"/>
                      <a:pt x="245269" y="745331"/>
                    </a:cubicBezTo>
                    <a:cubicBezTo>
                      <a:pt x="266142" y="766204"/>
                      <a:pt x="239664" y="740660"/>
                      <a:pt x="259556" y="757237"/>
                    </a:cubicBezTo>
                    <a:cubicBezTo>
                      <a:pt x="262143" y="759393"/>
                      <a:pt x="264042" y="762313"/>
                      <a:pt x="266700" y="764381"/>
                    </a:cubicBezTo>
                    <a:cubicBezTo>
                      <a:pt x="278982" y="773933"/>
                      <a:pt x="277353" y="772694"/>
                      <a:pt x="288131" y="776287"/>
                    </a:cubicBezTo>
                    <a:cubicBezTo>
                      <a:pt x="305373" y="787781"/>
                      <a:pt x="297299" y="783252"/>
                      <a:pt x="311944" y="790575"/>
                    </a:cubicBezTo>
                    <a:cubicBezTo>
                      <a:pt x="316498" y="804237"/>
                      <a:pt x="311064" y="791483"/>
                      <a:pt x="321469" y="804862"/>
                    </a:cubicBezTo>
                    <a:cubicBezTo>
                      <a:pt x="324983" y="809380"/>
                      <a:pt x="327819" y="814387"/>
                      <a:pt x="330994" y="819150"/>
                    </a:cubicBezTo>
                    <a:cubicBezTo>
                      <a:pt x="332862" y="821952"/>
                      <a:pt x="335982" y="823706"/>
                      <a:pt x="338138" y="826293"/>
                    </a:cubicBezTo>
                    <a:cubicBezTo>
                      <a:pt x="346668" y="836528"/>
                      <a:pt x="339912" y="829843"/>
                      <a:pt x="345281" y="840581"/>
                    </a:cubicBezTo>
                    <a:cubicBezTo>
                      <a:pt x="346561" y="843141"/>
                      <a:pt x="348456" y="845344"/>
                      <a:pt x="350044" y="847725"/>
                    </a:cubicBezTo>
                    <a:cubicBezTo>
                      <a:pt x="350838" y="850900"/>
                      <a:pt x="350610" y="854527"/>
                      <a:pt x="352425" y="857250"/>
                    </a:cubicBezTo>
                    <a:cubicBezTo>
                      <a:pt x="354013" y="859631"/>
                      <a:pt x="357430" y="860111"/>
                      <a:pt x="359569" y="862012"/>
                    </a:cubicBezTo>
                    <a:cubicBezTo>
                      <a:pt x="364603" y="866487"/>
                      <a:pt x="369094" y="871537"/>
                      <a:pt x="373856" y="876300"/>
                    </a:cubicBezTo>
                    <a:cubicBezTo>
                      <a:pt x="375880" y="878324"/>
                      <a:pt x="378801" y="879230"/>
                      <a:pt x="381000" y="881062"/>
                    </a:cubicBezTo>
                    <a:cubicBezTo>
                      <a:pt x="383587" y="883218"/>
                      <a:pt x="385486" y="886138"/>
                      <a:pt x="388144" y="888206"/>
                    </a:cubicBezTo>
                    <a:cubicBezTo>
                      <a:pt x="392662" y="891720"/>
                      <a:pt x="397669" y="894556"/>
                      <a:pt x="402431" y="897731"/>
                    </a:cubicBezTo>
                    <a:lnTo>
                      <a:pt x="409575" y="902493"/>
                    </a:lnTo>
                    <a:cubicBezTo>
                      <a:pt x="412750" y="901699"/>
                      <a:pt x="415844" y="899786"/>
                      <a:pt x="419100" y="900112"/>
                    </a:cubicBezTo>
                    <a:cubicBezTo>
                      <a:pt x="424095" y="900612"/>
                      <a:pt x="433388" y="904875"/>
                      <a:pt x="433388" y="904875"/>
                    </a:cubicBezTo>
                    <a:cubicBezTo>
                      <a:pt x="433903" y="906937"/>
                      <a:pt x="436632" y="918886"/>
                      <a:pt x="438150" y="921543"/>
                    </a:cubicBezTo>
                    <a:cubicBezTo>
                      <a:pt x="440119" y="924989"/>
                      <a:pt x="442913" y="927893"/>
                      <a:pt x="445294" y="931068"/>
                    </a:cubicBezTo>
                    <a:cubicBezTo>
                      <a:pt x="451278" y="949022"/>
                      <a:pt x="442510" y="927589"/>
                      <a:pt x="454819" y="942975"/>
                    </a:cubicBezTo>
                    <a:cubicBezTo>
                      <a:pt x="466208" y="957210"/>
                      <a:pt x="444925" y="942605"/>
                      <a:pt x="461963" y="959643"/>
                    </a:cubicBezTo>
                    <a:cubicBezTo>
                      <a:pt x="464473" y="962153"/>
                      <a:pt x="468313" y="962818"/>
                      <a:pt x="471488" y="964406"/>
                    </a:cubicBezTo>
                    <a:cubicBezTo>
                      <a:pt x="494275" y="987196"/>
                      <a:pt x="467228" y="958016"/>
                      <a:pt x="481013" y="978693"/>
                    </a:cubicBezTo>
                    <a:cubicBezTo>
                      <a:pt x="482881" y="981495"/>
                      <a:pt x="486000" y="983250"/>
                      <a:pt x="488156" y="985837"/>
                    </a:cubicBezTo>
                    <a:cubicBezTo>
                      <a:pt x="489988" y="988036"/>
                      <a:pt x="490765" y="991096"/>
                      <a:pt x="492919" y="992981"/>
                    </a:cubicBezTo>
                    <a:cubicBezTo>
                      <a:pt x="498108" y="997521"/>
                      <a:pt x="506682" y="1003493"/>
                      <a:pt x="514350" y="1004887"/>
                    </a:cubicBezTo>
                    <a:cubicBezTo>
                      <a:pt x="520646" y="1006032"/>
                      <a:pt x="527050" y="1006474"/>
                      <a:pt x="533400" y="1007268"/>
                    </a:cubicBezTo>
                    <a:cubicBezTo>
                      <a:pt x="534104" y="1007444"/>
                      <a:pt x="548453" y="1010774"/>
                      <a:pt x="550069" y="1012031"/>
                    </a:cubicBezTo>
                    <a:cubicBezTo>
                      <a:pt x="555385" y="1016166"/>
                      <a:pt x="560620" y="1020714"/>
                      <a:pt x="564356" y="1026318"/>
                    </a:cubicBezTo>
                    <a:lnTo>
                      <a:pt x="573881" y="1040606"/>
                    </a:lnTo>
                    <a:lnTo>
                      <a:pt x="578644" y="1047750"/>
                    </a:lnTo>
                    <a:cubicBezTo>
                      <a:pt x="579438" y="1050131"/>
                      <a:pt x="579903" y="1052648"/>
                      <a:pt x="581025" y="1054893"/>
                    </a:cubicBezTo>
                    <a:cubicBezTo>
                      <a:pt x="582305" y="1057453"/>
                      <a:pt x="584661" y="1059406"/>
                      <a:pt x="585788" y="1062037"/>
                    </a:cubicBezTo>
                    <a:cubicBezTo>
                      <a:pt x="587077" y="1065045"/>
                      <a:pt x="586292" y="1068881"/>
                      <a:pt x="588169" y="1071562"/>
                    </a:cubicBezTo>
                    <a:cubicBezTo>
                      <a:pt x="592031" y="1077080"/>
                      <a:pt x="602456" y="1085850"/>
                      <a:pt x="602456" y="1085850"/>
                    </a:cubicBezTo>
                    <a:cubicBezTo>
                      <a:pt x="604044" y="1083469"/>
                      <a:pt x="605939" y="1081266"/>
                      <a:pt x="607219" y="1078706"/>
                    </a:cubicBezTo>
                    <a:cubicBezTo>
                      <a:pt x="608342" y="1076461"/>
                      <a:pt x="607557" y="1073021"/>
                      <a:pt x="609600" y="1071562"/>
                    </a:cubicBezTo>
                    <a:cubicBezTo>
                      <a:pt x="613685" y="1068644"/>
                      <a:pt x="623888" y="1066800"/>
                      <a:pt x="623888" y="1066800"/>
                    </a:cubicBezTo>
                    <a:cubicBezTo>
                      <a:pt x="626269" y="1064419"/>
                      <a:pt x="629163" y="1062458"/>
                      <a:pt x="631031" y="1059656"/>
                    </a:cubicBezTo>
                    <a:cubicBezTo>
                      <a:pt x="632423" y="1057567"/>
                      <a:pt x="633413" y="1055022"/>
                      <a:pt x="633413" y="1052512"/>
                    </a:cubicBezTo>
                    <a:cubicBezTo>
                      <a:pt x="633413" y="1042163"/>
                      <a:pt x="632315" y="1031825"/>
                      <a:pt x="631031" y="1021556"/>
                    </a:cubicBezTo>
                    <a:cubicBezTo>
                      <a:pt x="630720" y="1019065"/>
                      <a:pt x="629340" y="1016826"/>
                      <a:pt x="628650" y="1014412"/>
                    </a:cubicBezTo>
                    <a:cubicBezTo>
                      <a:pt x="627751" y="1011265"/>
                      <a:pt x="627063" y="1008062"/>
                      <a:pt x="626269" y="1004887"/>
                    </a:cubicBezTo>
                    <a:cubicBezTo>
                      <a:pt x="626878" y="990281"/>
                      <a:pt x="613069" y="951497"/>
                      <a:pt x="635794" y="942975"/>
                    </a:cubicBezTo>
                    <a:cubicBezTo>
                      <a:pt x="639584" y="941554"/>
                      <a:pt x="643731" y="941387"/>
                      <a:pt x="647700" y="940593"/>
                    </a:cubicBezTo>
                    <a:cubicBezTo>
                      <a:pt x="650543" y="929220"/>
                      <a:pt x="652618" y="925789"/>
                      <a:pt x="647700" y="912018"/>
                    </a:cubicBezTo>
                    <a:cubicBezTo>
                      <a:pt x="644732" y="903707"/>
                      <a:pt x="637277" y="898315"/>
                      <a:pt x="633413" y="890587"/>
                    </a:cubicBezTo>
                    <a:cubicBezTo>
                      <a:pt x="619019" y="861803"/>
                      <a:pt x="637351" y="897479"/>
                      <a:pt x="623888" y="873918"/>
                    </a:cubicBezTo>
                    <a:cubicBezTo>
                      <a:pt x="622127" y="870836"/>
                      <a:pt x="621188" y="867282"/>
                      <a:pt x="619125" y="864393"/>
                    </a:cubicBezTo>
                    <a:cubicBezTo>
                      <a:pt x="617168" y="861653"/>
                      <a:pt x="614362" y="859631"/>
                      <a:pt x="611981" y="857250"/>
                    </a:cubicBezTo>
                    <a:cubicBezTo>
                      <a:pt x="613078" y="849571"/>
                      <a:pt x="614372" y="833420"/>
                      <a:pt x="619125" y="826293"/>
                    </a:cubicBezTo>
                    <a:cubicBezTo>
                      <a:pt x="620713" y="823912"/>
                      <a:pt x="621864" y="821174"/>
                      <a:pt x="623888" y="819150"/>
                    </a:cubicBezTo>
                    <a:cubicBezTo>
                      <a:pt x="625912" y="817126"/>
                      <a:pt x="628892" y="816288"/>
                      <a:pt x="631031" y="814387"/>
                    </a:cubicBezTo>
                    <a:cubicBezTo>
                      <a:pt x="636065" y="809912"/>
                      <a:pt x="645319" y="800100"/>
                      <a:pt x="645319" y="800100"/>
                    </a:cubicBezTo>
                    <a:cubicBezTo>
                      <a:pt x="646113" y="796131"/>
                      <a:pt x="646718" y="792120"/>
                      <a:pt x="647700" y="788193"/>
                    </a:cubicBezTo>
                    <a:cubicBezTo>
                      <a:pt x="648309" y="785758"/>
                      <a:pt x="649589" y="783511"/>
                      <a:pt x="650081" y="781050"/>
                    </a:cubicBezTo>
                    <a:cubicBezTo>
                      <a:pt x="651975" y="771581"/>
                      <a:pt x="651791" y="761636"/>
                      <a:pt x="654844" y="752475"/>
                    </a:cubicBezTo>
                    <a:cubicBezTo>
                      <a:pt x="660641" y="735082"/>
                      <a:pt x="658388" y="743057"/>
                      <a:pt x="661988" y="728662"/>
                    </a:cubicBezTo>
                    <a:cubicBezTo>
                      <a:pt x="662782" y="722312"/>
                      <a:pt x="663224" y="715908"/>
                      <a:pt x="664369" y="709612"/>
                    </a:cubicBezTo>
                    <a:cubicBezTo>
                      <a:pt x="664818" y="707142"/>
                      <a:pt x="665182" y="704428"/>
                      <a:pt x="666750" y="702468"/>
                    </a:cubicBezTo>
                    <a:cubicBezTo>
                      <a:pt x="668538" y="700233"/>
                      <a:pt x="671513" y="699293"/>
                      <a:pt x="673894" y="697706"/>
                    </a:cubicBezTo>
                    <a:cubicBezTo>
                      <a:pt x="675481" y="695325"/>
                      <a:pt x="676457" y="692394"/>
                      <a:pt x="678656" y="690562"/>
                    </a:cubicBezTo>
                    <a:cubicBezTo>
                      <a:pt x="681383" y="688290"/>
                      <a:pt x="686051" y="688640"/>
                      <a:pt x="688181" y="685800"/>
                    </a:cubicBezTo>
                    <a:cubicBezTo>
                      <a:pt x="691193" y="681784"/>
                      <a:pt x="691727" y="676382"/>
                      <a:pt x="692944" y="671512"/>
                    </a:cubicBezTo>
                    <a:cubicBezTo>
                      <a:pt x="693738" y="668337"/>
                      <a:pt x="693448" y="664668"/>
                      <a:pt x="695325" y="661987"/>
                    </a:cubicBezTo>
                    <a:cubicBezTo>
                      <a:pt x="702459" y="651796"/>
                      <a:pt x="707909" y="648836"/>
                      <a:pt x="716756" y="642937"/>
                    </a:cubicBezTo>
                    <a:cubicBezTo>
                      <a:pt x="718450" y="639550"/>
                      <a:pt x="723361" y="630852"/>
                      <a:pt x="723900" y="626268"/>
                    </a:cubicBezTo>
                    <a:cubicBezTo>
                      <a:pt x="725202" y="615204"/>
                      <a:pt x="723579" y="603739"/>
                      <a:pt x="726281" y="592931"/>
                    </a:cubicBezTo>
                    <a:cubicBezTo>
                      <a:pt x="726975" y="590154"/>
                      <a:pt x="731226" y="590000"/>
                      <a:pt x="733425" y="588168"/>
                    </a:cubicBezTo>
                    <a:cubicBezTo>
                      <a:pt x="736012" y="586012"/>
                      <a:pt x="738188" y="583406"/>
                      <a:pt x="740569" y="581025"/>
                    </a:cubicBezTo>
                    <a:cubicBezTo>
                      <a:pt x="769910" y="583959"/>
                      <a:pt x="732234" y="585787"/>
                      <a:pt x="735806" y="585787"/>
                    </a:cubicBezTo>
                    <a:close/>
                  </a:path>
                </a:pathLst>
              </a:custGeom>
              <a:solidFill>
                <a:srgbClr val="C0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srgbClr val="FF0000"/>
                  </a:solidFill>
                </a:endParaRPr>
              </a:p>
            </p:txBody>
          </p:sp>
          <p:sp>
            <p:nvSpPr>
              <p:cNvPr id="36" name="35 Forma libre"/>
              <p:cNvSpPr/>
              <p:nvPr/>
            </p:nvSpPr>
            <p:spPr>
              <a:xfrm>
                <a:off x="6556156" y="5269632"/>
                <a:ext cx="636538" cy="390525"/>
              </a:xfrm>
              <a:custGeom>
                <a:avLst/>
                <a:gdLst>
                  <a:gd name="connsiteX0" fmla="*/ 66675 w 690562"/>
                  <a:gd name="connsiteY0" fmla="*/ 140494 h 411956"/>
                  <a:gd name="connsiteX1" fmla="*/ 54768 w 690562"/>
                  <a:gd name="connsiteY1" fmla="*/ 142875 h 411956"/>
                  <a:gd name="connsiteX2" fmla="*/ 40481 w 690562"/>
                  <a:gd name="connsiteY2" fmla="*/ 147638 h 411956"/>
                  <a:gd name="connsiteX3" fmla="*/ 16668 w 690562"/>
                  <a:gd name="connsiteY3" fmla="*/ 152400 h 411956"/>
                  <a:gd name="connsiteX4" fmla="*/ 2381 w 690562"/>
                  <a:gd name="connsiteY4" fmla="*/ 159544 h 411956"/>
                  <a:gd name="connsiteX5" fmla="*/ 0 w 690562"/>
                  <a:gd name="connsiteY5" fmla="*/ 166688 h 411956"/>
                  <a:gd name="connsiteX6" fmla="*/ 2381 w 690562"/>
                  <a:gd name="connsiteY6" fmla="*/ 173831 h 411956"/>
                  <a:gd name="connsiteX7" fmla="*/ 7143 w 690562"/>
                  <a:gd name="connsiteY7" fmla="*/ 195263 h 411956"/>
                  <a:gd name="connsiteX8" fmla="*/ 7143 w 690562"/>
                  <a:gd name="connsiteY8" fmla="*/ 252413 h 411956"/>
                  <a:gd name="connsiteX9" fmla="*/ 14287 w 690562"/>
                  <a:gd name="connsiteY9" fmla="*/ 259556 h 411956"/>
                  <a:gd name="connsiteX10" fmla="*/ 33337 w 690562"/>
                  <a:gd name="connsiteY10" fmla="*/ 269081 h 411956"/>
                  <a:gd name="connsiteX11" fmla="*/ 40481 w 690562"/>
                  <a:gd name="connsiteY11" fmla="*/ 276225 h 411956"/>
                  <a:gd name="connsiteX12" fmla="*/ 45243 w 690562"/>
                  <a:gd name="connsiteY12" fmla="*/ 283369 h 411956"/>
                  <a:gd name="connsiteX13" fmla="*/ 52387 w 690562"/>
                  <a:gd name="connsiteY13" fmla="*/ 288131 h 411956"/>
                  <a:gd name="connsiteX14" fmla="*/ 61912 w 690562"/>
                  <a:gd name="connsiteY14" fmla="*/ 309563 h 411956"/>
                  <a:gd name="connsiteX15" fmla="*/ 76200 w 690562"/>
                  <a:gd name="connsiteY15" fmla="*/ 316706 h 411956"/>
                  <a:gd name="connsiteX16" fmla="*/ 85725 w 690562"/>
                  <a:gd name="connsiteY16" fmla="*/ 321469 h 411956"/>
                  <a:gd name="connsiteX17" fmla="*/ 100012 w 690562"/>
                  <a:gd name="connsiteY17" fmla="*/ 326231 h 411956"/>
                  <a:gd name="connsiteX18" fmla="*/ 119062 w 690562"/>
                  <a:gd name="connsiteY18" fmla="*/ 330994 h 411956"/>
                  <a:gd name="connsiteX19" fmla="*/ 126206 w 690562"/>
                  <a:gd name="connsiteY19" fmla="*/ 338138 h 411956"/>
                  <a:gd name="connsiteX20" fmla="*/ 135731 w 690562"/>
                  <a:gd name="connsiteY20" fmla="*/ 352425 h 411956"/>
                  <a:gd name="connsiteX21" fmla="*/ 138112 w 690562"/>
                  <a:gd name="connsiteY21" fmla="*/ 359569 h 411956"/>
                  <a:gd name="connsiteX22" fmla="*/ 154781 w 690562"/>
                  <a:gd name="connsiteY22" fmla="*/ 381000 h 411956"/>
                  <a:gd name="connsiteX23" fmla="*/ 161925 w 690562"/>
                  <a:gd name="connsiteY23" fmla="*/ 385763 h 411956"/>
                  <a:gd name="connsiteX24" fmla="*/ 178593 w 690562"/>
                  <a:gd name="connsiteY24" fmla="*/ 407194 h 411956"/>
                  <a:gd name="connsiteX25" fmla="*/ 188118 w 690562"/>
                  <a:gd name="connsiteY25" fmla="*/ 411956 h 411956"/>
                  <a:gd name="connsiteX26" fmla="*/ 195262 w 690562"/>
                  <a:gd name="connsiteY26" fmla="*/ 407194 h 411956"/>
                  <a:gd name="connsiteX27" fmla="*/ 195262 w 690562"/>
                  <a:gd name="connsiteY27" fmla="*/ 383381 h 411956"/>
                  <a:gd name="connsiteX28" fmla="*/ 202406 w 690562"/>
                  <a:gd name="connsiteY28" fmla="*/ 381000 h 411956"/>
                  <a:gd name="connsiteX29" fmla="*/ 211931 w 690562"/>
                  <a:gd name="connsiteY29" fmla="*/ 378619 h 411956"/>
                  <a:gd name="connsiteX30" fmla="*/ 221456 w 690562"/>
                  <a:gd name="connsiteY30" fmla="*/ 373856 h 411956"/>
                  <a:gd name="connsiteX31" fmla="*/ 226218 w 690562"/>
                  <a:gd name="connsiteY31" fmla="*/ 366713 h 411956"/>
                  <a:gd name="connsiteX32" fmla="*/ 230981 w 690562"/>
                  <a:gd name="connsiteY32" fmla="*/ 326231 h 411956"/>
                  <a:gd name="connsiteX33" fmla="*/ 235743 w 690562"/>
                  <a:gd name="connsiteY33" fmla="*/ 319088 h 411956"/>
                  <a:gd name="connsiteX34" fmla="*/ 242887 w 690562"/>
                  <a:gd name="connsiteY34" fmla="*/ 292894 h 411956"/>
                  <a:gd name="connsiteX35" fmla="*/ 245268 w 690562"/>
                  <a:gd name="connsiteY35" fmla="*/ 285750 h 411956"/>
                  <a:gd name="connsiteX36" fmla="*/ 247650 w 690562"/>
                  <a:gd name="connsiteY36" fmla="*/ 278606 h 411956"/>
                  <a:gd name="connsiteX37" fmla="*/ 250031 w 690562"/>
                  <a:gd name="connsiteY37" fmla="*/ 266700 h 411956"/>
                  <a:gd name="connsiteX38" fmla="*/ 257175 w 690562"/>
                  <a:gd name="connsiteY38" fmla="*/ 252413 h 411956"/>
                  <a:gd name="connsiteX39" fmla="*/ 269081 w 690562"/>
                  <a:gd name="connsiteY39" fmla="*/ 250031 h 411956"/>
                  <a:gd name="connsiteX40" fmla="*/ 276225 w 690562"/>
                  <a:gd name="connsiteY40" fmla="*/ 247650 h 411956"/>
                  <a:gd name="connsiteX41" fmla="*/ 283368 w 690562"/>
                  <a:gd name="connsiteY41" fmla="*/ 242888 h 411956"/>
                  <a:gd name="connsiteX42" fmla="*/ 302418 w 690562"/>
                  <a:gd name="connsiteY42" fmla="*/ 252413 h 411956"/>
                  <a:gd name="connsiteX43" fmla="*/ 309562 w 690562"/>
                  <a:gd name="connsiteY43" fmla="*/ 257175 h 411956"/>
                  <a:gd name="connsiteX44" fmla="*/ 311943 w 690562"/>
                  <a:gd name="connsiteY44" fmla="*/ 266700 h 411956"/>
                  <a:gd name="connsiteX45" fmla="*/ 316706 w 690562"/>
                  <a:gd name="connsiteY45" fmla="*/ 288131 h 411956"/>
                  <a:gd name="connsiteX46" fmla="*/ 323850 w 690562"/>
                  <a:gd name="connsiteY46" fmla="*/ 302419 h 411956"/>
                  <a:gd name="connsiteX47" fmla="*/ 330993 w 690562"/>
                  <a:gd name="connsiteY47" fmla="*/ 307181 h 411956"/>
                  <a:gd name="connsiteX48" fmla="*/ 335756 w 690562"/>
                  <a:gd name="connsiteY48" fmla="*/ 321469 h 411956"/>
                  <a:gd name="connsiteX49" fmla="*/ 338137 w 690562"/>
                  <a:gd name="connsiteY49" fmla="*/ 328613 h 411956"/>
                  <a:gd name="connsiteX50" fmla="*/ 342900 w 690562"/>
                  <a:gd name="connsiteY50" fmla="*/ 345281 h 411956"/>
                  <a:gd name="connsiteX51" fmla="*/ 347662 w 690562"/>
                  <a:gd name="connsiteY51" fmla="*/ 352425 h 411956"/>
                  <a:gd name="connsiteX52" fmla="*/ 357187 w 690562"/>
                  <a:gd name="connsiteY52" fmla="*/ 371475 h 411956"/>
                  <a:gd name="connsiteX53" fmla="*/ 361950 w 690562"/>
                  <a:gd name="connsiteY53" fmla="*/ 381000 h 411956"/>
                  <a:gd name="connsiteX54" fmla="*/ 383381 w 690562"/>
                  <a:gd name="connsiteY54" fmla="*/ 392906 h 411956"/>
                  <a:gd name="connsiteX55" fmla="*/ 407193 w 690562"/>
                  <a:gd name="connsiteY55" fmla="*/ 395288 h 411956"/>
                  <a:gd name="connsiteX56" fmla="*/ 452437 w 690562"/>
                  <a:gd name="connsiteY56" fmla="*/ 392906 h 411956"/>
                  <a:gd name="connsiteX57" fmla="*/ 459581 w 690562"/>
                  <a:gd name="connsiteY57" fmla="*/ 388144 h 411956"/>
                  <a:gd name="connsiteX58" fmla="*/ 469106 w 690562"/>
                  <a:gd name="connsiteY58" fmla="*/ 366713 h 411956"/>
                  <a:gd name="connsiteX59" fmla="*/ 473868 w 690562"/>
                  <a:gd name="connsiteY59" fmla="*/ 359569 h 411956"/>
                  <a:gd name="connsiteX60" fmla="*/ 495300 w 690562"/>
                  <a:gd name="connsiteY60" fmla="*/ 347663 h 411956"/>
                  <a:gd name="connsiteX61" fmla="*/ 502443 w 690562"/>
                  <a:gd name="connsiteY61" fmla="*/ 340519 h 411956"/>
                  <a:gd name="connsiteX62" fmla="*/ 509587 w 690562"/>
                  <a:gd name="connsiteY62" fmla="*/ 338138 h 411956"/>
                  <a:gd name="connsiteX63" fmla="*/ 523875 w 690562"/>
                  <a:gd name="connsiteY63" fmla="*/ 328613 h 411956"/>
                  <a:gd name="connsiteX64" fmla="*/ 545306 w 690562"/>
                  <a:gd name="connsiteY64" fmla="*/ 311944 h 411956"/>
                  <a:gd name="connsiteX65" fmla="*/ 559593 w 690562"/>
                  <a:gd name="connsiteY65" fmla="*/ 302419 h 411956"/>
                  <a:gd name="connsiteX66" fmla="*/ 571500 w 690562"/>
                  <a:gd name="connsiteY66" fmla="*/ 300038 h 411956"/>
                  <a:gd name="connsiteX67" fmla="*/ 578643 w 690562"/>
                  <a:gd name="connsiteY67" fmla="*/ 297656 h 411956"/>
                  <a:gd name="connsiteX68" fmla="*/ 590550 w 690562"/>
                  <a:gd name="connsiteY68" fmla="*/ 295275 h 411956"/>
                  <a:gd name="connsiteX69" fmla="*/ 604837 w 690562"/>
                  <a:gd name="connsiteY69" fmla="*/ 290513 h 411956"/>
                  <a:gd name="connsiteX70" fmla="*/ 614362 w 690562"/>
                  <a:gd name="connsiteY70" fmla="*/ 278606 h 411956"/>
                  <a:gd name="connsiteX71" fmla="*/ 631031 w 690562"/>
                  <a:gd name="connsiteY71" fmla="*/ 269081 h 411956"/>
                  <a:gd name="connsiteX72" fmla="*/ 645318 w 690562"/>
                  <a:gd name="connsiteY72" fmla="*/ 259556 h 411956"/>
                  <a:gd name="connsiteX73" fmla="*/ 650081 w 690562"/>
                  <a:gd name="connsiteY73" fmla="*/ 252413 h 411956"/>
                  <a:gd name="connsiteX74" fmla="*/ 657225 w 690562"/>
                  <a:gd name="connsiteY74" fmla="*/ 250031 h 411956"/>
                  <a:gd name="connsiteX75" fmla="*/ 673893 w 690562"/>
                  <a:gd name="connsiteY75" fmla="*/ 247650 h 411956"/>
                  <a:gd name="connsiteX76" fmla="*/ 688181 w 690562"/>
                  <a:gd name="connsiteY76" fmla="*/ 245269 h 411956"/>
                  <a:gd name="connsiteX77" fmla="*/ 690562 w 690562"/>
                  <a:gd name="connsiteY77" fmla="*/ 238125 h 411956"/>
                  <a:gd name="connsiteX78" fmla="*/ 683418 w 690562"/>
                  <a:gd name="connsiteY78" fmla="*/ 221456 h 411956"/>
                  <a:gd name="connsiteX79" fmla="*/ 671512 w 690562"/>
                  <a:gd name="connsiteY79" fmla="*/ 200025 h 411956"/>
                  <a:gd name="connsiteX80" fmla="*/ 654843 w 690562"/>
                  <a:gd name="connsiteY80" fmla="*/ 197644 h 411956"/>
                  <a:gd name="connsiteX81" fmla="*/ 647700 w 690562"/>
                  <a:gd name="connsiteY81" fmla="*/ 192881 h 411956"/>
                  <a:gd name="connsiteX82" fmla="*/ 642937 w 690562"/>
                  <a:gd name="connsiteY82" fmla="*/ 178594 h 411956"/>
                  <a:gd name="connsiteX83" fmla="*/ 635793 w 690562"/>
                  <a:gd name="connsiteY83" fmla="*/ 171450 h 411956"/>
                  <a:gd name="connsiteX84" fmla="*/ 631031 w 690562"/>
                  <a:gd name="connsiteY84" fmla="*/ 152400 h 411956"/>
                  <a:gd name="connsiteX85" fmla="*/ 621506 w 690562"/>
                  <a:gd name="connsiteY85" fmla="*/ 138113 h 411956"/>
                  <a:gd name="connsiteX86" fmla="*/ 611981 w 690562"/>
                  <a:gd name="connsiteY86" fmla="*/ 121444 h 411956"/>
                  <a:gd name="connsiteX87" fmla="*/ 609600 w 690562"/>
                  <a:gd name="connsiteY87" fmla="*/ 114300 h 411956"/>
                  <a:gd name="connsiteX88" fmla="*/ 597693 w 690562"/>
                  <a:gd name="connsiteY88" fmla="*/ 102394 h 411956"/>
                  <a:gd name="connsiteX89" fmla="*/ 595312 w 690562"/>
                  <a:gd name="connsiteY89" fmla="*/ 92869 h 411956"/>
                  <a:gd name="connsiteX90" fmla="*/ 592931 w 690562"/>
                  <a:gd name="connsiteY90" fmla="*/ 85725 h 411956"/>
                  <a:gd name="connsiteX91" fmla="*/ 588168 w 690562"/>
                  <a:gd name="connsiteY91" fmla="*/ 47625 h 411956"/>
                  <a:gd name="connsiteX92" fmla="*/ 583406 w 690562"/>
                  <a:gd name="connsiteY92" fmla="*/ 40481 h 411956"/>
                  <a:gd name="connsiteX93" fmla="*/ 573881 w 690562"/>
                  <a:gd name="connsiteY93" fmla="*/ 38100 h 411956"/>
                  <a:gd name="connsiteX94" fmla="*/ 533400 w 690562"/>
                  <a:gd name="connsiteY94" fmla="*/ 35719 h 411956"/>
                  <a:gd name="connsiteX95" fmla="*/ 528637 w 690562"/>
                  <a:gd name="connsiteY95" fmla="*/ 26194 h 411956"/>
                  <a:gd name="connsiteX96" fmla="*/ 516731 w 690562"/>
                  <a:gd name="connsiteY96" fmla="*/ 9525 h 411956"/>
                  <a:gd name="connsiteX97" fmla="*/ 511968 w 690562"/>
                  <a:gd name="connsiteY97" fmla="*/ 2381 h 411956"/>
                  <a:gd name="connsiteX98" fmla="*/ 504825 w 690562"/>
                  <a:gd name="connsiteY98" fmla="*/ 0 h 411956"/>
                  <a:gd name="connsiteX99" fmla="*/ 490537 w 690562"/>
                  <a:gd name="connsiteY99" fmla="*/ 14288 h 411956"/>
                  <a:gd name="connsiteX100" fmla="*/ 483393 w 690562"/>
                  <a:gd name="connsiteY100" fmla="*/ 21431 h 411956"/>
                  <a:gd name="connsiteX101" fmla="*/ 469106 w 690562"/>
                  <a:gd name="connsiteY101" fmla="*/ 33338 h 411956"/>
                  <a:gd name="connsiteX102" fmla="*/ 452437 w 690562"/>
                  <a:gd name="connsiteY102" fmla="*/ 26194 h 411956"/>
                  <a:gd name="connsiteX103" fmla="*/ 445293 w 690562"/>
                  <a:gd name="connsiteY103" fmla="*/ 28575 h 411956"/>
                  <a:gd name="connsiteX104" fmla="*/ 431006 w 690562"/>
                  <a:gd name="connsiteY104" fmla="*/ 38100 h 411956"/>
                  <a:gd name="connsiteX105" fmla="*/ 423862 w 690562"/>
                  <a:gd name="connsiteY105" fmla="*/ 45244 h 411956"/>
                  <a:gd name="connsiteX106" fmla="*/ 409575 w 690562"/>
                  <a:gd name="connsiteY106" fmla="*/ 50006 h 411956"/>
                  <a:gd name="connsiteX107" fmla="*/ 376237 w 690562"/>
                  <a:gd name="connsiteY107" fmla="*/ 54769 h 411956"/>
                  <a:gd name="connsiteX108" fmla="*/ 369093 w 690562"/>
                  <a:gd name="connsiteY108" fmla="*/ 57150 h 411956"/>
                  <a:gd name="connsiteX109" fmla="*/ 361950 w 690562"/>
                  <a:gd name="connsiteY109" fmla="*/ 64294 h 411956"/>
                  <a:gd name="connsiteX110" fmla="*/ 354806 w 690562"/>
                  <a:gd name="connsiteY110" fmla="*/ 69056 h 411956"/>
                  <a:gd name="connsiteX111" fmla="*/ 347662 w 690562"/>
                  <a:gd name="connsiteY111" fmla="*/ 76200 h 411956"/>
                  <a:gd name="connsiteX112" fmla="*/ 333375 w 690562"/>
                  <a:gd name="connsiteY112" fmla="*/ 85725 h 411956"/>
                  <a:gd name="connsiteX113" fmla="*/ 316706 w 690562"/>
                  <a:gd name="connsiteY113" fmla="*/ 88106 h 411956"/>
                  <a:gd name="connsiteX114" fmla="*/ 221456 w 690562"/>
                  <a:gd name="connsiteY114" fmla="*/ 85725 h 411956"/>
                  <a:gd name="connsiteX115" fmla="*/ 214312 w 690562"/>
                  <a:gd name="connsiteY115" fmla="*/ 83344 h 411956"/>
                  <a:gd name="connsiteX116" fmla="*/ 192881 w 690562"/>
                  <a:gd name="connsiteY116" fmla="*/ 76200 h 411956"/>
                  <a:gd name="connsiteX117" fmla="*/ 166687 w 690562"/>
                  <a:gd name="connsiteY117" fmla="*/ 83344 h 411956"/>
                  <a:gd name="connsiteX118" fmla="*/ 157162 w 690562"/>
                  <a:gd name="connsiteY118" fmla="*/ 97631 h 411956"/>
                  <a:gd name="connsiteX119" fmla="*/ 152400 w 690562"/>
                  <a:gd name="connsiteY119" fmla="*/ 104775 h 411956"/>
                  <a:gd name="connsiteX120" fmla="*/ 150018 w 690562"/>
                  <a:gd name="connsiteY120" fmla="*/ 111919 h 411956"/>
                  <a:gd name="connsiteX121" fmla="*/ 135731 w 690562"/>
                  <a:gd name="connsiteY121" fmla="*/ 119063 h 411956"/>
                  <a:gd name="connsiteX122" fmla="*/ 130968 w 690562"/>
                  <a:gd name="connsiteY122" fmla="*/ 126206 h 411956"/>
                  <a:gd name="connsiteX123" fmla="*/ 150018 w 690562"/>
                  <a:gd name="connsiteY123" fmla="*/ 135731 h 411956"/>
                  <a:gd name="connsiteX124" fmla="*/ 142875 w 690562"/>
                  <a:gd name="connsiteY124" fmla="*/ 138113 h 411956"/>
                  <a:gd name="connsiteX125" fmla="*/ 123825 w 690562"/>
                  <a:gd name="connsiteY125" fmla="*/ 135731 h 411956"/>
                  <a:gd name="connsiteX126" fmla="*/ 114300 w 690562"/>
                  <a:gd name="connsiteY126" fmla="*/ 130969 h 411956"/>
                  <a:gd name="connsiteX127" fmla="*/ 104775 w 690562"/>
                  <a:gd name="connsiteY127" fmla="*/ 128588 h 411956"/>
                  <a:gd name="connsiteX128" fmla="*/ 95250 w 690562"/>
                  <a:gd name="connsiteY128" fmla="*/ 147638 h 411956"/>
                  <a:gd name="connsiteX129" fmla="*/ 80962 w 690562"/>
                  <a:gd name="connsiteY129" fmla="*/ 152400 h 411956"/>
                  <a:gd name="connsiteX130" fmla="*/ 71437 w 690562"/>
                  <a:gd name="connsiteY130" fmla="*/ 150019 h 411956"/>
                  <a:gd name="connsiteX131" fmla="*/ 69056 w 690562"/>
                  <a:gd name="connsiteY131" fmla="*/ 133350 h 411956"/>
                  <a:gd name="connsiteX132" fmla="*/ 66675 w 690562"/>
                  <a:gd name="connsiteY132" fmla="*/ 140494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690562" h="411956">
                    <a:moveTo>
                      <a:pt x="66675" y="140494"/>
                    </a:moveTo>
                    <a:cubicBezTo>
                      <a:pt x="64294" y="142081"/>
                      <a:pt x="58673" y="141810"/>
                      <a:pt x="54768" y="142875"/>
                    </a:cubicBezTo>
                    <a:cubicBezTo>
                      <a:pt x="49925" y="144196"/>
                      <a:pt x="45351" y="146421"/>
                      <a:pt x="40481" y="147638"/>
                    </a:cubicBezTo>
                    <a:cubicBezTo>
                      <a:pt x="26272" y="151190"/>
                      <a:pt x="34184" y="149481"/>
                      <a:pt x="16668" y="152400"/>
                    </a:cubicBezTo>
                    <a:cubicBezTo>
                      <a:pt x="11962" y="153969"/>
                      <a:pt x="5738" y="155347"/>
                      <a:pt x="2381" y="159544"/>
                    </a:cubicBezTo>
                    <a:cubicBezTo>
                      <a:pt x="813" y="161504"/>
                      <a:pt x="794" y="164307"/>
                      <a:pt x="0" y="166688"/>
                    </a:cubicBezTo>
                    <a:cubicBezTo>
                      <a:pt x="794" y="169069"/>
                      <a:pt x="1692" y="171418"/>
                      <a:pt x="2381" y="173831"/>
                    </a:cubicBezTo>
                    <a:cubicBezTo>
                      <a:pt x="4623" y="181678"/>
                      <a:pt x="5507" y="187079"/>
                      <a:pt x="7143" y="195263"/>
                    </a:cubicBezTo>
                    <a:cubicBezTo>
                      <a:pt x="6101" y="209855"/>
                      <a:pt x="2288" y="236634"/>
                      <a:pt x="7143" y="252413"/>
                    </a:cubicBezTo>
                    <a:cubicBezTo>
                      <a:pt x="8133" y="255632"/>
                      <a:pt x="11730" y="257365"/>
                      <a:pt x="14287" y="259556"/>
                    </a:cubicBezTo>
                    <a:cubicBezTo>
                      <a:pt x="24289" y="268128"/>
                      <a:pt x="21728" y="266179"/>
                      <a:pt x="33337" y="269081"/>
                    </a:cubicBezTo>
                    <a:cubicBezTo>
                      <a:pt x="35718" y="271462"/>
                      <a:pt x="38325" y="273638"/>
                      <a:pt x="40481" y="276225"/>
                    </a:cubicBezTo>
                    <a:cubicBezTo>
                      <a:pt x="42313" y="278424"/>
                      <a:pt x="43219" y="281345"/>
                      <a:pt x="45243" y="283369"/>
                    </a:cubicBezTo>
                    <a:cubicBezTo>
                      <a:pt x="47267" y="285393"/>
                      <a:pt x="50006" y="286544"/>
                      <a:pt x="52387" y="288131"/>
                    </a:cubicBezTo>
                    <a:cubicBezTo>
                      <a:pt x="54744" y="295201"/>
                      <a:pt x="56253" y="303904"/>
                      <a:pt x="61912" y="309563"/>
                    </a:cubicBezTo>
                    <a:cubicBezTo>
                      <a:pt x="67632" y="315283"/>
                      <a:pt x="69422" y="313801"/>
                      <a:pt x="76200" y="316706"/>
                    </a:cubicBezTo>
                    <a:cubicBezTo>
                      <a:pt x="79463" y="318104"/>
                      <a:pt x="82429" y="320151"/>
                      <a:pt x="85725" y="321469"/>
                    </a:cubicBezTo>
                    <a:cubicBezTo>
                      <a:pt x="90386" y="323333"/>
                      <a:pt x="95142" y="325013"/>
                      <a:pt x="100012" y="326231"/>
                    </a:cubicBezTo>
                    <a:lnTo>
                      <a:pt x="119062" y="330994"/>
                    </a:lnTo>
                    <a:cubicBezTo>
                      <a:pt x="121443" y="333375"/>
                      <a:pt x="124138" y="335480"/>
                      <a:pt x="126206" y="338138"/>
                    </a:cubicBezTo>
                    <a:cubicBezTo>
                      <a:pt x="129720" y="342656"/>
                      <a:pt x="135731" y="352425"/>
                      <a:pt x="135731" y="352425"/>
                    </a:cubicBezTo>
                    <a:cubicBezTo>
                      <a:pt x="136525" y="354806"/>
                      <a:pt x="136893" y="357375"/>
                      <a:pt x="138112" y="359569"/>
                    </a:cubicBezTo>
                    <a:cubicBezTo>
                      <a:pt x="142690" y="367809"/>
                      <a:pt x="147600" y="375016"/>
                      <a:pt x="154781" y="381000"/>
                    </a:cubicBezTo>
                    <a:cubicBezTo>
                      <a:pt x="156980" y="382832"/>
                      <a:pt x="159544" y="384175"/>
                      <a:pt x="161925" y="385763"/>
                    </a:cubicBezTo>
                    <a:cubicBezTo>
                      <a:pt x="166398" y="392473"/>
                      <a:pt x="171474" y="402109"/>
                      <a:pt x="178593" y="407194"/>
                    </a:cubicBezTo>
                    <a:cubicBezTo>
                      <a:pt x="181481" y="409257"/>
                      <a:pt x="184943" y="410369"/>
                      <a:pt x="188118" y="411956"/>
                    </a:cubicBezTo>
                    <a:cubicBezTo>
                      <a:pt x="190499" y="410369"/>
                      <a:pt x="193474" y="409429"/>
                      <a:pt x="195262" y="407194"/>
                    </a:cubicBezTo>
                    <a:cubicBezTo>
                      <a:pt x="200299" y="400897"/>
                      <a:pt x="196027" y="388733"/>
                      <a:pt x="195262" y="383381"/>
                    </a:cubicBezTo>
                    <a:cubicBezTo>
                      <a:pt x="197643" y="382587"/>
                      <a:pt x="199992" y="381690"/>
                      <a:pt x="202406" y="381000"/>
                    </a:cubicBezTo>
                    <a:cubicBezTo>
                      <a:pt x="205553" y="380101"/>
                      <a:pt x="208867" y="379768"/>
                      <a:pt x="211931" y="378619"/>
                    </a:cubicBezTo>
                    <a:cubicBezTo>
                      <a:pt x="215255" y="377373"/>
                      <a:pt x="218281" y="375444"/>
                      <a:pt x="221456" y="373856"/>
                    </a:cubicBezTo>
                    <a:cubicBezTo>
                      <a:pt x="223043" y="371475"/>
                      <a:pt x="225657" y="369519"/>
                      <a:pt x="226218" y="366713"/>
                    </a:cubicBezTo>
                    <a:cubicBezTo>
                      <a:pt x="227036" y="362625"/>
                      <a:pt x="227531" y="335433"/>
                      <a:pt x="230981" y="326231"/>
                    </a:cubicBezTo>
                    <a:cubicBezTo>
                      <a:pt x="231986" y="323552"/>
                      <a:pt x="234156" y="321469"/>
                      <a:pt x="235743" y="319088"/>
                    </a:cubicBezTo>
                    <a:cubicBezTo>
                      <a:pt x="239110" y="302258"/>
                      <a:pt x="236845" y="311022"/>
                      <a:pt x="242887" y="292894"/>
                    </a:cubicBezTo>
                    <a:lnTo>
                      <a:pt x="245268" y="285750"/>
                    </a:lnTo>
                    <a:cubicBezTo>
                      <a:pt x="246062" y="283369"/>
                      <a:pt x="247158" y="281067"/>
                      <a:pt x="247650" y="278606"/>
                    </a:cubicBezTo>
                    <a:cubicBezTo>
                      <a:pt x="248444" y="274637"/>
                      <a:pt x="249049" y="270626"/>
                      <a:pt x="250031" y="266700"/>
                    </a:cubicBezTo>
                    <a:cubicBezTo>
                      <a:pt x="250897" y="263236"/>
                      <a:pt x="253778" y="254354"/>
                      <a:pt x="257175" y="252413"/>
                    </a:cubicBezTo>
                    <a:cubicBezTo>
                      <a:pt x="260689" y="250405"/>
                      <a:pt x="265155" y="251013"/>
                      <a:pt x="269081" y="250031"/>
                    </a:cubicBezTo>
                    <a:cubicBezTo>
                      <a:pt x="271516" y="249422"/>
                      <a:pt x="273844" y="248444"/>
                      <a:pt x="276225" y="247650"/>
                    </a:cubicBezTo>
                    <a:cubicBezTo>
                      <a:pt x="278606" y="246063"/>
                      <a:pt x="280528" y="243243"/>
                      <a:pt x="283368" y="242888"/>
                    </a:cubicBezTo>
                    <a:cubicBezTo>
                      <a:pt x="295513" y="241370"/>
                      <a:pt x="294962" y="246200"/>
                      <a:pt x="302418" y="252413"/>
                    </a:cubicBezTo>
                    <a:cubicBezTo>
                      <a:pt x="304617" y="254245"/>
                      <a:pt x="307181" y="255588"/>
                      <a:pt x="309562" y="257175"/>
                    </a:cubicBezTo>
                    <a:cubicBezTo>
                      <a:pt x="310356" y="260350"/>
                      <a:pt x="311233" y="263505"/>
                      <a:pt x="311943" y="266700"/>
                    </a:cubicBezTo>
                    <a:cubicBezTo>
                      <a:pt x="314396" y="277736"/>
                      <a:pt x="313805" y="277978"/>
                      <a:pt x="316706" y="288131"/>
                    </a:cubicBezTo>
                    <a:cubicBezTo>
                      <a:pt x="318256" y="293555"/>
                      <a:pt x="319674" y="298243"/>
                      <a:pt x="323850" y="302419"/>
                    </a:cubicBezTo>
                    <a:cubicBezTo>
                      <a:pt x="325873" y="304442"/>
                      <a:pt x="328612" y="305594"/>
                      <a:pt x="330993" y="307181"/>
                    </a:cubicBezTo>
                    <a:lnTo>
                      <a:pt x="335756" y="321469"/>
                    </a:lnTo>
                    <a:cubicBezTo>
                      <a:pt x="336550" y="323850"/>
                      <a:pt x="337528" y="326178"/>
                      <a:pt x="338137" y="328613"/>
                    </a:cubicBezTo>
                    <a:cubicBezTo>
                      <a:pt x="338902" y="331673"/>
                      <a:pt x="341189" y="341859"/>
                      <a:pt x="342900" y="345281"/>
                    </a:cubicBezTo>
                    <a:cubicBezTo>
                      <a:pt x="344180" y="347841"/>
                      <a:pt x="346075" y="350044"/>
                      <a:pt x="347662" y="352425"/>
                    </a:cubicBezTo>
                    <a:cubicBezTo>
                      <a:pt x="352039" y="374312"/>
                      <a:pt x="346070" y="355912"/>
                      <a:pt x="357187" y="371475"/>
                    </a:cubicBezTo>
                    <a:cubicBezTo>
                      <a:pt x="359250" y="374364"/>
                      <a:pt x="359440" y="378490"/>
                      <a:pt x="361950" y="381000"/>
                    </a:cubicBezTo>
                    <a:cubicBezTo>
                      <a:pt x="365795" y="384845"/>
                      <a:pt x="376302" y="391817"/>
                      <a:pt x="383381" y="392906"/>
                    </a:cubicBezTo>
                    <a:cubicBezTo>
                      <a:pt x="391265" y="394119"/>
                      <a:pt x="399256" y="394494"/>
                      <a:pt x="407193" y="395288"/>
                    </a:cubicBezTo>
                    <a:cubicBezTo>
                      <a:pt x="422274" y="394494"/>
                      <a:pt x="437473" y="394947"/>
                      <a:pt x="452437" y="392906"/>
                    </a:cubicBezTo>
                    <a:cubicBezTo>
                      <a:pt x="455273" y="392519"/>
                      <a:pt x="457557" y="390168"/>
                      <a:pt x="459581" y="388144"/>
                    </a:cubicBezTo>
                    <a:cubicBezTo>
                      <a:pt x="469267" y="378458"/>
                      <a:pt x="459685" y="380847"/>
                      <a:pt x="469106" y="366713"/>
                    </a:cubicBezTo>
                    <a:cubicBezTo>
                      <a:pt x="470693" y="364332"/>
                      <a:pt x="471714" y="361454"/>
                      <a:pt x="473868" y="359569"/>
                    </a:cubicBezTo>
                    <a:cubicBezTo>
                      <a:pt x="483945" y="350751"/>
                      <a:pt x="485488" y="350933"/>
                      <a:pt x="495300" y="347663"/>
                    </a:cubicBezTo>
                    <a:cubicBezTo>
                      <a:pt x="497681" y="345282"/>
                      <a:pt x="499641" y="342387"/>
                      <a:pt x="502443" y="340519"/>
                    </a:cubicBezTo>
                    <a:cubicBezTo>
                      <a:pt x="504532" y="339127"/>
                      <a:pt x="507393" y="339357"/>
                      <a:pt x="509587" y="338138"/>
                    </a:cubicBezTo>
                    <a:cubicBezTo>
                      <a:pt x="514591" y="335358"/>
                      <a:pt x="519828" y="332661"/>
                      <a:pt x="523875" y="328613"/>
                    </a:cubicBezTo>
                    <a:cubicBezTo>
                      <a:pt x="539937" y="312550"/>
                      <a:pt x="531772" y="316455"/>
                      <a:pt x="545306" y="311944"/>
                    </a:cubicBezTo>
                    <a:cubicBezTo>
                      <a:pt x="550068" y="308769"/>
                      <a:pt x="553980" y="303541"/>
                      <a:pt x="559593" y="302419"/>
                    </a:cubicBezTo>
                    <a:cubicBezTo>
                      <a:pt x="563562" y="301625"/>
                      <a:pt x="567573" y="301020"/>
                      <a:pt x="571500" y="300038"/>
                    </a:cubicBezTo>
                    <a:cubicBezTo>
                      <a:pt x="573935" y="299429"/>
                      <a:pt x="576208" y="298265"/>
                      <a:pt x="578643" y="297656"/>
                    </a:cubicBezTo>
                    <a:cubicBezTo>
                      <a:pt x="582570" y="296674"/>
                      <a:pt x="586645" y="296340"/>
                      <a:pt x="590550" y="295275"/>
                    </a:cubicBezTo>
                    <a:cubicBezTo>
                      <a:pt x="595393" y="293954"/>
                      <a:pt x="604837" y="290513"/>
                      <a:pt x="604837" y="290513"/>
                    </a:cubicBezTo>
                    <a:cubicBezTo>
                      <a:pt x="626719" y="275924"/>
                      <a:pt x="599982" y="295862"/>
                      <a:pt x="614362" y="278606"/>
                    </a:cubicBezTo>
                    <a:cubicBezTo>
                      <a:pt x="623786" y="267297"/>
                      <a:pt x="621456" y="274401"/>
                      <a:pt x="631031" y="269081"/>
                    </a:cubicBezTo>
                    <a:cubicBezTo>
                      <a:pt x="636034" y="266301"/>
                      <a:pt x="645318" y="259556"/>
                      <a:pt x="645318" y="259556"/>
                    </a:cubicBezTo>
                    <a:cubicBezTo>
                      <a:pt x="646906" y="257175"/>
                      <a:pt x="647846" y="254201"/>
                      <a:pt x="650081" y="252413"/>
                    </a:cubicBezTo>
                    <a:cubicBezTo>
                      <a:pt x="652041" y="250845"/>
                      <a:pt x="654764" y="250523"/>
                      <a:pt x="657225" y="250031"/>
                    </a:cubicBezTo>
                    <a:cubicBezTo>
                      <a:pt x="662728" y="248930"/>
                      <a:pt x="668346" y="248503"/>
                      <a:pt x="673893" y="247650"/>
                    </a:cubicBezTo>
                    <a:cubicBezTo>
                      <a:pt x="678665" y="246916"/>
                      <a:pt x="683418" y="246063"/>
                      <a:pt x="688181" y="245269"/>
                    </a:cubicBezTo>
                    <a:cubicBezTo>
                      <a:pt x="688975" y="242888"/>
                      <a:pt x="690562" y="240635"/>
                      <a:pt x="690562" y="238125"/>
                    </a:cubicBezTo>
                    <a:cubicBezTo>
                      <a:pt x="690562" y="234619"/>
                      <a:pt x="684349" y="223318"/>
                      <a:pt x="683418" y="221456"/>
                    </a:cubicBezTo>
                    <a:cubicBezTo>
                      <a:pt x="679269" y="204857"/>
                      <a:pt x="684397" y="202602"/>
                      <a:pt x="671512" y="200025"/>
                    </a:cubicBezTo>
                    <a:cubicBezTo>
                      <a:pt x="666008" y="198924"/>
                      <a:pt x="660399" y="198438"/>
                      <a:pt x="654843" y="197644"/>
                    </a:cubicBezTo>
                    <a:cubicBezTo>
                      <a:pt x="652462" y="196056"/>
                      <a:pt x="649217" y="195308"/>
                      <a:pt x="647700" y="192881"/>
                    </a:cubicBezTo>
                    <a:cubicBezTo>
                      <a:pt x="645039" y="188624"/>
                      <a:pt x="646487" y="182144"/>
                      <a:pt x="642937" y="178594"/>
                    </a:cubicBezTo>
                    <a:lnTo>
                      <a:pt x="635793" y="171450"/>
                    </a:lnTo>
                    <a:cubicBezTo>
                      <a:pt x="634206" y="165100"/>
                      <a:pt x="634662" y="157846"/>
                      <a:pt x="631031" y="152400"/>
                    </a:cubicBezTo>
                    <a:lnTo>
                      <a:pt x="621506" y="138113"/>
                    </a:lnTo>
                    <a:cubicBezTo>
                      <a:pt x="616047" y="121733"/>
                      <a:pt x="623514" y="141627"/>
                      <a:pt x="611981" y="121444"/>
                    </a:cubicBezTo>
                    <a:cubicBezTo>
                      <a:pt x="610736" y="119265"/>
                      <a:pt x="610723" y="116545"/>
                      <a:pt x="609600" y="114300"/>
                    </a:cubicBezTo>
                    <a:cubicBezTo>
                      <a:pt x="605631" y="106362"/>
                      <a:pt x="604837" y="107156"/>
                      <a:pt x="597693" y="102394"/>
                    </a:cubicBezTo>
                    <a:cubicBezTo>
                      <a:pt x="596899" y="99219"/>
                      <a:pt x="596211" y="96016"/>
                      <a:pt x="595312" y="92869"/>
                    </a:cubicBezTo>
                    <a:cubicBezTo>
                      <a:pt x="594622" y="90455"/>
                      <a:pt x="593242" y="88216"/>
                      <a:pt x="592931" y="85725"/>
                    </a:cubicBezTo>
                    <a:cubicBezTo>
                      <a:pt x="592095" y="79039"/>
                      <a:pt x="593402" y="58093"/>
                      <a:pt x="588168" y="47625"/>
                    </a:cubicBezTo>
                    <a:cubicBezTo>
                      <a:pt x="586888" y="45065"/>
                      <a:pt x="585787" y="42069"/>
                      <a:pt x="583406" y="40481"/>
                    </a:cubicBezTo>
                    <a:cubicBezTo>
                      <a:pt x="580683" y="38666"/>
                      <a:pt x="577139" y="38410"/>
                      <a:pt x="573881" y="38100"/>
                    </a:cubicBezTo>
                    <a:cubicBezTo>
                      <a:pt x="560425" y="36819"/>
                      <a:pt x="546894" y="36513"/>
                      <a:pt x="533400" y="35719"/>
                    </a:cubicBezTo>
                    <a:cubicBezTo>
                      <a:pt x="531812" y="32544"/>
                      <a:pt x="530398" y="29276"/>
                      <a:pt x="528637" y="26194"/>
                    </a:cubicBezTo>
                    <a:cubicBezTo>
                      <a:pt x="525426" y="20575"/>
                      <a:pt x="520388" y="14645"/>
                      <a:pt x="516731" y="9525"/>
                    </a:cubicBezTo>
                    <a:cubicBezTo>
                      <a:pt x="515067" y="7196"/>
                      <a:pt x="514203" y="4169"/>
                      <a:pt x="511968" y="2381"/>
                    </a:cubicBezTo>
                    <a:cubicBezTo>
                      <a:pt x="510008" y="813"/>
                      <a:pt x="507206" y="794"/>
                      <a:pt x="504825" y="0"/>
                    </a:cubicBezTo>
                    <a:lnTo>
                      <a:pt x="490537" y="14288"/>
                    </a:lnTo>
                    <a:cubicBezTo>
                      <a:pt x="488156" y="16669"/>
                      <a:pt x="486195" y="19563"/>
                      <a:pt x="483393" y="21431"/>
                    </a:cubicBezTo>
                    <a:cubicBezTo>
                      <a:pt x="473448" y="28062"/>
                      <a:pt x="478274" y="24170"/>
                      <a:pt x="469106" y="33338"/>
                    </a:cubicBezTo>
                    <a:cubicBezTo>
                      <a:pt x="463273" y="29449"/>
                      <a:pt x="460126" y="26194"/>
                      <a:pt x="452437" y="26194"/>
                    </a:cubicBezTo>
                    <a:cubicBezTo>
                      <a:pt x="449927" y="26194"/>
                      <a:pt x="447674" y="27781"/>
                      <a:pt x="445293" y="28575"/>
                    </a:cubicBezTo>
                    <a:cubicBezTo>
                      <a:pt x="440531" y="31750"/>
                      <a:pt x="435053" y="34053"/>
                      <a:pt x="431006" y="38100"/>
                    </a:cubicBezTo>
                    <a:cubicBezTo>
                      <a:pt x="428625" y="40481"/>
                      <a:pt x="426806" y="43609"/>
                      <a:pt x="423862" y="45244"/>
                    </a:cubicBezTo>
                    <a:cubicBezTo>
                      <a:pt x="419474" y="47682"/>
                      <a:pt x="414527" y="49181"/>
                      <a:pt x="409575" y="50006"/>
                    </a:cubicBezTo>
                    <a:cubicBezTo>
                      <a:pt x="388975" y="53440"/>
                      <a:pt x="400078" y="51789"/>
                      <a:pt x="376237" y="54769"/>
                    </a:cubicBezTo>
                    <a:cubicBezTo>
                      <a:pt x="373856" y="55563"/>
                      <a:pt x="371182" y="55758"/>
                      <a:pt x="369093" y="57150"/>
                    </a:cubicBezTo>
                    <a:cubicBezTo>
                      <a:pt x="366291" y="59018"/>
                      <a:pt x="364537" y="62138"/>
                      <a:pt x="361950" y="64294"/>
                    </a:cubicBezTo>
                    <a:cubicBezTo>
                      <a:pt x="359751" y="66126"/>
                      <a:pt x="357005" y="67224"/>
                      <a:pt x="354806" y="69056"/>
                    </a:cubicBezTo>
                    <a:cubicBezTo>
                      <a:pt x="352219" y="71212"/>
                      <a:pt x="350320" y="74132"/>
                      <a:pt x="347662" y="76200"/>
                    </a:cubicBezTo>
                    <a:cubicBezTo>
                      <a:pt x="343144" y="79714"/>
                      <a:pt x="339041" y="84916"/>
                      <a:pt x="333375" y="85725"/>
                    </a:cubicBezTo>
                    <a:lnTo>
                      <a:pt x="316706" y="88106"/>
                    </a:lnTo>
                    <a:cubicBezTo>
                      <a:pt x="284956" y="87312"/>
                      <a:pt x="253182" y="87200"/>
                      <a:pt x="221456" y="85725"/>
                    </a:cubicBezTo>
                    <a:cubicBezTo>
                      <a:pt x="218949" y="85608"/>
                      <a:pt x="216662" y="84225"/>
                      <a:pt x="214312" y="83344"/>
                    </a:cubicBezTo>
                    <a:cubicBezTo>
                      <a:pt x="196375" y="76617"/>
                      <a:pt x="208844" y="80190"/>
                      <a:pt x="192881" y="76200"/>
                    </a:cubicBezTo>
                    <a:cubicBezTo>
                      <a:pt x="184032" y="77306"/>
                      <a:pt x="173323" y="75760"/>
                      <a:pt x="166687" y="83344"/>
                    </a:cubicBezTo>
                    <a:cubicBezTo>
                      <a:pt x="162918" y="87651"/>
                      <a:pt x="160337" y="92869"/>
                      <a:pt x="157162" y="97631"/>
                    </a:cubicBezTo>
                    <a:cubicBezTo>
                      <a:pt x="155575" y="100012"/>
                      <a:pt x="153305" y="102060"/>
                      <a:pt x="152400" y="104775"/>
                    </a:cubicBezTo>
                    <a:cubicBezTo>
                      <a:pt x="151606" y="107156"/>
                      <a:pt x="151586" y="109959"/>
                      <a:pt x="150018" y="111919"/>
                    </a:cubicBezTo>
                    <a:cubicBezTo>
                      <a:pt x="146662" y="116114"/>
                      <a:pt x="140436" y="117494"/>
                      <a:pt x="135731" y="119063"/>
                    </a:cubicBezTo>
                    <a:cubicBezTo>
                      <a:pt x="134143" y="121444"/>
                      <a:pt x="130498" y="123383"/>
                      <a:pt x="130968" y="126206"/>
                    </a:cubicBezTo>
                    <a:cubicBezTo>
                      <a:pt x="132348" y="134487"/>
                      <a:pt x="145176" y="134763"/>
                      <a:pt x="150018" y="135731"/>
                    </a:cubicBezTo>
                    <a:cubicBezTo>
                      <a:pt x="147637" y="136525"/>
                      <a:pt x="145385" y="138113"/>
                      <a:pt x="142875" y="138113"/>
                    </a:cubicBezTo>
                    <a:cubicBezTo>
                      <a:pt x="136476" y="138113"/>
                      <a:pt x="130033" y="137283"/>
                      <a:pt x="123825" y="135731"/>
                    </a:cubicBezTo>
                    <a:cubicBezTo>
                      <a:pt x="120381" y="134870"/>
                      <a:pt x="117624" y="132215"/>
                      <a:pt x="114300" y="130969"/>
                    </a:cubicBezTo>
                    <a:cubicBezTo>
                      <a:pt x="111236" y="129820"/>
                      <a:pt x="107950" y="129382"/>
                      <a:pt x="104775" y="128588"/>
                    </a:cubicBezTo>
                    <a:cubicBezTo>
                      <a:pt x="101600" y="134938"/>
                      <a:pt x="101985" y="145393"/>
                      <a:pt x="95250" y="147638"/>
                    </a:cubicBezTo>
                    <a:lnTo>
                      <a:pt x="80962" y="152400"/>
                    </a:lnTo>
                    <a:cubicBezTo>
                      <a:pt x="77787" y="151606"/>
                      <a:pt x="73121" y="152825"/>
                      <a:pt x="71437" y="150019"/>
                    </a:cubicBezTo>
                    <a:cubicBezTo>
                      <a:pt x="66946" y="142535"/>
                      <a:pt x="82249" y="139005"/>
                      <a:pt x="69056" y="133350"/>
                    </a:cubicBezTo>
                    <a:cubicBezTo>
                      <a:pt x="65408" y="131787"/>
                      <a:pt x="69056" y="138907"/>
                      <a:pt x="66675" y="140494"/>
                    </a:cubicBezTo>
                    <a:close/>
                  </a:path>
                </a:pathLst>
              </a:custGeom>
              <a:solidFill>
                <a:srgbClr val="C0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36 Forma libre"/>
              <p:cNvSpPr/>
              <p:nvPr/>
            </p:nvSpPr>
            <p:spPr>
              <a:xfrm>
                <a:off x="5340226" y="5314082"/>
                <a:ext cx="1300061" cy="939800"/>
              </a:xfrm>
              <a:custGeom>
                <a:avLst/>
                <a:gdLst>
                  <a:gd name="connsiteX0" fmla="*/ 785813 w 1409959"/>
                  <a:gd name="connsiteY0" fmla="*/ 914400 h 985838"/>
                  <a:gd name="connsiteX1" fmla="*/ 809625 w 1409959"/>
                  <a:gd name="connsiteY1" fmla="*/ 909638 h 985838"/>
                  <a:gd name="connsiteX2" fmla="*/ 828675 w 1409959"/>
                  <a:gd name="connsiteY2" fmla="*/ 904875 h 985838"/>
                  <a:gd name="connsiteX3" fmla="*/ 835819 w 1409959"/>
                  <a:gd name="connsiteY3" fmla="*/ 897731 h 985838"/>
                  <a:gd name="connsiteX4" fmla="*/ 850106 w 1409959"/>
                  <a:gd name="connsiteY4" fmla="*/ 883444 h 985838"/>
                  <a:gd name="connsiteX5" fmla="*/ 859631 w 1409959"/>
                  <a:gd name="connsiteY5" fmla="*/ 881063 h 985838"/>
                  <a:gd name="connsiteX6" fmla="*/ 881063 w 1409959"/>
                  <a:gd name="connsiteY6" fmla="*/ 871538 h 985838"/>
                  <a:gd name="connsiteX7" fmla="*/ 890588 w 1409959"/>
                  <a:gd name="connsiteY7" fmla="*/ 866775 h 985838"/>
                  <a:gd name="connsiteX8" fmla="*/ 914400 w 1409959"/>
                  <a:gd name="connsiteY8" fmla="*/ 864394 h 985838"/>
                  <a:gd name="connsiteX9" fmla="*/ 931069 w 1409959"/>
                  <a:gd name="connsiteY9" fmla="*/ 857250 h 985838"/>
                  <a:gd name="connsiteX10" fmla="*/ 945356 w 1409959"/>
                  <a:gd name="connsiteY10" fmla="*/ 852488 h 985838"/>
                  <a:gd name="connsiteX11" fmla="*/ 959644 w 1409959"/>
                  <a:gd name="connsiteY11" fmla="*/ 842963 h 985838"/>
                  <a:gd name="connsiteX12" fmla="*/ 973931 w 1409959"/>
                  <a:gd name="connsiteY12" fmla="*/ 828675 h 985838"/>
                  <a:gd name="connsiteX13" fmla="*/ 988219 w 1409959"/>
                  <a:gd name="connsiteY13" fmla="*/ 819150 h 985838"/>
                  <a:gd name="connsiteX14" fmla="*/ 992981 w 1409959"/>
                  <a:gd name="connsiteY14" fmla="*/ 812006 h 985838"/>
                  <a:gd name="connsiteX15" fmla="*/ 995363 w 1409959"/>
                  <a:gd name="connsiteY15" fmla="*/ 804863 h 985838"/>
                  <a:gd name="connsiteX16" fmla="*/ 1016794 w 1409959"/>
                  <a:gd name="connsiteY16" fmla="*/ 792956 h 985838"/>
                  <a:gd name="connsiteX17" fmla="*/ 1031081 w 1409959"/>
                  <a:gd name="connsiteY17" fmla="*/ 785813 h 985838"/>
                  <a:gd name="connsiteX18" fmla="*/ 1045369 w 1409959"/>
                  <a:gd name="connsiteY18" fmla="*/ 776288 h 985838"/>
                  <a:gd name="connsiteX19" fmla="*/ 1052513 w 1409959"/>
                  <a:gd name="connsiteY19" fmla="*/ 771525 h 985838"/>
                  <a:gd name="connsiteX20" fmla="*/ 1054894 w 1409959"/>
                  <a:gd name="connsiteY20" fmla="*/ 764381 h 985838"/>
                  <a:gd name="connsiteX21" fmla="*/ 1057275 w 1409959"/>
                  <a:gd name="connsiteY21" fmla="*/ 747713 h 985838"/>
                  <a:gd name="connsiteX22" fmla="*/ 1071563 w 1409959"/>
                  <a:gd name="connsiteY22" fmla="*/ 742950 h 985838"/>
                  <a:gd name="connsiteX23" fmla="*/ 1078706 w 1409959"/>
                  <a:gd name="connsiteY23" fmla="*/ 740569 h 985838"/>
                  <a:gd name="connsiteX24" fmla="*/ 1085850 w 1409959"/>
                  <a:gd name="connsiteY24" fmla="*/ 733425 h 985838"/>
                  <a:gd name="connsiteX25" fmla="*/ 1092994 w 1409959"/>
                  <a:gd name="connsiteY25" fmla="*/ 728663 h 985838"/>
                  <a:gd name="connsiteX26" fmla="*/ 1102519 w 1409959"/>
                  <a:gd name="connsiteY26" fmla="*/ 716756 h 985838"/>
                  <a:gd name="connsiteX27" fmla="*/ 1133475 w 1409959"/>
                  <a:gd name="connsiteY27" fmla="*/ 726281 h 985838"/>
                  <a:gd name="connsiteX28" fmla="*/ 1135856 w 1409959"/>
                  <a:gd name="connsiteY28" fmla="*/ 733425 h 985838"/>
                  <a:gd name="connsiteX29" fmla="*/ 1131094 w 1409959"/>
                  <a:gd name="connsiteY29" fmla="*/ 742950 h 985838"/>
                  <a:gd name="connsiteX30" fmla="*/ 1128713 w 1409959"/>
                  <a:gd name="connsiteY30" fmla="*/ 766763 h 985838"/>
                  <a:gd name="connsiteX31" fmla="*/ 1121569 w 1409959"/>
                  <a:gd name="connsiteY31" fmla="*/ 769144 h 985838"/>
                  <a:gd name="connsiteX32" fmla="*/ 1109663 w 1409959"/>
                  <a:gd name="connsiteY32" fmla="*/ 771525 h 985838"/>
                  <a:gd name="connsiteX33" fmla="*/ 1114425 w 1409959"/>
                  <a:gd name="connsiteY33" fmla="*/ 764381 h 985838"/>
                  <a:gd name="connsiteX34" fmla="*/ 1147763 w 1409959"/>
                  <a:gd name="connsiteY34" fmla="*/ 757238 h 985838"/>
                  <a:gd name="connsiteX35" fmla="*/ 1150144 w 1409959"/>
                  <a:gd name="connsiteY35" fmla="*/ 750094 h 985838"/>
                  <a:gd name="connsiteX36" fmla="*/ 1152525 w 1409959"/>
                  <a:gd name="connsiteY36" fmla="*/ 740569 h 985838"/>
                  <a:gd name="connsiteX37" fmla="*/ 1159669 w 1409959"/>
                  <a:gd name="connsiteY37" fmla="*/ 735806 h 985838"/>
                  <a:gd name="connsiteX38" fmla="*/ 1176338 w 1409959"/>
                  <a:gd name="connsiteY38" fmla="*/ 738188 h 985838"/>
                  <a:gd name="connsiteX39" fmla="*/ 1169194 w 1409959"/>
                  <a:gd name="connsiteY39" fmla="*/ 759619 h 985838"/>
                  <a:gd name="connsiteX40" fmla="*/ 1159669 w 1409959"/>
                  <a:gd name="connsiteY40" fmla="*/ 762000 h 985838"/>
                  <a:gd name="connsiteX41" fmla="*/ 1157288 w 1409959"/>
                  <a:gd name="connsiteY41" fmla="*/ 771525 h 985838"/>
                  <a:gd name="connsiteX42" fmla="*/ 1166813 w 1409959"/>
                  <a:gd name="connsiteY42" fmla="*/ 773906 h 985838"/>
                  <a:gd name="connsiteX43" fmla="*/ 1190625 w 1409959"/>
                  <a:gd name="connsiteY43" fmla="*/ 778669 h 985838"/>
                  <a:gd name="connsiteX44" fmla="*/ 1202531 w 1409959"/>
                  <a:gd name="connsiteY44" fmla="*/ 781050 h 985838"/>
                  <a:gd name="connsiteX45" fmla="*/ 1209675 w 1409959"/>
                  <a:gd name="connsiteY45" fmla="*/ 783431 h 985838"/>
                  <a:gd name="connsiteX46" fmla="*/ 1264444 w 1409959"/>
                  <a:gd name="connsiteY46" fmla="*/ 788194 h 985838"/>
                  <a:gd name="connsiteX47" fmla="*/ 1283494 w 1409959"/>
                  <a:gd name="connsiteY47" fmla="*/ 792956 h 985838"/>
                  <a:gd name="connsiteX48" fmla="*/ 1293019 w 1409959"/>
                  <a:gd name="connsiteY48" fmla="*/ 800100 h 985838"/>
                  <a:gd name="connsiteX49" fmla="*/ 1304925 w 1409959"/>
                  <a:gd name="connsiteY49" fmla="*/ 802481 h 985838"/>
                  <a:gd name="connsiteX50" fmla="*/ 1314450 w 1409959"/>
                  <a:gd name="connsiteY50" fmla="*/ 804863 h 985838"/>
                  <a:gd name="connsiteX51" fmla="*/ 1333500 w 1409959"/>
                  <a:gd name="connsiteY51" fmla="*/ 809625 h 985838"/>
                  <a:gd name="connsiteX52" fmla="*/ 1347788 w 1409959"/>
                  <a:gd name="connsiteY52" fmla="*/ 819150 h 985838"/>
                  <a:gd name="connsiteX53" fmla="*/ 1362075 w 1409959"/>
                  <a:gd name="connsiteY53" fmla="*/ 823913 h 985838"/>
                  <a:gd name="connsiteX54" fmla="*/ 1366838 w 1409959"/>
                  <a:gd name="connsiteY54" fmla="*/ 812006 h 985838"/>
                  <a:gd name="connsiteX55" fmla="*/ 1359694 w 1409959"/>
                  <a:gd name="connsiteY55" fmla="*/ 809625 h 985838"/>
                  <a:gd name="connsiteX56" fmla="*/ 1340644 w 1409959"/>
                  <a:gd name="connsiteY56" fmla="*/ 807244 h 985838"/>
                  <a:gd name="connsiteX57" fmla="*/ 1326356 w 1409959"/>
                  <a:gd name="connsiteY57" fmla="*/ 795338 h 985838"/>
                  <a:gd name="connsiteX58" fmla="*/ 1321594 w 1409959"/>
                  <a:gd name="connsiteY58" fmla="*/ 788194 h 985838"/>
                  <a:gd name="connsiteX59" fmla="*/ 1323975 w 1409959"/>
                  <a:gd name="connsiteY59" fmla="*/ 771525 h 985838"/>
                  <a:gd name="connsiteX60" fmla="*/ 1350169 w 1409959"/>
                  <a:gd name="connsiteY60" fmla="*/ 764381 h 985838"/>
                  <a:gd name="connsiteX61" fmla="*/ 1347788 w 1409959"/>
                  <a:gd name="connsiteY61" fmla="*/ 757238 h 985838"/>
                  <a:gd name="connsiteX62" fmla="*/ 1343025 w 1409959"/>
                  <a:gd name="connsiteY62" fmla="*/ 750094 h 985838"/>
                  <a:gd name="connsiteX63" fmla="*/ 1340644 w 1409959"/>
                  <a:gd name="connsiteY63" fmla="*/ 740569 h 985838"/>
                  <a:gd name="connsiteX64" fmla="*/ 1340644 w 1409959"/>
                  <a:gd name="connsiteY64" fmla="*/ 671513 h 985838"/>
                  <a:gd name="connsiteX65" fmla="*/ 1345406 w 1409959"/>
                  <a:gd name="connsiteY65" fmla="*/ 661988 h 985838"/>
                  <a:gd name="connsiteX66" fmla="*/ 1352550 w 1409959"/>
                  <a:gd name="connsiteY66" fmla="*/ 657225 h 985838"/>
                  <a:gd name="connsiteX67" fmla="*/ 1357313 w 1409959"/>
                  <a:gd name="connsiteY67" fmla="*/ 626269 h 985838"/>
                  <a:gd name="connsiteX68" fmla="*/ 1359694 w 1409959"/>
                  <a:gd name="connsiteY68" fmla="*/ 619125 h 985838"/>
                  <a:gd name="connsiteX69" fmla="*/ 1366838 w 1409959"/>
                  <a:gd name="connsiteY69" fmla="*/ 614363 h 985838"/>
                  <a:gd name="connsiteX70" fmla="*/ 1371600 w 1409959"/>
                  <a:gd name="connsiteY70" fmla="*/ 607219 h 985838"/>
                  <a:gd name="connsiteX71" fmla="*/ 1378744 w 1409959"/>
                  <a:gd name="connsiteY71" fmla="*/ 602456 h 985838"/>
                  <a:gd name="connsiteX72" fmla="*/ 1381125 w 1409959"/>
                  <a:gd name="connsiteY72" fmla="*/ 573881 h 985838"/>
                  <a:gd name="connsiteX73" fmla="*/ 1383506 w 1409959"/>
                  <a:gd name="connsiteY73" fmla="*/ 566738 h 985838"/>
                  <a:gd name="connsiteX74" fmla="*/ 1393031 w 1409959"/>
                  <a:gd name="connsiteY74" fmla="*/ 552450 h 985838"/>
                  <a:gd name="connsiteX75" fmla="*/ 1397794 w 1409959"/>
                  <a:gd name="connsiteY75" fmla="*/ 521494 h 985838"/>
                  <a:gd name="connsiteX76" fmla="*/ 1400175 w 1409959"/>
                  <a:gd name="connsiteY76" fmla="*/ 511969 h 985838"/>
                  <a:gd name="connsiteX77" fmla="*/ 1407319 w 1409959"/>
                  <a:gd name="connsiteY77" fmla="*/ 502444 h 985838"/>
                  <a:gd name="connsiteX78" fmla="*/ 1407319 w 1409959"/>
                  <a:gd name="connsiteY78" fmla="*/ 476250 h 985838"/>
                  <a:gd name="connsiteX79" fmla="*/ 1400175 w 1409959"/>
                  <a:gd name="connsiteY79" fmla="*/ 473869 h 985838"/>
                  <a:gd name="connsiteX80" fmla="*/ 1176338 w 1409959"/>
                  <a:gd name="connsiteY80" fmla="*/ 478631 h 985838"/>
                  <a:gd name="connsiteX81" fmla="*/ 1090613 w 1409959"/>
                  <a:gd name="connsiteY81" fmla="*/ 476250 h 985838"/>
                  <a:gd name="connsiteX82" fmla="*/ 1085850 w 1409959"/>
                  <a:gd name="connsiteY82" fmla="*/ 452438 h 985838"/>
                  <a:gd name="connsiteX83" fmla="*/ 1083469 w 1409959"/>
                  <a:gd name="connsiteY83" fmla="*/ 421481 h 985838"/>
                  <a:gd name="connsiteX84" fmla="*/ 1073944 w 1409959"/>
                  <a:gd name="connsiteY84" fmla="*/ 416719 h 985838"/>
                  <a:gd name="connsiteX85" fmla="*/ 1042988 w 1409959"/>
                  <a:gd name="connsiteY85" fmla="*/ 414338 h 985838"/>
                  <a:gd name="connsiteX86" fmla="*/ 1019175 w 1409959"/>
                  <a:gd name="connsiteY86" fmla="*/ 397669 h 985838"/>
                  <a:gd name="connsiteX87" fmla="*/ 1012031 w 1409959"/>
                  <a:gd name="connsiteY87" fmla="*/ 392906 h 985838"/>
                  <a:gd name="connsiteX88" fmla="*/ 1002506 w 1409959"/>
                  <a:gd name="connsiteY88" fmla="*/ 378619 h 985838"/>
                  <a:gd name="connsiteX89" fmla="*/ 997744 w 1409959"/>
                  <a:gd name="connsiteY89" fmla="*/ 371475 h 985838"/>
                  <a:gd name="connsiteX90" fmla="*/ 995363 w 1409959"/>
                  <a:gd name="connsiteY90" fmla="*/ 361950 h 985838"/>
                  <a:gd name="connsiteX91" fmla="*/ 990600 w 1409959"/>
                  <a:gd name="connsiteY91" fmla="*/ 354806 h 985838"/>
                  <a:gd name="connsiteX92" fmla="*/ 988219 w 1409959"/>
                  <a:gd name="connsiteY92" fmla="*/ 347663 h 985838"/>
                  <a:gd name="connsiteX93" fmla="*/ 990600 w 1409959"/>
                  <a:gd name="connsiteY93" fmla="*/ 321469 h 985838"/>
                  <a:gd name="connsiteX94" fmla="*/ 995363 w 1409959"/>
                  <a:gd name="connsiteY94" fmla="*/ 314325 h 985838"/>
                  <a:gd name="connsiteX95" fmla="*/ 985838 w 1409959"/>
                  <a:gd name="connsiteY95" fmla="*/ 297656 h 985838"/>
                  <a:gd name="connsiteX96" fmla="*/ 981075 w 1409959"/>
                  <a:gd name="connsiteY96" fmla="*/ 304800 h 985838"/>
                  <a:gd name="connsiteX97" fmla="*/ 966788 w 1409959"/>
                  <a:gd name="connsiteY97" fmla="*/ 316706 h 985838"/>
                  <a:gd name="connsiteX98" fmla="*/ 945356 w 1409959"/>
                  <a:gd name="connsiteY98" fmla="*/ 321469 h 985838"/>
                  <a:gd name="connsiteX99" fmla="*/ 938213 w 1409959"/>
                  <a:gd name="connsiteY99" fmla="*/ 326231 h 985838"/>
                  <a:gd name="connsiteX100" fmla="*/ 933450 w 1409959"/>
                  <a:gd name="connsiteY100" fmla="*/ 333375 h 985838"/>
                  <a:gd name="connsiteX101" fmla="*/ 923925 w 1409959"/>
                  <a:gd name="connsiteY101" fmla="*/ 338138 h 985838"/>
                  <a:gd name="connsiteX102" fmla="*/ 912019 w 1409959"/>
                  <a:gd name="connsiteY102" fmla="*/ 347663 h 985838"/>
                  <a:gd name="connsiteX103" fmla="*/ 904875 w 1409959"/>
                  <a:gd name="connsiteY103" fmla="*/ 352425 h 985838"/>
                  <a:gd name="connsiteX104" fmla="*/ 883444 w 1409959"/>
                  <a:gd name="connsiteY104" fmla="*/ 357188 h 985838"/>
                  <a:gd name="connsiteX105" fmla="*/ 854869 w 1409959"/>
                  <a:gd name="connsiteY105" fmla="*/ 361950 h 985838"/>
                  <a:gd name="connsiteX106" fmla="*/ 814388 w 1409959"/>
                  <a:gd name="connsiteY106" fmla="*/ 354806 h 985838"/>
                  <a:gd name="connsiteX107" fmla="*/ 812006 w 1409959"/>
                  <a:gd name="connsiteY107" fmla="*/ 347663 h 985838"/>
                  <a:gd name="connsiteX108" fmla="*/ 804863 w 1409959"/>
                  <a:gd name="connsiteY108" fmla="*/ 340519 h 985838"/>
                  <a:gd name="connsiteX109" fmla="*/ 795338 w 1409959"/>
                  <a:gd name="connsiteY109" fmla="*/ 326231 h 985838"/>
                  <a:gd name="connsiteX110" fmla="*/ 790575 w 1409959"/>
                  <a:gd name="connsiteY110" fmla="*/ 307181 h 985838"/>
                  <a:gd name="connsiteX111" fmla="*/ 788194 w 1409959"/>
                  <a:gd name="connsiteY111" fmla="*/ 297656 h 985838"/>
                  <a:gd name="connsiteX112" fmla="*/ 783431 w 1409959"/>
                  <a:gd name="connsiteY112" fmla="*/ 290513 h 985838"/>
                  <a:gd name="connsiteX113" fmla="*/ 785813 w 1409959"/>
                  <a:gd name="connsiteY113" fmla="*/ 271463 h 985838"/>
                  <a:gd name="connsiteX114" fmla="*/ 792956 w 1409959"/>
                  <a:gd name="connsiteY114" fmla="*/ 257175 h 985838"/>
                  <a:gd name="connsiteX115" fmla="*/ 795338 w 1409959"/>
                  <a:gd name="connsiteY115" fmla="*/ 250031 h 985838"/>
                  <a:gd name="connsiteX116" fmla="*/ 807244 w 1409959"/>
                  <a:gd name="connsiteY116" fmla="*/ 235744 h 985838"/>
                  <a:gd name="connsiteX117" fmla="*/ 809625 w 1409959"/>
                  <a:gd name="connsiteY117" fmla="*/ 195263 h 985838"/>
                  <a:gd name="connsiteX118" fmla="*/ 804863 w 1409959"/>
                  <a:gd name="connsiteY118" fmla="*/ 180975 h 985838"/>
                  <a:gd name="connsiteX119" fmla="*/ 790575 w 1409959"/>
                  <a:gd name="connsiteY119" fmla="*/ 166688 h 985838"/>
                  <a:gd name="connsiteX120" fmla="*/ 781050 w 1409959"/>
                  <a:gd name="connsiteY120" fmla="*/ 161925 h 985838"/>
                  <a:gd name="connsiteX121" fmla="*/ 771525 w 1409959"/>
                  <a:gd name="connsiteY121" fmla="*/ 159544 h 985838"/>
                  <a:gd name="connsiteX122" fmla="*/ 764381 w 1409959"/>
                  <a:gd name="connsiteY122" fmla="*/ 157163 h 985838"/>
                  <a:gd name="connsiteX123" fmla="*/ 695325 w 1409959"/>
                  <a:gd name="connsiteY123" fmla="*/ 154781 h 985838"/>
                  <a:gd name="connsiteX124" fmla="*/ 685800 w 1409959"/>
                  <a:gd name="connsiteY124" fmla="*/ 152400 h 985838"/>
                  <a:gd name="connsiteX125" fmla="*/ 678656 w 1409959"/>
                  <a:gd name="connsiteY125" fmla="*/ 145256 h 985838"/>
                  <a:gd name="connsiteX126" fmla="*/ 671513 w 1409959"/>
                  <a:gd name="connsiteY126" fmla="*/ 140494 h 985838"/>
                  <a:gd name="connsiteX127" fmla="*/ 669131 w 1409959"/>
                  <a:gd name="connsiteY127" fmla="*/ 128588 h 985838"/>
                  <a:gd name="connsiteX128" fmla="*/ 666750 w 1409959"/>
                  <a:gd name="connsiteY128" fmla="*/ 111919 h 985838"/>
                  <a:gd name="connsiteX129" fmla="*/ 657225 w 1409959"/>
                  <a:gd name="connsiteY129" fmla="*/ 107156 h 985838"/>
                  <a:gd name="connsiteX130" fmla="*/ 650081 w 1409959"/>
                  <a:gd name="connsiteY130" fmla="*/ 100013 h 985838"/>
                  <a:gd name="connsiteX131" fmla="*/ 642938 w 1409959"/>
                  <a:gd name="connsiteY131" fmla="*/ 85725 h 985838"/>
                  <a:gd name="connsiteX132" fmla="*/ 628650 w 1409959"/>
                  <a:gd name="connsiteY132" fmla="*/ 66675 h 985838"/>
                  <a:gd name="connsiteX133" fmla="*/ 623888 w 1409959"/>
                  <a:gd name="connsiteY133" fmla="*/ 59531 h 985838"/>
                  <a:gd name="connsiteX134" fmla="*/ 616744 w 1409959"/>
                  <a:gd name="connsiteY134" fmla="*/ 54769 h 985838"/>
                  <a:gd name="connsiteX135" fmla="*/ 602456 w 1409959"/>
                  <a:gd name="connsiteY135" fmla="*/ 40481 h 985838"/>
                  <a:gd name="connsiteX136" fmla="*/ 597694 w 1409959"/>
                  <a:gd name="connsiteY136" fmla="*/ 33338 h 985838"/>
                  <a:gd name="connsiteX137" fmla="*/ 590550 w 1409959"/>
                  <a:gd name="connsiteY137" fmla="*/ 30956 h 985838"/>
                  <a:gd name="connsiteX138" fmla="*/ 576263 w 1409959"/>
                  <a:gd name="connsiteY138" fmla="*/ 19050 h 985838"/>
                  <a:gd name="connsiteX139" fmla="*/ 569119 w 1409959"/>
                  <a:gd name="connsiteY139" fmla="*/ 16669 h 985838"/>
                  <a:gd name="connsiteX140" fmla="*/ 561975 w 1409959"/>
                  <a:gd name="connsiteY140" fmla="*/ 11906 h 985838"/>
                  <a:gd name="connsiteX141" fmla="*/ 554831 w 1409959"/>
                  <a:gd name="connsiteY141" fmla="*/ 4763 h 985838"/>
                  <a:gd name="connsiteX142" fmla="*/ 540544 w 1409959"/>
                  <a:gd name="connsiteY142" fmla="*/ 0 h 985838"/>
                  <a:gd name="connsiteX143" fmla="*/ 535781 w 1409959"/>
                  <a:gd name="connsiteY143" fmla="*/ 26194 h 985838"/>
                  <a:gd name="connsiteX144" fmla="*/ 538163 w 1409959"/>
                  <a:gd name="connsiteY144" fmla="*/ 33338 h 985838"/>
                  <a:gd name="connsiteX145" fmla="*/ 552450 w 1409959"/>
                  <a:gd name="connsiteY145" fmla="*/ 38100 h 985838"/>
                  <a:gd name="connsiteX146" fmla="*/ 559594 w 1409959"/>
                  <a:gd name="connsiteY146" fmla="*/ 54769 h 985838"/>
                  <a:gd name="connsiteX147" fmla="*/ 554831 w 1409959"/>
                  <a:gd name="connsiteY147" fmla="*/ 64294 h 985838"/>
                  <a:gd name="connsiteX148" fmla="*/ 545306 w 1409959"/>
                  <a:gd name="connsiteY148" fmla="*/ 78581 h 985838"/>
                  <a:gd name="connsiteX149" fmla="*/ 538163 w 1409959"/>
                  <a:gd name="connsiteY149" fmla="*/ 92869 h 985838"/>
                  <a:gd name="connsiteX150" fmla="*/ 535781 w 1409959"/>
                  <a:gd name="connsiteY150" fmla="*/ 100013 h 985838"/>
                  <a:gd name="connsiteX151" fmla="*/ 526256 w 1409959"/>
                  <a:gd name="connsiteY151" fmla="*/ 114300 h 985838"/>
                  <a:gd name="connsiteX152" fmla="*/ 521494 w 1409959"/>
                  <a:gd name="connsiteY152" fmla="*/ 121444 h 985838"/>
                  <a:gd name="connsiteX153" fmla="*/ 516731 w 1409959"/>
                  <a:gd name="connsiteY153" fmla="*/ 128588 h 985838"/>
                  <a:gd name="connsiteX154" fmla="*/ 511969 w 1409959"/>
                  <a:gd name="connsiteY154" fmla="*/ 135731 h 985838"/>
                  <a:gd name="connsiteX155" fmla="*/ 497681 w 1409959"/>
                  <a:gd name="connsiteY155" fmla="*/ 142875 h 985838"/>
                  <a:gd name="connsiteX156" fmla="*/ 476250 w 1409959"/>
                  <a:gd name="connsiteY156" fmla="*/ 152400 h 985838"/>
                  <a:gd name="connsiteX157" fmla="*/ 473869 w 1409959"/>
                  <a:gd name="connsiteY157" fmla="*/ 164306 h 985838"/>
                  <a:gd name="connsiteX158" fmla="*/ 461963 w 1409959"/>
                  <a:gd name="connsiteY158" fmla="*/ 188119 h 985838"/>
                  <a:gd name="connsiteX159" fmla="*/ 452438 w 1409959"/>
                  <a:gd name="connsiteY159" fmla="*/ 190500 h 985838"/>
                  <a:gd name="connsiteX160" fmla="*/ 421481 w 1409959"/>
                  <a:gd name="connsiteY160" fmla="*/ 188119 h 985838"/>
                  <a:gd name="connsiteX161" fmla="*/ 414338 w 1409959"/>
                  <a:gd name="connsiteY161" fmla="*/ 185738 h 985838"/>
                  <a:gd name="connsiteX162" fmla="*/ 409575 w 1409959"/>
                  <a:gd name="connsiteY162" fmla="*/ 176213 h 985838"/>
                  <a:gd name="connsiteX163" fmla="*/ 404813 w 1409959"/>
                  <a:gd name="connsiteY163" fmla="*/ 169069 h 985838"/>
                  <a:gd name="connsiteX164" fmla="*/ 397669 w 1409959"/>
                  <a:gd name="connsiteY164" fmla="*/ 173831 h 985838"/>
                  <a:gd name="connsiteX165" fmla="*/ 390525 w 1409959"/>
                  <a:gd name="connsiteY165" fmla="*/ 180975 h 985838"/>
                  <a:gd name="connsiteX166" fmla="*/ 361950 w 1409959"/>
                  <a:gd name="connsiteY166" fmla="*/ 183356 h 985838"/>
                  <a:gd name="connsiteX167" fmla="*/ 354806 w 1409959"/>
                  <a:gd name="connsiteY167" fmla="*/ 200025 h 985838"/>
                  <a:gd name="connsiteX168" fmla="*/ 347663 w 1409959"/>
                  <a:gd name="connsiteY168" fmla="*/ 209550 h 985838"/>
                  <a:gd name="connsiteX169" fmla="*/ 342900 w 1409959"/>
                  <a:gd name="connsiteY169" fmla="*/ 216694 h 985838"/>
                  <a:gd name="connsiteX170" fmla="*/ 340519 w 1409959"/>
                  <a:gd name="connsiteY170" fmla="*/ 226219 h 985838"/>
                  <a:gd name="connsiteX171" fmla="*/ 330994 w 1409959"/>
                  <a:gd name="connsiteY171" fmla="*/ 240506 h 985838"/>
                  <a:gd name="connsiteX172" fmla="*/ 328613 w 1409959"/>
                  <a:gd name="connsiteY172" fmla="*/ 250031 h 985838"/>
                  <a:gd name="connsiteX173" fmla="*/ 316706 w 1409959"/>
                  <a:gd name="connsiteY173" fmla="*/ 247650 h 985838"/>
                  <a:gd name="connsiteX174" fmla="*/ 309563 w 1409959"/>
                  <a:gd name="connsiteY174" fmla="*/ 242888 h 985838"/>
                  <a:gd name="connsiteX175" fmla="*/ 297656 w 1409959"/>
                  <a:gd name="connsiteY175" fmla="*/ 228600 h 985838"/>
                  <a:gd name="connsiteX176" fmla="*/ 295275 w 1409959"/>
                  <a:gd name="connsiteY176" fmla="*/ 197644 h 985838"/>
                  <a:gd name="connsiteX177" fmla="*/ 290513 w 1409959"/>
                  <a:gd name="connsiteY177" fmla="*/ 190500 h 985838"/>
                  <a:gd name="connsiteX178" fmla="*/ 288131 w 1409959"/>
                  <a:gd name="connsiteY178" fmla="*/ 180975 h 985838"/>
                  <a:gd name="connsiteX179" fmla="*/ 273844 w 1409959"/>
                  <a:gd name="connsiteY179" fmla="*/ 171450 h 985838"/>
                  <a:gd name="connsiteX180" fmla="*/ 273844 w 1409959"/>
                  <a:gd name="connsiteY180" fmla="*/ 135731 h 985838"/>
                  <a:gd name="connsiteX181" fmla="*/ 269081 w 1409959"/>
                  <a:gd name="connsiteY181" fmla="*/ 128588 h 985838"/>
                  <a:gd name="connsiteX182" fmla="*/ 250031 w 1409959"/>
                  <a:gd name="connsiteY182" fmla="*/ 130969 h 985838"/>
                  <a:gd name="connsiteX183" fmla="*/ 240506 w 1409959"/>
                  <a:gd name="connsiteY183" fmla="*/ 142875 h 985838"/>
                  <a:gd name="connsiteX184" fmla="*/ 233363 w 1409959"/>
                  <a:gd name="connsiteY184" fmla="*/ 150019 h 985838"/>
                  <a:gd name="connsiteX185" fmla="*/ 230981 w 1409959"/>
                  <a:gd name="connsiteY185" fmla="*/ 159544 h 985838"/>
                  <a:gd name="connsiteX186" fmla="*/ 228600 w 1409959"/>
                  <a:gd name="connsiteY186" fmla="*/ 180975 h 985838"/>
                  <a:gd name="connsiteX187" fmla="*/ 221456 w 1409959"/>
                  <a:gd name="connsiteY187" fmla="*/ 188119 h 985838"/>
                  <a:gd name="connsiteX188" fmla="*/ 216694 w 1409959"/>
                  <a:gd name="connsiteY188" fmla="*/ 195263 h 985838"/>
                  <a:gd name="connsiteX189" fmla="*/ 221456 w 1409959"/>
                  <a:gd name="connsiteY189" fmla="*/ 204788 h 985838"/>
                  <a:gd name="connsiteX190" fmla="*/ 226219 w 1409959"/>
                  <a:gd name="connsiteY190" fmla="*/ 211931 h 985838"/>
                  <a:gd name="connsiteX191" fmla="*/ 230981 w 1409959"/>
                  <a:gd name="connsiteY191" fmla="*/ 226219 h 985838"/>
                  <a:gd name="connsiteX192" fmla="*/ 223838 w 1409959"/>
                  <a:gd name="connsiteY192" fmla="*/ 252413 h 985838"/>
                  <a:gd name="connsiteX193" fmla="*/ 214313 w 1409959"/>
                  <a:gd name="connsiteY193" fmla="*/ 254794 h 985838"/>
                  <a:gd name="connsiteX194" fmla="*/ 183356 w 1409959"/>
                  <a:gd name="connsiteY194" fmla="*/ 252413 h 985838"/>
                  <a:gd name="connsiteX195" fmla="*/ 178594 w 1409959"/>
                  <a:gd name="connsiteY195" fmla="*/ 245269 h 985838"/>
                  <a:gd name="connsiteX196" fmla="*/ 111919 w 1409959"/>
                  <a:gd name="connsiteY196" fmla="*/ 242888 h 985838"/>
                  <a:gd name="connsiteX197" fmla="*/ 104775 w 1409959"/>
                  <a:gd name="connsiteY197" fmla="*/ 240506 h 985838"/>
                  <a:gd name="connsiteX198" fmla="*/ 73819 w 1409959"/>
                  <a:gd name="connsiteY198" fmla="*/ 261938 h 985838"/>
                  <a:gd name="connsiteX199" fmla="*/ 71438 w 1409959"/>
                  <a:gd name="connsiteY199" fmla="*/ 269081 h 985838"/>
                  <a:gd name="connsiteX200" fmla="*/ 64294 w 1409959"/>
                  <a:gd name="connsiteY200" fmla="*/ 271463 h 985838"/>
                  <a:gd name="connsiteX201" fmla="*/ 47625 w 1409959"/>
                  <a:gd name="connsiteY201" fmla="*/ 276225 h 985838"/>
                  <a:gd name="connsiteX202" fmla="*/ 42863 w 1409959"/>
                  <a:gd name="connsiteY202" fmla="*/ 285750 h 985838"/>
                  <a:gd name="connsiteX203" fmla="*/ 33338 w 1409959"/>
                  <a:gd name="connsiteY203" fmla="*/ 300038 h 985838"/>
                  <a:gd name="connsiteX204" fmla="*/ 33338 w 1409959"/>
                  <a:gd name="connsiteY204" fmla="*/ 342900 h 985838"/>
                  <a:gd name="connsiteX205" fmla="*/ 28575 w 1409959"/>
                  <a:gd name="connsiteY205" fmla="*/ 357188 h 985838"/>
                  <a:gd name="connsiteX206" fmla="*/ 33338 w 1409959"/>
                  <a:gd name="connsiteY206" fmla="*/ 402431 h 985838"/>
                  <a:gd name="connsiteX207" fmla="*/ 38100 w 1409959"/>
                  <a:gd name="connsiteY207" fmla="*/ 428625 h 985838"/>
                  <a:gd name="connsiteX208" fmla="*/ 52388 w 1409959"/>
                  <a:gd name="connsiteY208" fmla="*/ 435769 h 985838"/>
                  <a:gd name="connsiteX209" fmla="*/ 54769 w 1409959"/>
                  <a:gd name="connsiteY209" fmla="*/ 471488 h 985838"/>
                  <a:gd name="connsiteX210" fmla="*/ 64294 w 1409959"/>
                  <a:gd name="connsiteY210" fmla="*/ 485775 h 985838"/>
                  <a:gd name="connsiteX211" fmla="*/ 97631 w 1409959"/>
                  <a:gd name="connsiteY211" fmla="*/ 497681 h 985838"/>
                  <a:gd name="connsiteX212" fmla="*/ 104775 w 1409959"/>
                  <a:gd name="connsiteY212" fmla="*/ 526256 h 985838"/>
                  <a:gd name="connsiteX213" fmla="*/ 111919 w 1409959"/>
                  <a:gd name="connsiteY213" fmla="*/ 528638 h 985838"/>
                  <a:gd name="connsiteX214" fmla="*/ 130969 w 1409959"/>
                  <a:gd name="connsiteY214" fmla="*/ 533400 h 985838"/>
                  <a:gd name="connsiteX215" fmla="*/ 133350 w 1409959"/>
                  <a:gd name="connsiteY215" fmla="*/ 557213 h 985838"/>
                  <a:gd name="connsiteX216" fmla="*/ 138113 w 1409959"/>
                  <a:gd name="connsiteY216" fmla="*/ 590550 h 985838"/>
                  <a:gd name="connsiteX217" fmla="*/ 135731 w 1409959"/>
                  <a:gd name="connsiteY217" fmla="*/ 604838 h 985838"/>
                  <a:gd name="connsiteX218" fmla="*/ 130969 w 1409959"/>
                  <a:gd name="connsiteY218" fmla="*/ 614363 h 985838"/>
                  <a:gd name="connsiteX219" fmla="*/ 133350 w 1409959"/>
                  <a:gd name="connsiteY219" fmla="*/ 631031 h 985838"/>
                  <a:gd name="connsiteX220" fmla="*/ 121444 w 1409959"/>
                  <a:gd name="connsiteY220" fmla="*/ 661988 h 985838"/>
                  <a:gd name="connsiteX221" fmla="*/ 116681 w 1409959"/>
                  <a:gd name="connsiteY221" fmla="*/ 669131 h 985838"/>
                  <a:gd name="connsiteX222" fmla="*/ 109538 w 1409959"/>
                  <a:gd name="connsiteY222" fmla="*/ 688181 h 985838"/>
                  <a:gd name="connsiteX223" fmla="*/ 80963 w 1409959"/>
                  <a:gd name="connsiteY223" fmla="*/ 697706 h 985838"/>
                  <a:gd name="connsiteX224" fmla="*/ 64294 w 1409959"/>
                  <a:gd name="connsiteY224" fmla="*/ 704850 h 985838"/>
                  <a:gd name="connsiteX225" fmla="*/ 47625 w 1409959"/>
                  <a:gd name="connsiteY225" fmla="*/ 726281 h 985838"/>
                  <a:gd name="connsiteX226" fmla="*/ 42863 w 1409959"/>
                  <a:gd name="connsiteY226" fmla="*/ 733425 h 985838"/>
                  <a:gd name="connsiteX227" fmla="*/ 40481 w 1409959"/>
                  <a:gd name="connsiteY227" fmla="*/ 740569 h 985838"/>
                  <a:gd name="connsiteX228" fmla="*/ 33338 w 1409959"/>
                  <a:gd name="connsiteY228" fmla="*/ 745331 h 985838"/>
                  <a:gd name="connsiteX229" fmla="*/ 30956 w 1409959"/>
                  <a:gd name="connsiteY229" fmla="*/ 754856 h 985838"/>
                  <a:gd name="connsiteX230" fmla="*/ 21431 w 1409959"/>
                  <a:gd name="connsiteY230" fmla="*/ 757238 h 985838"/>
                  <a:gd name="connsiteX231" fmla="*/ 7144 w 1409959"/>
                  <a:gd name="connsiteY231" fmla="*/ 762000 h 985838"/>
                  <a:gd name="connsiteX232" fmla="*/ 0 w 1409959"/>
                  <a:gd name="connsiteY232" fmla="*/ 764381 h 985838"/>
                  <a:gd name="connsiteX233" fmla="*/ 2381 w 1409959"/>
                  <a:gd name="connsiteY233" fmla="*/ 785813 h 985838"/>
                  <a:gd name="connsiteX234" fmla="*/ 9525 w 1409959"/>
                  <a:gd name="connsiteY234" fmla="*/ 788194 h 985838"/>
                  <a:gd name="connsiteX235" fmla="*/ 30956 w 1409959"/>
                  <a:gd name="connsiteY235" fmla="*/ 790575 h 985838"/>
                  <a:gd name="connsiteX236" fmla="*/ 52388 w 1409959"/>
                  <a:gd name="connsiteY236" fmla="*/ 795338 h 985838"/>
                  <a:gd name="connsiteX237" fmla="*/ 92869 w 1409959"/>
                  <a:gd name="connsiteY237" fmla="*/ 797719 h 985838"/>
                  <a:gd name="connsiteX238" fmla="*/ 104775 w 1409959"/>
                  <a:gd name="connsiteY238" fmla="*/ 800100 h 985838"/>
                  <a:gd name="connsiteX239" fmla="*/ 126206 w 1409959"/>
                  <a:gd name="connsiteY239" fmla="*/ 804863 h 985838"/>
                  <a:gd name="connsiteX240" fmla="*/ 133350 w 1409959"/>
                  <a:gd name="connsiteY240" fmla="*/ 809625 h 985838"/>
                  <a:gd name="connsiteX241" fmla="*/ 140494 w 1409959"/>
                  <a:gd name="connsiteY241" fmla="*/ 812006 h 985838"/>
                  <a:gd name="connsiteX242" fmla="*/ 145256 w 1409959"/>
                  <a:gd name="connsiteY242" fmla="*/ 826294 h 985838"/>
                  <a:gd name="connsiteX243" fmla="*/ 159544 w 1409959"/>
                  <a:gd name="connsiteY243" fmla="*/ 838200 h 985838"/>
                  <a:gd name="connsiteX244" fmla="*/ 173831 w 1409959"/>
                  <a:gd name="connsiteY244" fmla="*/ 847725 h 985838"/>
                  <a:gd name="connsiteX245" fmla="*/ 180975 w 1409959"/>
                  <a:gd name="connsiteY245" fmla="*/ 854869 h 985838"/>
                  <a:gd name="connsiteX246" fmla="*/ 195263 w 1409959"/>
                  <a:gd name="connsiteY246" fmla="*/ 859631 h 985838"/>
                  <a:gd name="connsiteX247" fmla="*/ 211931 w 1409959"/>
                  <a:gd name="connsiteY247" fmla="*/ 864394 h 985838"/>
                  <a:gd name="connsiteX248" fmla="*/ 226219 w 1409959"/>
                  <a:gd name="connsiteY248" fmla="*/ 869156 h 985838"/>
                  <a:gd name="connsiteX249" fmla="*/ 245269 w 1409959"/>
                  <a:gd name="connsiteY249" fmla="*/ 890588 h 985838"/>
                  <a:gd name="connsiteX250" fmla="*/ 259556 w 1409959"/>
                  <a:gd name="connsiteY250" fmla="*/ 892969 h 985838"/>
                  <a:gd name="connsiteX251" fmla="*/ 280988 w 1409959"/>
                  <a:gd name="connsiteY251" fmla="*/ 890588 h 985838"/>
                  <a:gd name="connsiteX252" fmla="*/ 295275 w 1409959"/>
                  <a:gd name="connsiteY252" fmla="*/ 888206 h 985838"/>
                  <a:gd name="connsiteX253" fmla="*/ 364331 w 1409959"/>
                  <a:gd name="connsiteY253" fmla="*/ 890588 h 985838"/>
                  <a:gd name="connsiteX254" fmla="*/ 383381 w 1409959"/>
                  <a:gd name="connsiteY254" fmla="*/ 895350 h 985838"/>
                  <a:gd name="connsiteX255" fmla="*/ 404813 w 1409959"/>
                  <a:gd name="connsiteY255" fmla="*/ 900113 h 985838"/>
                  <a:gd name="connsiteX256" fmla="*/ 411956 w 1409959"/>
                  <a:gd name="connsiteY256" fmla="*/ 904875 h 985838"/>
                  <a:gd name="connsiteX257" fmla="*/ 419100 w 1409959"/>
                  <a:gd name="connsiteY257" fmla="*/ 912019 h 985838"/>
                  <a:gd name="connsiteX258" fmla="*/ 464344 w 1409959"/>
                  <a:gd name="connsiteY258" fmla="*/ 921544 h 985838"/>
                  <a:gd name="connsiteX259" fmla="*/ 485775 w 1409959"/>
                  <a:gd name="connsiteY259" fmla="*/ 935831 h 985838"/>
                  <a:gd name="connsiteX260" fmla="*/ 492919 w 1409959"/>
                  <a:gd name="connsiteY260" fmla="*/ 940594 h 985838"/>
                  <a:gd name="connsiteX261" fmla="*/ 500063 w 1409959"/>
                  <a:gd name="connsiteY261" fmla="*/ 942975 h 985838"/>
                  <a:gd name="connsiteX262" fmla="*/ 507206 w 1409959"/>
                  <a:gd name="connsiteY262" fmla="*/ 947738 h 985838"/>
                  <a:gd name="connsiteX263" fmla="*/ 514350 w 1409959"/>
                  <a:gd name="connsiteY263" fmla="*/ 950119 h 985838"/>
                  <a:gd name="connsiteX264" fmla="*/ 538163 w 1409959"/>
                  <a:gd name="connsiteY264" fmla="*/ 954881 h 985838"/>
                  <a:gd name="connsiteX265" fmla="*/ 545306 w 1409959"/>
                  <a:gd name="connsiteY265" fmla="*/ 962025 h 985838"/>
                  <a:gd name="connsiteX266" fmla="*/ 554831 w 1409959"/>
                  <a:gd name="connsiteY266" fmla="*/ 976313 h 985838"/>
                  <a:gd name="connsiteX267" fmla="*/ 590550 w 1409959"/>
                  <a:gd name="connsiteY267" fmla="*/ 981075 h 985838"/>
                  <a:gd name="connsiteX268" fmla="*/ 607219 w 1409959"/>
                  <a:gd name="connsiteY268" fmla="*/ 985838 h 985838"/>
                  <a:gd name="connsiteX269" fmla="*/ 621506 w 1409959"/>
                  <a:gd name="connsiteY269" fmla="*/ 983456 h 985838"/>
                  <a:gd name="connsiteX270" fmla="*/ 623888 w 1409959"/>
                  <a:gd name="connsiteY270" fmla="*/ 973931 h 985838"/>
                  <a:gd name="connsiteX271" fmla="*/ 676275 w 1409959"/>
                  <a:gd name="connsiteY271" fmla="*/ 964406 h 985838"/>
                  <a:gd name="connsiteX272" fmla="*/ 733425 w 1409959"/>
                  <a:gd name="connsiteY272" fmla="*/ 959644 h 985838"/>
                  <a:gd name="connsiteX273" fmla="*/ 740569 w 1409959"/>
                  <a:gd name="connsiteY273" fmla="*/ 954881 h 985838"/>
                  <a:gd name="connsiteX274" fmla="*/ 754856 w 1409959"/>
                  <a:gd name="connsiteY274" fmla="*/ 940594 h 985838"/>
                  <a:gd name="connsiteX275" fmla="*/ 762000 w 1409959"/>
                  <a:gd name="connsiteY275" fmla="*/ 926306 h 985838"/>
                  <a:gd name="connsiteX276" fmla="*/ 773906 w 1409959"/>
                  <a:gd name="connsiteY276" fmla="*/ 923925 h 985838"/>
                  <a:gd name="connsiteX277" fmla="*/ 778669 w 1409959"/>
                  <a:gd name="connsiteY277" fmla="*/ 916781 h 985838"/>
                  <a:gd name="connsiteX278" fmla="*/ 781050 w 1409959"/>
                  <a:gd name="connsiteY278" fmla="*/ 909638 h 985838"/>
                  <a:gd name="connsiteX279" fmla="*/ 795338 w 1409959"/>
                  <a:gd name="connsiteY279" fmla="*/ 912019 h 985838"/>
                  <a:gd name="connsiteX280" fmla="*/ 785813 w 1409959"/>
                  <a:gd name="connsiteY280" fmla="*/ 914400 h 9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</a:cxnLst>
                <a:rect l="l" t="t" r="r" b="b"/>
                <a:pathLst>
                  <a:path w="1409959" h="985838">
                    <a:moveTo>
                      <a:pt x="785813" y="914400"/>
                    </a:moveTo>
                    <a:cubicBezTo>
                      <a:pt x="826623" y="908570"/>
                      <a:pt x="787470" y="915177"/>
                      <a:pt x="809625" y="909638"/>
                    </a:cubicBezTo>
                    <a:lnTo>
                      <a:pt x="828675" y="904875"/>
                    </a:lnTo>
                    <a:cubicBezTo>
                      <a:pt x="831056" y="902494"/>
                      <a:pt x="833663" y="900318"/>
                      <a:pt x="835819" y="897731"/>
                    </a:cubicBezTo>
                    <a:cubicBezTo>
                      <a:pt x="842724" y="889445"/>
                      <a:pt x="838372" y="889311"/>
                      <a:pt x="850106" y="883444"/>
                    </a:cubicBezTo>
                    <a:cubicBezTo>
                      <a:pt x="853033" y="881980"/>
                      <a:pt x="856456" y="881857"/>
                      <a:pt x="859631" y="881063"/>
                    </a:cubicBezTo>
                    <a:cubicBezTo>
                      <a:pt x="880652" y="867048"/>
                      <a:pt x="847046" y="888548"/>
                      <a:pt x="881063" y="871538"/>
                    </a:cubicBezTo>
                    <a:cubicBezTo>
                      <a:pt x="884238" y="869950"/>
                      <a:pt x="887117" y="867519"/>
                      <a:pt x="890588" y="866775"/>
                    </a:cubicBezTo>
                    <a:cubicBezTo>
                      <a:pt x="898388" y="865104"/>
                      <a:pt x="906463" y="865188"/>
                      <a:pt x="914400" y="864394"/>
                    </a:cubicBezTo>
                    <a:cubicBezTo>
                      <a:pt x="939596" y="858096"/>
                      <a:pt x="909925" y="866647"/>
                      <a:pt x="931069" y="857250"/>
                    </a:cubicBezTo>
                    <a:cubicBezTo>
                      <a:pt x="935656" y="855211"/>
                      <a:pt x="945356" y="852488"/>
                      <a:pt x="945356" y="852488"/>
                    </a:cubicBezTo>
                    <a:cubicBezTo>
                      <a:pt x="950119" y="849313"/>
                      <a:pt x="955597" y="847011"/>
                      <a:pt x="959644" y="842963"/>
                    </a:cubicBezTo>
                    <a:cubicBezTo>
                      <a:pt x="964406" y="838200"/>
                      <a:pt x="968327" y="832411"/>
                      <a:pt x="973931" y="828675"/>
                    </a:cubicBezTo>
                    <a:lnTo>
                      <a:pt x="988219" y="819150"/>
                    </a:lnTo>
                    <a:cubicBezTo>
                      <a:pt x="989806" y="816769"/>
                      <a:pt x="991701" y="814566"/>
                      <a:pt x="992981" y="812006"/>
                    </a:cubicBezTo>
                    <a:cubicBezTo>
                      <a:pt x="994104" y="809761"/>
                      <a:pt x="993588" y="806638"/>
                      <a:pt x="995363" y="804863"/>
                    </a:cubicBezTo>
                    <a:cubicBezTo>
                      <a:pt x="1010375" y="789851"/>
                      <a:pt x="1004818" y="798944"/>
                      <a:pt x="1016794" y="792956"/>
                    </a:cubicBezTo>
                    <a:cubicBezTo>
                      <a:pt x="1035254" y="783726"/>
                      <a:pt x="1013131" y="791796"/>
                      <a:pt x="1031081" y="785813"/>
                    </a:cubicBezTo>
                    <a:lnTo>
                      <a:pt x="1045369" y="776288"/>
                    </a:lnTo>
                    <a:lnTo>
                      <a:pt x="1052513" y="771525"/>
                    </a:lnTo>
                    <a:cubicBezTo>
                      <a:pt x="1053307" y="769144"/>
                      <a:pt x="1054894" y="766891"/>
                      <a:pt x="1054894" y="764381"/>
                    </a:cubicBezTo>
                    <a:cubicBezTo>
                      <a:pt x="1054894" y="756740"/>
                      <a:pt x="1048009" y="753504"/>
                      <a:pt x="1057275" y="747713"/>
                    </a:cubicBezTo>
                    <a:cubicBezTo>
                      <a:pt x="1061532" y="745052"/>
                      <a:pt x="1066800" y="744538"/>
                      <a:pt x="1071563" y="742950"/>
                    </a:cubicBezTo>
                    <a:lnTo>
                      <a:pt x="1078706" y="740569"/>
                    </a:lnTo>
                    <a:cubicBezTo>
                      <a:pt x="1081087" y="738188"/>
                      <a:pt x="1083263" y="735581"/>
                      <a:pt x="1085850" y="733425"/>
                    </a:cubicBezTo>
                    <a:cubicBezTo>
                      <a:pt x="1088049" y="731593"/>
                      <a:pt x="1091206" y="730898"/>
                      <a:pt x="1092994" y="728663"/>
                    </a:cubicBezTo>
                    <a:cubicBezTo>
                      <a:pt x="1106142" y="712229"/>
                      <a:pt x="1082042" y="730408"/>
                      <a:pt x="1102519" y="716756"/>
                    </a:cubicBezTo>
                    <a:cubicBezTo>
                      <a:pt x="1118863" y="718391"/>
                      <a:pt x="1125257" y="713955"/>
                      <a:pt x="1133475" y="726281"/>
                    </a:cubicBezTo>
                    <a:cubicBezTo>
                      <a:pt x="1134867" y="728370"/>
                      <a:pt x="1135062" y="731044"/>
                      <a:pt x="1135856" y="733425"/>
                    </a:cubicBezTo>
                    <a:cubicBezTo>
                      <a:pt x="1134269" y="736600"/>
                      <a:pt x="1131838" y="739479"/>
                      <a:pt x="1131094" y="742950"/>
                    </a:cubicBezTo>
                    <a:cubicBezTo>
                      <a:pt x="1129423" y="750750"/>
                      <a:pt x="1131439" y="759266"/>
                      <a:pt x="1128713" y="766763"/>
                    </a:cubicBezTo>
                    <a:cubicBezTo>
                      <a:pt x="1127855" y="769122"/>
                      <a:pt x="1124004" y="768535"/>
                      <a:pt x="1121569" y="769144"/>
                    </a:cubicBezTo>
                    <a:cubicBezTo>
                      <a:pt x="1117643" y="770126"/>
                      <a:pt x="1113632" y="770731"/>
                      <a:pt x="1109663" y="771525"/>
                    </a:cubicBezTo>
                    <a:cubicBezTo>
                      <a:pt x="1111250" y="769144"/>
                      <a:pt x="1112226" y="766213"/>
                      <a:pt x="1114425" y="764381"/>
                    </a:cubicBezTo>
                    <a:cubicBezTo>
                      <a:pt x="1123511" y="756809"/>
                      <a:pt x="1137439" y="758270"/>
                      <a:pt x="1147763" y="757238"/>
                    </a:cubicBezTo>
                    <a:cubicBezTo>
                      <a:pt x="1148557" y="754857"/>
                      <a:pt x="1149454" y="752508"/>
                      <a:pt x="1150144" y="750094"/>
                    </a:cubicBezTo>
                    <a:cubicBezTo>
                      <a:pt x="1151043" y="746947"/>
                      <a:pt x="1150710" y="743292"/>
                      <a:pt x="1152525" y="740569"/>
                    </a:cubicBezTo>
                    <a:cubicBezTo>
                      <a:pt x="1154113" y="738188"/>
                      <a:pt x="1157288" y="737394"/>
                      <a:pt x="1159669" y="735806"/>
                    </a:cubicBezTo>
                    <a:lnTo>
                      <a:pt x="1176338" y="738188"/>
                    </a:lnTo>
                    <a:cubicBezTo>
                      <a:pt x="1178927" y="741208"/>
                      <a:pt x="1173408" y="756809"/>
                      <a:pt x="1169194" y="759619"/>
                    </a:cubicBezTo>
                    <a:cubicBezTo>
                      <a:pt x="1166471" y="761434"/>
                      <a:pt x="1162844" y="761206"/>
                      <a:pt x="1159669" y="762000"/>
                    </a:cubicBezTo>
                    <a:cubicBezTo>
                      <a:pt x="1158875" y="765175"/>
                      <a:pt x="1155604" y="768719"/>
                      <a:pt x="1157288" y="771525"/>
                    </a:cubicBezTo>
                    <a:cubicBezTo>
                      <a:pt x="1158972" y="774331"/>
                      <a:pt x="1163666" y="773007"/>
                      <a:pt x="1166813" y="773906"/>
                    </a:cubicBezTo>
                    <a:cubicBezTo>
                      <a:pt x="1185987" y="779385"/>
                      <a:pt x="1156473" y="772978"/>
                      <a:pt x="1190625" y="778669"/>
                    </a:cubicBezTo>
                    <a:cubicBezTo>
                      <a:pt x="1194617" y="779334"/>
                      <a:pt x="1198605" y="780068"/>
                      <a:pt x="1202531" y="781050"/>
                    </a:cubicBezTo>
                    <a:cubicBezTo>
                      <a:pt x="1204966" y="781659"/>
                      <a:pt x="1207181" y="783143"/>
                      <a:pt x="1209675" y="783431"/>
                    </a:cubicBezTo>
                    <a:cubicBezTo>
                      <a:pt x="1227879" y="785532"/>
                      <a:pt x="1264444" y="788194"/>
                      <a:pt x="1264444" y="788194"/>
                    </a:cubicBezTo>
                    <a:cubicBezTo>
                      <a:pt x="1267457" y="788797"/>
                      <a:pt x="1279552" y="790704"/>
                      <a:pt x="1283494" y="792956"/>
                    </a:cubicBezTo>
                    <a:cubicBezTo>
                      <a:pt x="1286940" y="794925"/>
                      <a:pt x="1289392" y="798488"/>
                      <a:pt x="1293019" y="800100"/>
                    </a:cubicBezTo>
                    <a:cubicBezTo>
                      <a:pt x="1296717" y="801744"/>
                      <a:pt x="1300974" y="801603"/>
                      <a:pt x="1304925" y="802481"/>
                    </a:cubicBezTo>
                    <a:cubicBezTo>
                      <a:pt x="1308120" y="803191"/>
                      <a:pt x="1311255" y="804153"/>
                      <a:pt x="1314450" y="804863"/>
                    </a:cubicBezTo>
                    <a:cubicBezTo>
                      <a:pt x="1331698" y="808696"/>
                      <a:pt x="1320730" y="805369"/>
                      <a:pt x="1333500" y="809625"/>
                    </a:cubicBezTo>
                    <a:cubicBezTo>
                      <a:pt x="1338263" y="812800"/>
                      <a:pt x="1342358" y="817340"/>
                      <a:pt x="1347788" y="819150"/>
                    </a:cubicBezTo>
                    <a:lnTo>
                      <a:pt x="1362075" y="823913"/>
                    </a:lnTo>
                    <a:cubicBezTo>
                      <a:pt x="1368340" y="821824"/>
                      <a:pt x="1375021" y="822235"/>
                      <a:pt x="1366838" y="812006"/>
                    </a:cubicBezTo>
                    <a:cubicBezTo>
                      <a:pt x="1365270" y="810046"/>
                      <a:pt x="1362164" y="810074"/>
                      <a:pt x="1359694" y="809625"/>
                    </a:cubicBezTo>
                    <a:cubicBezTo>
                      <a:pt x="1353398" y="808480"/>
                      <a:pt x="1346994" y="808038"/>
                      <a:pt x="1340644" y="807244"/>
                    </a:cubicBezTo>
                    <a:cubicBezTo>
                      <a:pt x="1333622" y="802563"/>
                      <a:pt x="1332083" y="802211"/>
                      <a:pt x="1326356" y="795338"/>
                    </a:cubicBezTo>
                    <a:cubicBezTo>
                      <a:pt x="1324524" y="793139"/>
                      <a:pt x="1323181" y="790575"/>
                      <a:pt x="1321594" y="788194"/>
                    </a:cubicBezTo>
                    <a:cubicBezTo>
                      <a:pt x="1322388" y="782638"/>
                      <a:pt x="1321249" y="776431"/>
                      <a:pt x="1323975" y="771525"/>
                    </a:cubicBezTo>
                    <a:cubicBezTo>
                      <a:pt x="1327109" y="765884"/>
                      <a:pt x="1348030" y="764687"/>
                      <a:pt x="1350169" y="764381"/>
                    </a:cubicBezTo>
                    <a:cubicBezTo>
                      <a:pt x="1349375" y="762000"/>
                      <a:pt x="1348910" y="759483"/>
                      <a:pt x="1347788" y="757238"/>
                    </a:cubicBezTo>
                    <a:cubicBezTo>
                      <a:pt x="1346508" y="754678"/>
                      <a:pt x="1344152" y="752725"/>
                      <a:pt x="1343025" y="750094"/>
                    </a:cubicBezTo>
                    <a:cubicBezTo>
                      <a:pt x="1341736" y="747086"/>
                      <a:pt x="1341438" y="743744"/>
                      <a:pt x="1340644" y="740569"/>
                    </a:cubicBezTo>
                    <a:cubicBezTo>
                      <a:pt x="1340230" y="730634"/>
                      <a:pt x="1334071" y="691235"/>
                      <a:pt x="1340644" y="671513"/>
                    </a:cubicBezTo>
                    <a:cubicBezTo>
                      <a:pt x="1341766" y="668145"/>
                      <a:pt x="1343134" y="664715"/>
                      <a:pt x="1345406" y="661988"/>
                    </a:cubicBezTo>
                    <a:cubicBezTo>
                      <a:pt x="1347238" y="659789"/>
                      <a:pt x="1350169" y="658813"/>
                      <a:pt x="1352550" y="657225"/>
                    </a:cubicBezTo>
                    <a:cubicBezTo>
                      <a:pt x="1353997" y="645645"/>
                      <a:pt x="1354583" y="637186"/>
                      <a:pt x="1357313" y="626269"/>
                    </a:cubicBezTo>
                    <a:cubicBezTo>
                      <a:pt x="1357922" y="623834"/>
                      <a:pt x="1358126" y="621085"/>
                      <a:pt x="1359694" y="619125"/>
                    </a:cubicBezTo>
                    <a:cubicBezTo>
                      <a:pt x="1361482" y="616890"/>
                      <a:pt x="1364457" y="615950"/>
                      <a:pt x="1366838" y="614363"/>
                    </a:cubicBezTo>
                    <a:cubicBezTo>
                      <a:pt x="1368425" y="611982"/>
                      <a:pt x="1369576" y="609243"/>
                      <a:pt x="1371600" y="607219"/>
                    </a:cubicBezTo>
                    <a:cubicBezTo>
                      <a:pt x="1373624" y="605195"/>
                      <a:pt x="1377958" y="605208"/>
                      <a:pt x="1378744" y="602456"/>
                    </a:cubicBezTo>
                    <a:cubicBezTo>
                      <a:pt x="1381370" y="593266"/>
                      <a:pt x="1379862" y="583355"/>
                      <a:pt x="1381125" y="573881"/>
                    </a:cubicBezTo>
                    <a:cubicBezTo>
                      <a:pt x="1381457" y="571393"/>
                      <a:pt x="1382287" y="568932"/>
                      <a:pt x="1383506" y="566738"/>
                    </a:cubicBezTo>
                    <a:cubicBezTo>
                      <a:pt x="1386286" y="561734"/>
                      <a:pt x="1393031" y="552450"/>
                      <a:pt x="1393031" y="552450"/>
                    </a:cubicBezTo>
                    <a:cubicBezTo>
                      <a:pt x="1400307" y="516082"/>
                      <a:pt x="1389158" y="573317"/>
                      <a:pt x="1397794" y="521494"/>
                    </a:cubicBezTo>
                    <a:cubicBezTo>
                      <a:pt x="1398332" y="518266"/>
                      <a:pt x="1398711" y="514896"/>
                      <a:pt x="1400175" y="511969"/>
                    </a:cubicBezTo>
                    <a:cubicBezTo>
                      <a:pt x="1401950" y="508419"/>
                      <a:pt x="1404938" y="505619"/>
                      <a:pt x="1407319" y="502444"/>
                    </a:cubicBezTo>
                    <a:cubicBezTo>
                      <a:pt x="1409039" y="493844"/>
                      <a:pt x="1412284" y="484938"/>
                      <a:pt x="1407319" y="476250"/>
                    </a:cubicBezTo>
                    <a:cubicBezTo>
                      <a:pt x="1406074" y="474071"/>
                      <a:pt x="1402556" y="474663"/>
                      <a:pt x="1400175" y="473869"/>
                    </a:cubicBezTo>
                    <a:lnTo>
                      <a:pt x="1176338" y="478631"/>
                    </a:lnTo>
                    <a:cubicBezTo>
                      <a:pt x="1147752" y="478631"/>
                      <a:pt x="1119188" y="477044"/>
                      <a:pt x="1090613" y="476250"/>
                    </a:cubicBezTo>
                    <a:cubicBezTo>
                      <a:pt x="1089025" y="468313"/>
                      <a:pt x="1086471" y="460509"/>
                      <a:pt x="1085850" y="452438"/>
                    </a:cubicBezTo>
                    <a:cubicBezTo>
                      <a:pt x="1085056" y="442119"/>
                      <a:pt x="1086742" y="431299"/>
                      <a:pt x="1083469" y="421481"/>
                    </a:cubicBezTo>
                    <a:cubicBezTo>
                      <a:pt x="1082347" y="418113"/>
                      <a:pt x="1077440" y="417336"/>
                      <a:pt x="1073944" y="416719"/>
                    </a:cubicBezTo>
                    <a:cubicBezTo>
                      <a:pt x="1063752" y="414921"/>
                      <a:pt x="1053307" y="415132"/>
                      <a:pt x="1042988" y="414338"/>
                    </a:cubicBezTo>
                    <a:cubicBezTo>
                      <a:pt x="1028880" y="403757"/>
                      <a:pt x="1036770" y="409399"/>
                      <a:pt x="1019175" y="397669"/>
                    </a:cubicBezTo>
                    <a:lnTo>
                      <a:pt x="1012031" y="392906"/>
                    </a:lnTo>
                    <a:lnTo>
                      <a:pt x="1002506" y="378619"/>
                    </a:lnTo>
                    <a:lnTo>
                      <a:pt x="997744" y="371475"/>
                    </a:lnTo>
                    <a:cubicBezTo>
                      <a:pt x="996950" y="368300"/>
                      <a:pt x="996652" y="364958"/>
                      <a:pt x="995363" y="361950"/>
                    </a:cubicBezTo>
                    <a:cubicBezTo>
                      <a:pt x="994236" y="359319"/>
                      <a:pt x="991880" y="357366"/>
                      <a:pt x="990600" y="354806"/>
                    </a:cubicBezTo>
                    <a:cubicBezTo>
                      <a:pt x="989478" y="352561"/>
                      <a:pt x="989013" y="350044"/>
                      <a:pt x="988219" y="347663"/>
                    </a:cubicBezTo>
                    <a:cubicBezTo>
                      <a:pt x="989013" y="338932"/>
                      <a:pt x="988763" y="330042"/>
                      <a:pt x="990600" y="321469"/>
                    </a:cubicBezTo>
                    <a:cubicBezTo>
                      <a:pt x="991200" y="318670"/>
                      <a:pt x="995008" y="317165"/>
                      <a:pt x="995363" y="314325"/>
                    </a:cubicBezTo>
                    <a:cubicBezTo>
                      <a:pt x="996834" y="302556"/>
                      <a:pt x="993227" y="302583"/>
                      <a:pt x="985838" y="297656"/>
                    </a:cubicBezTo>
                    <a:cubicBezTo>
                      <a:pt x="984250" y="300037"/>
                      <a:pt x="982907" y="302601"/>
                      <a:pt x="981075" y="304800"/>
                    </a:cubicBezTo>
                    <a:cubicBezTo>
                      <a:pt x="977896" y="308614"/>
                      <a:pt x="971644" y="314625"/>
                      <a:pt x="966788" y="316706"/>
                    </a:cubicBezTo>
                    <a:cubicBezTo>
                      <a:pt x="963840" y="317970"/>
                      <a:pt x="947482" y="321044"/>
                      <a:pt x="945356" y="321469"/>
                    </a:cubicBezTo>
                    <a:cubicBezTo>
                      <a:pt x="942975" y="323056"/>
                      <a:pt x="940236" y="324208"/>
                      <a:pt x="938213" y="326231"/>
                    </a:cubicBezTo>
                    <a:cubicBezTo>
                      <a:pt x="936189" y="328255"/>
                      <a:pt x="935649" y="331543"/>
                      <a:pt x="933450" y="333375"/>
                    </a:cubicBezTo>
                    <a:cubicBezTo>
                      <a:pt x="930723" y="335648"/>
                      <a:pt x="927100" y="336550"/>
                      <a:pt x="923925" y="338138"/>
                    </a:cubicBezTo>
                    <a:cubicBezTo>
                      <a:pt x="919872" y="350296"/>
                      <a:pt x="924809" y="342181"/>
                      <a:pt x="912019" y="347663"/>
                    </a:cubicBezTo>
                    <a:cubicBezTo>
                      <a:pt x="909389" y="348790"/>
                      <a:pt x="907435" y="351145"/>
                      <a:pt x="904875" y="352425"/>
                    </a:cubicBezTo>
                    <a:cubicBezTo>
                      <a:pt x="898698" y="355513"/>
                      <a:pt x="889538" y="355969"/>
                      <a:pt x="883444" y="357188"/>
                    </a:cubicBezTo>
                    <a:cubicBezTo>
                      <a:pt x="857238" y="362430"/>
                      <a:pt x="897645" y="356604"/>
                      <a:pt x="854869" y="361950"/>
                    </a:cubicBezTo>
                    <a:cubicBezTo>
                      <a:pt x="850292" y="361623"/>
                      <a:pt x="822679" y="365170"/>
                      <a:pt x="814388" y="354806"/>
                    </a:cubicBezTo>
                    <a:cubicBezTo>
                      <a:pt x="812820" y="352846"/>
                      <a:pt x="813398" y="349751"/>
                      <a:pt x="812006" y="347663"/>
                    </a:cubicBezTo>
                    <a:cubicBezTo>
                      <a:pt x="810138" y="344861"/>
                      <a:pt x="806930" y="343177"/>
                      <a:pt x="804863" y="340519"/>
                    </a:cubicBezTo>
                    <a:cubicBezTo>
                      <a:pt x="801349" y="336001"/>
                      <a:pt x="795338" y="326231"/>
                      <a:pt x="795338" y="326231"/>
                    </a:cubicBezTo>
                    <a:lnTo>
                      <a:pt x="790575" y="307181"/>
                    </a:lnTo>
                    <a:cubicBezTo>
                      <a:pt x="789781" y="304006"/>
                      <a:pt x="790010" y="300379"/>
                      <a:pt x="788194" y="297656"/>
                    </a:cubicBezTo>
                    <a:lnTo>
                      <a:pt x="783431" y="290513"/>
                    </a:lnTo>
                    <a:cubicBezTo>
                      <a:pt x="784225" y="284163"/>
                      <a:pt x="784668" y="277759"/>
                      <a:pt x="785813" y="271463"/>
                    </a:cubicBezTo>
                    <a:cubicBezTo>
                      <a:pt x="787523" y="262057"/>
                      <a:pt x="788598" y="265891"/>
                      <a:pt x="792956" y="257175"/>
                    </a:cubicBezTo>
                    <a:cubicBezTo>
                      <a:pt x="794079" y="254930"/>
                      <a:pt x="794215" y="252276"/>
                      <a:pt x="795338" y="250031"/>
                    </a:cubicBezTo>
                    <a:cubicBezTo>
                      <a:pt x="798653" y="243400"/>
                      <a:pt x="801977" y="241011"/>
                      <a:pt x="807244" y="235744"/>
                    </a:cubicBezTo>
                    <a:cubicBezTo>
                      <a:pt x="815906" y="218418"/>
                      <a:pt x="814401" y="225513"/>
                      <a:pt x="809625" y="195263"/>
                    </a:cubicBezTo>
                    <a:cubicBezTo>
                      <a:pt x="808842" y="190304"/>
                      <a:pt x="808413" y="184525"/>
                      <a:pt x="804863" y="180975"/>
                    </a:cubicBezTo>
                    <a:cubicBezTo>
                      <a:pt x="800100" y="176213"/>
                      <a:pt x="796599" y="169700"/>
                      <a:pt x="790575" y="166688"/>
                    </a:cubicBezTo>
                    <a:cubicBezTo>
                      <a:pt x="787400" y="165100"/>
                      <a:pt x="784374" y="163171"/>
                      <a:pt x="781050" y="161925"/>
                    </a:cubicBezTo>
                    <a:cubicBezTo>
                      <a:pt x="777986" y="160776"/>
                      <a:pt x="774672" y="160443"/>
                      <a:pt x="771525" y="159544"/>
                    </a:cubicBezTo>
                    <a:cubicBezTo>
                      <a:pt x="769111" y="158854"/>
                      <a:pt x="766886" y="157320"/>
                      <a:pt x="764381" y="157163"/>
                    </a:cubicBezTo>
                    <a:cubicBezTo>
                      <a:pt x="741394" y="155726"/>
                      <a:pt x="718344" y="155575"/>
                      <a:pt x="695325" y="154781"/>
                    </a:cubicBezTo>
                    <a:cubicBezTo>
                      <a:pt x="692150" y="153987"/>
                      <a:pt x="688642" y="154024"/>
                      <a:pt x="685800" y="152400"/>
                    </a:cubicBezTo>
                    <a:cubicBezTo>
                      <a:pt x="682876" y="150729"/>
                      <a:pt x="681243" y="147412"/>
                      <a:pt x="678656" y="145256"/>
                    </a:cubicBezTo>
                    <a:cubicBezTo>
                      <a:pt x="676458" y="143424"/>
                      <a:pt x="673894" y="142081"/>
                      <a:pt x="671513" y="140494"/>
                    </a:cubicBezTo>
                    <a:cubicBezTo>
                      <a:pt x="670719" y="136525"/>
                      <a:pt x="669796" y="132580"/>
                      <a:pt x="669131" y="128588"/>
                    </a:cubicBezTo>
                    <a:cubicBezTo>
                      <a:pt x="668208" y="123052"/>
                      <a:pt x="669476" y="116825"/>
                      <a:pt x="666750" y="111919"/>
                    </a:cubicBezTo>
                    <a:cubicBezTo>
                      <a:pt x="665026" y="108816"/>
                      <a:pt x="660114" y="109219"/>
                      <a:pt x="657225" y="107156"/>
                    </a:cubicBezTo>
                    <a:cubicBezTo>
                      <a:pt x="654485" y="105199"/>
                      <a:pt x="652237" y="102600"/>
                      <a:pt x="650081" y="100013"/>
                    </a:cubicBezTo>
                    <a:cubicBezTo>
                      <a:pt x="634488" y="81302"/>
                      <a:pt x="654503" y="103898"/>
                      <a:pt x="642938" y="85725"/>
                    </a:cubicBezTo>
                    <a:cubicBezTo>
                      <a:pt x="638676" y="79028"/>
                      <a:pt x="633053" y="73280"/>
                      <a:pt x="628650" y="66675"/>
                    </a:cubicBezTo>
                    <a:cubicBezTo>
                      <a:pt x="627063" y="64294"/>
                      <a:pt x="625912" y="61555"/>
                      <a:pt x="623888" y="59531"/>
                    </a:cubicBezTo>
                    <a:cubicBezTo>
                      <a:pt x="621864" y="57507"/>
                      <a:pt x="618883" y="56670"/>
                      <a:pt x="616744" y="54769"/>
                    </a:cubicBezTo>
                    <a:cubicBezTo>
                      <a:pt x="611710" y="50294"/>
                      <a:pt x="606192" y="46085"/>
                      <a:pt x="602456" y="40481"/>
                    </a:cubicBezTo>
                    <a:cubicBezTo>
                      <a:pt x="600869" y="38100"/>
                      <a:pt x="599929" y="35126"/>
                      <a:pt x="597694" y="33338"/>
                    </a:cubicBezTo>
                    <a:cubicBezTo>
                      <a:pt x="595734" y="31770"/>
                      <a:pt x="592931" y="31750"/>
                      <a:pt x="590550" y="30956"/>
                    </a:cubicBezTo>
                    <a:cubicBezTo>
                      <a:pt x="585287" y="25693"/>
                      <a:pt x="582890" y="22364"/>
                      <a:pt x="576263" y="19050"/>
                    </a:cubicBezTo>
                    <a:cubicBezTo>
                      <a:pt x="574018" y="17927"/>
                      <a:pt x="571500" y="17463"/>
                      <a:pt x="569119" y="16669"/>
                    </a:cubicBezTo>
                    <a:cubicBezTo>
                      <a:pt x="566738" y="15081"/>
                      <a:pt x="564174" y="13738"/>
                      <a:pt x="561975" y="11906"/>
                    </a:cubicBezTo>
                    <a:cubicBezTo>
                      <a:pt x="559388" y="9750"/>
                      <a:pt x="557775" y="6398"/>
                      <a:pt x="554831" y="4763"/>
                    </a:cubicBezTo>
                    <a:cubicBezTo>
                      <a:pt x="550443" y="2325"/>
                      <a:pt x="540544" y="0"/>
                      <a:pt x="540544" y="0"/>
                    </a:cubicBezTo>
                    <a:cubicBezTo>
                      <a:pt x="526256" y="4762"/>
                      <a:pt x="531802" y="333"/>
                      <a:pt x="535781" y="26194"/>
                    </a:cubicBezTo>
                    <a:cubicBezTo>
                      <a:pt x="536163" y="28675"/>
                      <a:pt x="536120" y="31879"/>
                      <a:pt x="538163" y="33338"/>
                    </a:cubicBezTo>
                    <a:cubicBezTo>
                      <a:pt x="542248" y="36256"/>
                      <a:pt x="552450" y="38100"/>
                      <a:pt x="552450" y="38100"/>
                    </a:cubicBezTo>
                    <a:cubicBezTo>
                      <a:pt x="555631" y="42871"/>
                      <a:pt x="560404" y="48294"/>
                      <a:pt x="559594" y="54769"/>
                    </a:cubicBezTo>
                    <a:cubicBezTo>
                      <a:pt x="559154" y="58291"/>
                      <a:pt x="556657" y="61250"/>
                      <a:pt x="554831" y="64294"/>
                    </a:cubicBezTo>
                    <a:cubicBezTo>
                      <a:pt x="551886" y="69202"/>
                      <a:pt x="545306" y="78581"/>
                      <a:pt x="545306" y="78581"/>
                    </a:cubicBezTo>
                    <a:cubicBezTo>
                      <a:pt x="539323" y="96531"/>
                      <a:pt x="547392" y="74411"/>
                      <a:pt x="538163" y="92869"/>
                    </a:cubicBezTo>
                    <a:cubicBezTo>
                      <a:pt x="537040" y="95114"/>
                      <a:pt x="537000" y="97819"/>
                      <a:pt x="535781" y="100013"/>
                    </a:cubicBezTo>
                    <a:cubicBezTo>
                      <a:pt x="533001" y="105016"/>
                      <a:pt x="529431" y="109538"/>
                      <a:pt x="526256" y="114300"/>
                    </a:cubicBezTo>
                    <a:lnTo>
                      <a:pt x="521494" y="121444"/>
                    </a:lnTo>
                    <a:lnTo>
                      <a:pt x="516731" y="128588"/>
                    </a:lnTo>
                    <a:cubicBezTo>
                      <a:pt x="515144" y="130969"/>
                      <a:pt x="514684" y="134826"/>
                      <a:pt x="511969" y="135731"/>
                    </a:cubicBezTo>
                    <a:cubicBezTo>
                      <a:pt x="485908" y="144420"/>
                      <a:pt x="525386" y="130562"/>
                      <a:pt x="497681" y="142875"/>
                    </a:cubicBezTo>
                    <a:cubicBezTo>
                      <a:pt x="472177" y="154210"/>
                      <a:pt x="492418" y="141623"/>
                      <a:pt x="476250" y="152400"/>
                    </a:cubicBezTo>
                    <a:cubicBezTo>
                      <a:pt x="475456" y="156369"/>
                      <a:pt x="474779" y="160362"/>
                      <a:pt x="473869" y="164306"/>
                    </a:cubicBezTo>
                    <a:cubicBezTo>
                      <a:pt x="470635" y="178321"/>
                      <a:pt x="473580" y="183140"/>
                      <a:pt x="461963" y="188119"/>
                    </a:cubicBezTo>
                    <a:cubicBezTo>
                      <a:pt x="458955" y="189408"/>
                      <a:pt x="455613" y="189706"/>
                      <a:pt x="452438" y="190500"/>
                    </a:cubicBezTo>
                    <a:cubicBezTo>
                      <a:pt x="442119" y="189706"/>
                      <a:pt x="431751" y="189403"/>
                      <a:pt x="421481" y="188119"/>
                    </a:cubicBezTo>
                    <a:cubicBezTo>
                      <a:pt x="418991" y="187808"/>
                      <a:pt x="416113" y="187513"/>
                      <a:pt x="414338" y="185738"/>
                    </a:cubicBezTo>
                    <a:cubicBezTo>
                      <a:pt x="411828" y="183228"/>
                      <a:pt x="411336" y="179295"/>
                      <a:pt x="409575" y="176213"/>
                    </a:cubicBezTo>
                    <a:cubicBezTo>
                      <a:pt x="408155" y="173728"/>
                      <a:pt x="406400" y="171450"/>
                      <a:pt x="404813" y="169069"/>
                    </a:cubicBezTo>
                    <a:cubicBezTo>
                      <a:pt x="402432" y="170656"/>
                      <a:pt x="399868" y="171999"/>
                      <a:pt x="397669" y="173831"/>
                    </a:cubicBezTo>
                    <a:cubicBezTo>
                      <a:pt x="395082" y="175987"/>
                      <a:pt x="393779" y="180107"/>
                      <a:pt x="390525" y="180975"/>
                    </a:cubicBezTo>
                    <a:cubicBezTo>
                      <a:pt x="381290" y="183438"/>
                      <a:pt x="371475" y="182562"/>
                      <a:pt x="361950" y="183356"/>
                    </a:cubicBezTo>
                    <a:cubicBezTo>
                      <a:pt x="344615" y="209363"/>
                      <a:pt x="370185" y="169267"/>
                      <a:pt x="354806" y="200025"/>
                    </a:cubicBezTo>
                    <a:cubicBezTo>
                      <a:pt x="353031" y="203575"/>
                      <a:pt x="349970" y="206321"/>
                      <a:pt x="347663" y="209550"/>
                    </a:cubicBezTo>
                    <a:cubicBezTo>
                      <a:pt x="345999" y="211879"/>
                      <a:pt x="344488" y="214313"/>
                      <a:pt x="342900" y="216694"/>
                    </a:cubicBezTo>
                    <a:cubicBezTo>
                      <a:pt x="342106" y="219869"/>
                      <a:pt x="341983" y="223292"/>
                      <a:pt x="340519" y="226219"/>
                    </a:cubicBezTo>
                    <a:cubicBezTo>
                      <a:pt x="337959" y="231338"/>
                      <a:pt x="330994" y="240506"/>
                      <a:pt x="330994" y="240506"/>
                    </a:cubicBezTo>
                    <a:cubicBezTo>
                      <a:pt x="330200" y="243681"/>
                      <a:pt x="331540" y="248567"/>
                      <a:pt x="328613" y="250031"/>
                    </a:cubicBezTo>
                    <a:cubicBezTo>
                      <a:pt x="324993" y="251841"/>
                      <a:pt x="320496" y="249071"/>
                      <a:pt x="316706" y="247650"/>
                    </a:cubicBezTo>
                    <a:cubicBezTo>
                      <a:pt x="314027" y="246645"/>
                      <a:pt x="311761" y="244720"/>
                      <a:pt x="309563" y="242888"/>
                    </a:cubicBezTo>
                    <a:cubicBezTo>
                      <a:pt x="302687" y="237158"/>
                      <a:pt x="302339" y="235624"/>
                      <a:pt x="297656" y="228600"/>
                    </a:cubicBezTo>
                    <a:cubicBezTo>
                      <a:pt x="296862" y="218281"/>
                      <a:pt x="297182" y="207816"/>
                      <a:pt x="295275" y="197644"/>
                    </a:cubicBezTo>
                    <a:cubicBezTo>
                      <a:pt x="294748" y="194831"/>
                      <a:pt x="291640" y="193130"/>
                      <a:pt x="290513" y="190500"/>
                    </a:cubicBezTo>
                    <a:cubicBezTo>
                      <a:pt x="289224" y="187492"/>
                      <a:pt x="289755" y="183817"/>
                      <a:pt x="288131" y="180975"/>
                    </a:cubicBezTo>
                    <a:cubicBezTo>
                      <a:pt x="283933" y="173629"/>
                      <a:pt x="280664" y="173723"/>
                      <a:pt x="273844" y="171450"/>
                    </a:cubicBezTo>
                    <a:cubicBezTo>
                      <a:pt x="266910" y="150646"/>
                      <a:pt x="277083" y="184294"/>
                      <a:pt x="273844" y="135731"/>
                    </a:cubicBezTo>
                    <a:cubicBezTo>
                      <a:pt x="273654" y="132876"/>
                      <a:pt x="270669" y="130969"/>
                      <a:pt x="269081" y="128588"/>
                    </a:cubicBezTo>
                    <a:cubicBezTo>
                      <a:pt x="262731" y="129382"/>
                      <a:pt x="256205" y="129285"/>
                      <a:pt x="250031" y="130969"/>
                    </a:cubicBezTo>
                    <a:cubicBezTo>
                      <a:pt x="239186" y="133927"/>
                      <a:pt x="245209" y="135821"/>
                      <a:pt x="240506" y="142875"/>
                    </a:cubicBezTo>
                    <a:cubicBezTo>
                      <a:pt x="238638" y="145677"/>
                      <a:pt x="235744" y="147638"/>
                      <a:pt x="233363" y="150019"/>
                    </a:cubicBezTo>
                    <a:cubicBezTo>
                      <a:pt x="232569" y="153194"/>
                      <a:pt x="231479" y="156309"/>
                      <a:pt x="230981" y="159544"/>
                    </a:cubicBezTo>
                    <a:cubicBezTo>
                      <a:pt x="229888" y="166648"/>
                      <a:pt x="230873" y="174156"/>
                      <a:pt x="228600" y="180975"/>
                    </a:cubicBezTo>
                    <a:cubicBezTo>
                      <a:pt x="227535" y="184170"/>
                      <a:pt x="223612" y="185532"/>
                      <a:pt x="221456" y="188119"/>
                    </a:cubicBezTo>
                    <a:cubicBezTo>
                      <a:pt x="219624" y="190318"/>
                      <a:pt x="218281" y="192882"/>
                      <a:pt x="216694" y="195263"/>
                    </a:cubicBezTo>
                    <a:cubicBezTo>
                      <a:pt x="218281" y="198438"/>
                      <a:pt x="219695" y="201706"/>
                      <a:pt x="221456" y="204788"/>
                    </a:cubicBezTo>
                    <a:cubicBezTo>
                      <a:pt x="222876" y="207273"/>
                      <a:pt x="225057" y="209316"/>
                      <a:pt x="226219" y="211931"/>
                    </a:cubicBezTo>
                    <a:cubicBezTo>
                      <a:pt x="228258" y="216519"/>
                      <a:pt x="230981" y="226219"/>
                      <a:pt x="230981" y="226219"/>
                    </a:cubicBezTo>
                    <a:cubicBezTo>
                      <a:pt x="230357" y="231210"/>
                      <a:pt x="231205" y="247502"/>
                      <a:pt x="223838" y="252413"/>
                    </a:cubicBezTo>
                    <a:cubicBezTo>
                      <a:pt x="221115" y="254228"/>
                      <a:pt x="217488" y="254000"/>
                      <a:pt x="214313" y="254794"/>
                    </a:cubicBezTo>
                    <a:cubicBezTo>
                      <a:pt x="203994" y="254000"/>
                      <a:pt x="193356" y="255080"/>
                      <a:pt x="183356" y="252413"/>
                    </a:cubicBezTo>
                    <a:cubicBezTo>
                      <a:pt x="180591" y="251676"/>
                      <a:pt x="181431" y="245647"/>
                      <a:pt x="178594" y="245269"/>
                    </a:cubicBezTo>
                    <a:cubicBezTo>
                      <a:pt x="156550" y="242330"/>
                      <a:pt x="134144" y="243682"/>
                      <a:pt x="111919" y="242888"/>
                    </a:cubicBezTo>
                    <a:cubicBezTo>
                      <a:pt x="109538" y="242094"/>
                      <a:pt x="107285" y="240506"/>
                      <a:pt x="104775" y="240506"/>
                    </a:cubicBezTo>
                    <a:cubicBezTo>
                      <a:pt x="67931" y="240506"/>
                      <a:pt x="78652" y="235355"/>
                      <a:pt x="73819" y="261938"/>
                    </a:cubicBezTo>
                    <a:cubicBezTo>
                      <a:pt x="73370" y="264407"/>
                      <a:pt x="73213" y="267306"/>
                      <a:pt x="71438" y="269081"/>
                    </a:cubicBezTo>
                    <a:cubicBezTo>
                      <a:pt x="69663" y="270856"/>
                      <a:pt x="66708" y="270773"/>
                      <a:pt x="64294" y="271463"/>
                    </a:cubicBezTo>
                    <a:cubicBezTo>
                      <a:pt x="43337" y="277451"/>
                      <a:pt x="64774" y="270509"/>
                      <a:pt x="47625" y="276225"/>
                    </a:cubicBezTo>
                    <a:cubicBezTo>
                      <a:pt x="46038" y="279400"/>
                      <a:pt x="44689" y="282706"/>
                      <a:pt x="42863" y="285750"/>
                    </a:cubicBezTo>
                    <a:cubicBezTo>
                      <a:pt x="39918" y="290658"/>
                      <a:pt x="33338" y="300038"/>
                      <a:pt x="33338" y="300038"/>
                    </a:cubicBezTo>
                    <a:cubicBezTo>
                      <a:pt x="35401" y="320667"/>
                      <a:pt x="37474" y="323597"/>
                      <a:pt x="33338" y="342900"/>
                    </a:cubicBezTo>
                    <a:cubicBezTo>
                      <a:pt x="32286" y="347809"/>
                      <a:pt x="28575" y="357188"/>
                      <a:pt x="28575" y="357188"/>
                    </a:cubicBezTo>
                    <a:cubicBezTo>
                      <a:pt x="33941" y="389384"/>
                      <a:pt x="27835" y="350155"/>
                      <a:pt x="33338" y="402431"/>
                    </a:cubicBezTo>
                    <a:cubicBezTo>
                      <a:pt x="33344" y="402486"/>
                      <a:pt x="37321" y="427261"/>
                      <a:pt x="38100" y="428625"/>
                    </a:cubicBezTo>
                    <a:cubicBezTo>
                      <a:pt x="40273" y="432428"/>
                      <a:pt x="48720" y="434547"/>
                      <a:pt x="52388" y="435769"/>
                    </a:cubicBezTo>
                    <a:cubicBezTo>
                      <a:pt x="53182" y="447675"/>
                      <a:pt x="52005" y="459880"/>
                      <a:pt x="54769" y="471488"/>
                    </a:cubicBezTo>
                    <a:cubicBezTo>
                      <a:pt x="56095" y="477056"/>
                      <a:pt x="61119" y="481013"/>
                      <a:pt x="64294" y="485775"/>
                    </a:cubicBezTo>
                    <a:cubicBezTo>
                      <a:pt x="74413" y="500954"/>
                      <a:pt x="66229" y="492448"/>
                      <a:pt x="97631" y="497681"/>
                    </a:cubicBezTo>
                    <a:cubicBezTo>
                      <a:pt x="98846" y="503755"/>
                      <a:pt x="102185" y="522112"/>
                      <a:pt x="104775" y="526256"/>
                    </a:cubicBezTo>
                    <a:cubicBezTo>
                      <a:pt x="106105" y="528385"/>
                      <a:pt x="109484" y="528029"/>
                      <a:pt x="111919" y="528638"/>
                    </a:cubicBezTo>
                    <a:lnTo>
                      <a:pt x="130969" y="533400"/>
                    </a:lnTo>
                    <a:cubicBezTo>
                      <a:pt x="140264" y="547345"/>
                      <a:pt x="133350" y="533532"/>
                      <a:pt x="133350" y="557213"/>
                    </a:cubicBezTo>
                    <a:cubicBezTo>
                      <a:pt x="133350" y="573458"/>
                      <a:pt x="134906" y="577727"/>
                      <a:pt x="138113" y="590550"/>
                    </a:cubicBezTo>
                    <a:cubicBezTo>
                      <a:pt x="137319" y="595313"/>
                      <a:pt x="137118" y="600213"/>
                      <a:pt x="135731" y="604838"/>
                    </a:cubicBezTo>
                    <a:cubicBezTo>
                      <a:pt x="134711" y="608238"/>
                      <a:pt x="131290" y="610828"/>
                      <a:pt x="130969" y="614363"/>
                    </a:cubicBezTo>
                    <a:cubicBezTo>
                      <a:pt x="130461" y="619952"/>
                      <a:pt x="132556" y="625475"/>
                      <a:pt x="133350" y="631031"/>
                    </a:cubicBezTo>
                    <a:cubicBezTo>
                      <a:pt x="130160" y="653365"/>
                      <a:pt x="134082" y="643032"/>
                      <a:pt x="121444" y="661988"/>
                    </a:cubicBezTo>
                    <a:lnTo>
                      <a:pt x="116681" y="669131"/>
                    </a:lnTo>
                    <a:cubicBezTo>
                      <a:pt x="115324" y="675915"/>
                      <a:pt x="115424" y="683276"/>
                      <a:pt x="109538" y="688181"/>
                    </a:cubicBezTo>
                    <a:cubicBezTo>
                      <a:pt x="102376" y="694150"/>
                      <a:pt x="88306" y="695258"/>
                      <a:pt x="80963" y="697706"/>
                    </a:cubicBezTo>
                    <a:cubicBezTo>
                      <a:pt x="70452" y="701211"/>
                      <a:pt x="76064" y="698965"/>
                      <a:pt x="64294" y="704850"/>
                    </a:cubicBezTo>
                    <a:cubicBezTo>
                      <a:pt x="40214" y="740971"/>
                      <a:pt x="66281" y="703894"/>
                      <a:pt x="47625" y="726281"/>
                    </a:cubicBezTo>
                    <a:cubicBezTo>
                      <a:pt x="45793" y="728480"/>
                      <a:pt x="44143" y="730865"/>
                      <a:pt x="42863" y="733425"/>
                    </a:cubicBezTo>
                    <a:cubicBezTo>
                      <a:pt x="41740" y="735670"/>
                      <a:pt x="42049" y="738609"/>
                      <a:pt x="40481" y="740569"/>
                    </a:cubicBezTo>
                    <a:cubicBezTo>
                      <a:pt x="38693" y="742804"/>
                      <a:pt x="35719" y="743744"/>
                      <a:pt x="33338" y="745331"/>
                    </a:cubicBezTo>
                    <a:cubicBezTo>
                      <a:pt x="32544" y="748506"/>
                      <a:pt x="33270" y="752542"/>
                      <a:pt x="30956" y="754856"/>
                    </a:cubicBezTo>
                    <a:cubicBezTo>
                      <a:pt x="28642" y="757170"/>
                      <a:pt x="24566" y="756298"/>
                      <a:pt x="21431" y="757238"/>
                    </a:cubicBezTo>
                    <a:cubicBezTo>
                      <a:pt x="16623" y="758681"/>
                      <a:pt x="11906" y="760413"/>
                      <a:pt x="7144" y="762000"/>
                    </a:cubicBezTo>
                    <a:lnTo>
                      <a:pt x="0" y="764381"/>
                    </a:lnTo>
                    <a:cubicBezTo>
                      <a:pt x="794" y="771525"/>
                      <a:pt x="-288" y="779139"/>
                      <a:pt x="2381" y="785813"/>
                    </a:cubicBezTo>
                    <a:cubicBezTo>
                      <a:pt x="3313" y="788144"/>
                      <a:pt x="7049" y="787781"/>
                      <a:pt x="9525" y="788194"/>
                    </a:cubicBezTo>
                    <a:cubicBezTo>
                      <a:pt x="16615" y="789376"/>
                      <a:pt x="23812" y="789781"/>
                      <a:pt x="30956" y="790575"/>
                    </a:cubicBezTo>
                    <a:cubicBezTo>
                      <a:pt x="36022" y="791841"/>
                      <a:pt x="47643" y="794907"/>
                      <a:pt x="52388" y="795338"/>
                    </a:cubicBezTo>
                    <a:cubicBezTo>
                      <a:pt x="65849" y="796562"/>
                      <a:pt x="79375" y="796925"/>
                      <a:pt x="92869" y="797719"/>
                    </a:cubicBezTo>
                    <a:cubicBezTo>
                      <a:pt x="96838" y="798513"/>
                      <a:pt x="100824" y="799222"/>
                      <a:pt x="104775" y="800100"/>
                    </a:cubicBezTo>
                    <a:cubicBezTo>
                      <a:pt x="135104" y="806839"/>
                      <a:pt x="90218" y="797663"/>
                      <a:pt x="126206" y="804863"/>
                    </a:cubicBezTo>
                    <a:cubicBezTo>
                      <a:pt x="128587" y="806450"/>
                      <a:pt x="130790" y="808345"/>
                      <a:pt x="133350" y="809625"/>
                    </a:cubicBezTo>
                    <a:cubicBezTo>
                      <a:pt x="135595" y="810747"/>
                      <a:pt x="139035" y="809963"/>
                      <a:pt x="140494" y="812006"/>
                    </a:cubicBezTo>
                    <a:cubicBezTo>
                      <a:pt x="143412" y="816091"/>
                      <a:pt x="141706" y="822744"/>
                      <a:pt x="145256" y="826294"/>
                    </a:cubicBezTo>
                    <a:cubicBezTo>
                      <a:pt x="166128" y="847166"/>
                      <a:pt x="139652" y="821624"/>
                      <a:pt x="159544" y="838200"/>
                    </a:cubicBezTo>
                    <a:cubicBezTo>
                      <a:pt x="171437" y="848110"/>
                      <a:pt x="161277" y="843540"/>
                      <a:pt x="173831" y="847725"/>
                    </a:cubicBezTo>
                    <a:cubicBezTo>
                      <a:pt x="176212" y="850106"/>
                      <a:pt x="178031" y="853234"/>
                      <a:pt x="180975" y="854869"/>
                    </a:cubicBezTo>
                    <a:cubicBezTo>
                      <a:pt x="185364" y="857307"/>
                      <a:pt x="190500" y="858043"/>
                      <a:pt x="195263" y="859631"/>
                    </a:cubicBezTo>
                    <a:cubicBezTo>
                      <a:pt x="219282" y="867638"/>
                      <a:pt x="182014" y="855420"/>
                      <a:pt x="211931" y="864394"/>
                    </a:cubicBezTo>
                    <a:cubicBezTo>
                      <a:pt x="216740" y="865836"/>
                      <a:pt x="226219" y="869156"/>
                      <a:pt x="226219" y="869156"/>
                    </a:cubicBezTo>
                    <a:cubicBezTo>
                      <a:pt x="230386" y="875407"/>
                      <a:pt x="239151" y="889568"/>
                      <a:pt x="245269" y="890588"/>
                    </a:cubicBezTo>
                    <a:lnTo>
                      <a:pt x="259556" y="892969"/>
                    </a:lnTo>
                    <a:cubicBezTo>
                      <a:pt x="266700" y="892175"/>
                      <a:pt x="273863" y="891538"/>
                      <a:pt x="280988" y="890588"/>
                    </a:cubicBezTo>
                    <a:cubicBezTo>
                      <a:pt x="285774" y="889950"/>
                      <a:pt x="290447" y="888206"/>
                      <a:pt x="295275" y="888206"/>
                    </a:cubicBezTo>
                    <a:cubicBezTo>
                      <a:pt x="318307" y="888206"/>
                      <a:pt x="341312" y="889794"/>
                      <a:pt x="364331" y="890588"/>
                    </a:cubicBezTo>
                    <a:cubicBezTo>
                      <a:pt x="370681" y="892175"/>
                      <a:pt x="376963" y="894067"/>
                      <a:pt x="383381" y="895350"/>
                    </a:cubicBezTo>
                    <a:cubicBezTo>
                      <a:pt x="398497" y="898373"/>
                      <a:pt x="391361" y="896749"/>
                      <a:pt x="404813" y="900113"/>
                    </a:cubicBezTo>
                    <a:cubicBezTo>
                      <a:pt x="407194" y="901700"/>
                      <a:pt x="409758" y="903043"/>
                      <a:pt x="411956" y="904875"/>
                    </a:cubicBezTo>
                    <a:cubicBezTo>
                      <a:pt x="414543" y="907031"/>
                      <a:pt x="416360" y="910062"/>
                      <a:pt x="419100" y="912019"/>
                    </a:cubicBezTo>
                    <a:cubicBezTo>
                      <a:pt x="431621" y="920963"/>
                      <a:pt x="450405" y="920277"/>
                      <a:pt x="464344" y="921544"/>
                    </a:cubicBezTo>
                    <a:lnTo>
                      <a:pt x="485775" y="935831"/>
                    </a:lnTo>
                    <a:cubicBezTo>
                      <a:pt x="488156" y="937419"/>
                      <a:pt x="490204" y="939689"/>
                      <a:pt x="492919" y="940594"/>
                    </a:cubicBezTo>
                    <a:lnTo>
                      <a:pt x="500063" y="942975"/>
                    </a:lnTo>
                    <a:cubicBezTo>
                      <a:pt x="502444" y="944563"/>
                      <a:pt x="504646" y="946458"/>
                      <a:pt x="507206" y="947738"/>
                    </a:cubicBezTo>
                    <a:cubicBezTo>
                      <a:pt x="509451" y="948861"/>
                      <a:pt x="511936" y="949429"/>
                      <a:pt x="514350" y="950119"/>
                    </a:cubicBezTo>
                    <a:cubicBezTo>
                      <a:pt x="524297" y="952961"/>
                      <a:pt x="526935" y="953010"/>
                      <a:pt x="538163" y="954881"/>
                    </a:cubicBezTo>
                    <a:cubicBezTo>
                      <a:pt x="540544" y="957262"/>
                      <a:pt x="543438" y="959223"/>
                      <a:pt x="545306" y="962025"/>
                    </a:cubicBezTo>
                    <a:cubicBezTo>
                      <a:pt x="549824" y="968803"/>
                      <a:pt x="544476" y="972171"/>
                      <a:pt x="554831" y="976313"/>
                    </a:cubicBezTo>
                    <a:cubicBezTo>
                      <a:pt x="556324" y="976910"/>
                      <a:pt x="590456" y="981063"/>
                      <a:pt x="590550" y="981075"/>
                    </a:cubicBezTo>
                    <a:cubicBezTo>
                      <a:pt x="593916" y="982197"/>
                      <a:pt x="604233" y="985838"/>
                      <a:pt x="607219" y="985838"/>
                    </a:cubicBezTo>
                    <a:cubicBezTo>
                      <a:pt x="612047" y="985838"/>
                      <a:pt x="616744" y="984250"/>
                      <a:pt x="621506" y="983456"/>
                    </a:cubicBezTo>
                    <a:cubicBezTo>
                      <a:pt x="622300" y="980281"/>
                      <a:pt x="622599" y="976939"/>
                      <a:pt x="623888" y="973931"/>
                    </a:cubicBezTo>
                    <a:cubicBezTo>
                      <a:pt x="632512" y="953811"/>
                      <a:pt x="653315" y="965554"/>
                      <a:pt x="676275" y="964406"/>
                    </a:cubicBezTo>
                    <a:cubicBezTo>
                      <a:pt x="708272" y="956408"/>
                      <a:pt x="648281" y="970750"/>
                      <a:pt x="733425" y="959644"/>
                    </a:cubicBezTo>
                    <a:cubicBezTo>
                      <a:pt x="736263" y="959274"/>
                      <a:pt x="738430" y="956782"/>
                      <a:pt x="740569" y="954881"/>
                    </a:cubicBezTo>
                    <a:cubicBezTo>
                      <a:pt x="745603" y="950407"/>
                      <a:pt x="754856" y="940594"/>
                      <a:pt x="754856" y="940594"/>
                    </a:cubicBezTo>
                    <a:cubicBezTo>
                      <a:pt x="756078" y="936929"/>
                      <a:pt x="758200" y="928477"/>
                      <a:pt x="762000" y="926306"/>
                    </a:cubicBezTo>
                    <a:cubicBezTo>
                      <a:pt x="765514" y="924298"/>
                      <a:pt x="769937" y="924719"/>
                      <a:pt x="773906" y="923925"/>
                    </a:cubicBezTo>
                    <a:cubicBezTo>
                      <a:pt x="775494" y="921544"/>
                      <a:pt x="777389" y="919341"/>
                      <a:pt x="778669" y="916781"/>
                    </a:cubicBezTo>
                    <a:cubicBezTo>
                      <a:pt x="779791" y="914536"/>
                      <a:pt x="778637" y="910327"/>
                      <a:pt x="781050" y="909638"/>
                    </a:cubicBezTo>
                    <a:cubicBezTo>
                      <a:pt x="785693" y="908312"/>
                      <a:pt x="790575" y="911225"/>
                      <a:pt x="795338" y="912019"/>
                    </a:cubicBezTo>
                    <a:cubicBezTo>
                      <a:pt x="806999" y="915906"/>
                      <a:pt x="799971" y="914400"/>
                      <a:pt x="785813" y="91440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37 Forma libre"/>
              <p:cNvSpPr/>
              <p:nvPr/>
            </p:nvSpPr>
            <p:spPr>
              <a:xfrm>
                <a:off x="4327479" y="5310907"/>
                <a:ext cx="1146086" cy="728662"/>
              </a:xfrm>
              <a:custGeom>
                <a:avLst/>
                <a:gdLst>
                  <a:gd name="connsiteX0" fmla="*/ 698310 w 1245517"/>
                  <a:gd name="connsiteY0" fmla="*/ 624197 h 767072"/>
                  <a:gd name="connsiteX1" fmla="*/ 717360 w 1245517"/>
                  <a:gd name="connsiteY1" fmla="*/ 633722 h 767072"/>
                  <a:gd name="connsiteX2" fmla="*/ 736410 w 1245517"/>
                  <a:gd name="connsiteY2" fmla="*/ 638485 h 767072"/>
                  <a:gd name="connsiteX3" fmla="*/ 750697 w 1245517"/>
                  <a:gd name="connsiteY3" fmla="*/ 648010 h 767072"/>
                  <a:gd name="connsiteX4" fmla="*/ 757841 w 1245517"/>
                  <a:gd name="connsiteY4" fmla="*/ 655153 h 767072"/>
                  <a:gd name="connsiteX5" fmla="*/ 764985 w 1245517"/>
                  <a:gd name="connsiteY5" fmla="*/ 657535 h 767072"/>
                  <a:gd name="connsiteX6" fmla="*/ 793560 w 1245517"/>
                  <a:gd name="connsiteY6" fmla="*/ 655153 h 767072"/>
                  <a:gd name="connsiteX7" fmla="*/ 800704 w 1245517"/>
                  <a:gd name="connsiteY7" fmla="*/ 652772 h 767072"/>
                  <a:gd name="connsiteX8" fmla="*/ 817372 w 1245517"/>
                  <a:gd name="connsiteY8" fmla="*/ 655153 h 767072"/>
                  <a:gd name="connsiteX9" fmla="*/ 831660 w 1245517"/>
                  <a:gd name="connsiteY9" fmla="*/ 662297 h 767072"/>
                  <a:gd name="connsiteX10" fmla="*/ 838804 w 1245517"/>
                  <a:gd name="connsiteY10" fmla="*/ 664678 h 767072"/>
                  <a:gd name="connsiteX11" fmla="*/ 850710 w 1245517"/>
                  <a:gd name="connsiteY11" fmla="*/ 662297 h 767072"/>
                  <a:gd name="connsiteX12" fmla="*/ 857854 w 1245517"/>
                  <a:gd name="connsiteY12" fmla="*/ 657535 h 767072"/>
                  <a:gd name="connsiteX13" fmla="*/ 884047 w 1245517"/>
                  <a:gd name="connsiteY13" fmla="*/ 662297 h 767072"/>
                  <a:gd name="connsiteX14" fmla="*/ 893572 w 1245517"/>
                  <a:gd name="connsiteY14" fmla="*/ 669441 h 767072"/>
                  <a:gd name="connsiteX15" fmla="*/ 915004 w 1245517"/>
                  <a:gd name="connsiteY15" fmla="*/ 686110 h 767072"/>
                  <a:gd name="connsiteX16" fmla="*/ 960247 w 1245517"/>
                  <a:gd name="connsiteY16" fmla="*/ 688491 h 767072"/>
                  <a:gd name="connsiteX17" fmla="*/ 967391 w 1245517"/>
                  <a:gd name="connsiteY17" fmla="*/ 690872 h 767072"/>
                  <a:gd name="connsiteX18" fmla="*/ 981679 w 1245517"/>
                  <a:gd name="connsiteY18" fmla="*/ 698016 h 767072"/>
                  <a:gd name="connsiteX19" fmla="*/ 988822 w 1245517"/>
                  <a:gd name="connsiteY19" fmla="*/ 702778 h 767072"/>
                  <a:gd name="connsiteX20" fmla="*/ 998347 w 1245517"/>
                  <a:gd name="connsiteY20" fmla="*/ 705160 h 767072"/>
                  <a:gd name="connsiteX21" fmla="*/ 1029304 w 1245517"/>
                  <a:gd name="connsiteY21" fmla="*/ 709922 h 767072"/>
                  <a:gd name="connsiteX22" fmla="*/ 1036447 w 1245517"/>
                  <a:gd name="connsiteY22" fmla="*/ 714685 h 767072"/>
                  <a:gd name="connsiteX23" fmla="*/ 1060260 w 1245517"/>
                  <a:gd name="connsiteY23" fmla="*/ 721828 h 767072"/>
                  <a:gd name="connsiteX24" fmla="*/ 1067404 w 1245517"/>
                  <a:gd name="connsiteY24" fmla="*/ 724210 h 767072"/>
                  <a:gd name="connsiteX25" fmla="*/ 1072166 w 1245517"/>
                  <a:gd name="connsiteY25" fmla="*/ 733735 h 767072"/>
                  <a:gd name="connsiteX26" fmla="*/ 1076929 w 1245517"/>
                  <a:gd name="connsiteY26" fmla="*/ 755166 h 767072"/>
                  <a:gd name="connsiteX27" fmla="*/ 1081691 w 1245517"/>
                  <a:gd name="connsiteY27" fmla="*/ 762310 h 767072"/>
                  <a:gd name="connsiteX28" fmla="*/ 1093597 w 1245517"/>
                  <a:gd name="connsiteY28" fmla="*/ 767072 h 767072"/>
                  <a:gd name="connsiteX29" fmla="*/ 1124554 w 1245517"/>
                  <a:gd name="connsiteY29" fmla="*/ 762310 h 767072"/>
                  <a:gd name="connsiteX30" fmla="*/ 1131697 w 1245517"/>
                  <a:gd name="connsiteY30" fmla="*/ 757547 h 767072"/>
                  <a:gd name="connsiteX31" fmla="*/ 1136460 w 1245517"/>
                  <a:gd name="connsiteY31" fmla="*/ 750403 h 767072"/>
                  <a:gd name="connsiteX32" fmla="*/ 1150747 w 1245517"/>
                  <a:gd name="connsiteY32" fmla="*/ 740878 h 767072"/>
                  <a:gd name="connsiteX33" fmla="*/ 1155510 w 1245517"/>
                  <a:gd name="connsiteY33" fmla="*/ 731353 h 767072"/>
                  <a:gd name="connsiteX34" fmla="*/ 1157891 w 1245517"/>
                  <a:gd name="connsiteY34" fmla="*/ 724210 h 767072"/>
                  <a:gd name="connsiteX35" fmla="*/ 1176941 w 1245517"/>
                  <a:gd name="connsiteY35" fmla="*/ 717066 h 767072"/>
                  <a:gd name="connsiteX36" fmla="*/ 1184085 w 1245517"/>
                  <a:gd name="connsiteY36" fmla="*/ 714685 h 767072"/>
                  <a:gd name="connsiteX37" fmla="*/ 1193610 w 1245517"/>
                  <a:gd name="connsiteY37" fmla="*/ 712303 h 767072"/>
                  <a:gd name="connsiteX38" fmla="*/ 1200754 w 1245517"/>
                  <a:gd name="connsiteY38" fmla="*/ 707541 h 767072"/>
                  <a:gd name="connsiteX39" fmla="*/ 1212660 w 1245517"/>
                  <a:gd name="connsiteY39" fmla="*/ 693253 h 767072"/>
                  <a:gd name="connsiteX40" fmla="*/ 1222185 w 1245517"/>
                  <a:gd name="connsiteY40" fmla="*/ 669441 h 767072"/>
                  <a:gd name="connsiteX41" fmla="*/ 1229329 w 1245517"/>
                  <a:gd name="connsiteY41" fmla="*/ 664678 h 767072"/>
                  <a:gd name="connsiteX42" fmla="*/ 1236472 w 1245517"/>
                  <a:gd name="connsiteY42" fmla="*/ 633722 h 767072"/>
                  <a:gd name="connsiteX43" fmla="*/ 1226947 w 1245517"/>
                  <a:gd name="connsiteY43" fmla="*/ 538472 h 767072"/>
                  <a:gd name="connsiteX44" fmla="*/ 1217422 w 1245517"/>
                  <a:gd name="connsiteY44" fmla="*/ 536091 h 767072"/>
                  <a:gd name="connsiteX45" fmla="*/ 1200754 w 1245517"/>
                  <a:gd name="connsiteY45" fmla="*/ 514660 h 767072"/>
                  <a:gd name="connsiteX46" fmla="*/ 1193610 w 1245517"/>
                  <a:gd name="connsiteY46" fmla="*/ 509897 h 767072"/>
                  <a:gd name="connsiteX47" fmla="*/ 1191229 w 1245517"/>
                  <a:gd name="connsiteY47" fmla="*/ 500372 h 767072"/>
                  <a:gd name="connsiteX48" fmla="*/ 1176941 w 1245517"/>
                  <a:gd name="connsiteY48" fmla="*/ 495610 h 767072"/>
                  <a:gd name="connsiteX49" fmla="*/ 1167416 w 1245517"/>
                  <a:gd name="connsiteY49" fmla="*/ 481322 h 767072"/>
                  <a:gd name="connsiteX50" fmla="*/ 1162654 w 1245517"/>
                  <a:gd name="connsiteY50" fmla="*/ 464653 h 767072"/>
                  <a:gd name="connsiteX51" fmla="*/ 1157891 w 1245517"/>
                  <a:gd name="connsiteY51" fmla="*/ 447985 h 767072"/>
                  <a:gd name="connsiteX52" fmla="*/ 1153129 w 1245517"/>
                  <a:gd name="connsiteY52" fmla="*/ 440841 h 767072"/>
                  <a:gd name="connsiteX53" fmla="*/ 1143604 w 1245517"/>
                  <a:gd name="connsiteY53" fmla="*/ 438460 h 767072"/>
                  <a:gd name="connsiteX54" fmla="*/ 1136460 w 1245517"/>
                  <a:gd name="connsiteY54" fmla="*/ 436078 h 767072"/>
                  <a:gd name="connsiteX55" fmla="*/ 1131697 w 1245517"/>
                  <a:gd name="connsiteY55" fmla="*/ 383691 h 767072"/>
                  <a:gd name="connsiteX56" fmla="*/ 1126935 w 1245517"/>
                  <a:gd name="connsiteY56" fmla="*/ 364641 h 767072"/>
                  <a:gd name="connsiteX57" fmla="*/ 1122172 w 1245517"/>
                  <a:gd name="connsiteY57" fmla="*/ 336066 h 767072"/>
                  <a:gd name="connsiteX58" fmla="*/ 1119791 w 1245517"/>
                  <a:gd name="connsiteY58" fmla="*/ 328922 h 767072"/>
                  <a:gd name="connsiteX59" fmla="*/ 1136460 w 1245517"/>
                  <a:gd name="connsiteY59" fmla="*/ 307491 h 767072"/>
                  <a:gd name="connsiteX60" fmla="*/ 1138841 w 1245517"/>
                  <a:gd name="connsiteY60" fmla="*/ 297966 h 767072"/>
                  <a:gd name="connsiteX61" fmla="*/ 1126935 w 1245517"/>
                  <a:gd name="connsiteY61" fmla="*/ 286060 h 767072"/>
                  <a:gd name="connsiteX62" fmla="*/ 1124554 w 1245517"/>
                  <a:gd name="connsiteY62" fmla="*/ 255103 h 767072"/>
                  <a:gd name="connsiteX63" fmla="*/ 1122172 w 1245517"/>
                  <a:gd name="connsiteY63" fmla="*/ 247960 h 767072"/>
                  <a:gd name="connsiteX64" fmla="*/ 1100741 w 1245517"/>
                  <a:gd name="connsiteY64" fmla="*/ 252722 h 767072"/>
                  <a:gd name="connsiteX65" fmla="*/ 1062641 w 1245517"/>
                  <a:gd name="connsiteY65" fmla="*/ 255103 h 767072"/>
                  <a:gd name="connsiteX66" fmla="*/ 1043591 w 1245517"/>
                  <a:gd name="connsiteY66" fmla="*/ 252722 h 767072"/>
                  <a:gd name="connsiteX67" fmla="*/ 1036447 w 1245517"/>
                  <a:gd name="connsiteY67" fmla="*/ 247960 h 767072"/>
                  <a:gd name="connsiteX68" fmla="*/ 1029304 w 1245517"/>
                  <a:gd name="connsiteY68" fmla="*/ 245578 h 767072"/>
                  <a:gd name="connsiteX69" fmla="*/ 1024541 w 1245517"/>
                  <a:gd name="connsiteY69" fmla="*/ 231291 h 767072"/>
                  <a:gd name="connsiteX70" fmla="*/ 1022160 w 1245517"/>
                  <a:gd name="connsiteY70" fmla="*/ 214622 h 767072"/>
                  <a:gd name="connsiteX71" fmla="*/ 1012635 w 1245517"/>
                  <a:gd name="connsiteY71" fmla="*/ 209860 h 767072"/>
                  <a:gd name="connsiteX72" fmla="*/ 984060 w 1245517"/>
                  <a:gd name="connsiteY72" fmla="*/ 207478 h 767072"/>
                  <a:gd name="connsiteX73" fmla="*/ 981679 w 1245517"/>
                  <a:gd name="connsiteY73" fmla="*/ 200335 h 767072"/>
                  <a:gd name="connsiteX74" fmla="*/ 979297 w 1245517"/>
                  <a:gd name="connsiteY74" fmla="*/ 188428 h 767072"/>
                  <a:gd name="connsiteX75" fmla="*/ 974535 w 1245517"/>
                  <a:gd name="connsiteY75" fmla="*/ 181285 h 767072"/>
                  <a:gd name="connsiteX76" fmla="*/ 967391 w 1245517"/>
                  <a:gd name="connsiteY76" fmla="*/ 178903 h 767072"/>
                  <a:gd name="connsiteX77" fmla="*/ 953104 w 1245517"/>
                  <a:gd name="connsiteY77" fmla="*/ 166997 h 767072"/>
                  <a:gd name="connsiteX78" fmla="*/ 948341 w 1245517"/>
                  <a:gd name="connsiteY78" fmla="*/ 147947 h 767072"/>
                  <a:gd name="connsiteX79" fmla="*/ 934054 w 1245517"/>
                  <a:gd name="connsiteY79" fmla="*/ 143185 h 767072"/>
                  <a:gd name="connsiteX80" fmla="*/ 926910 w 1245517"/>
                  <a:gd name="connsiteY80" fmla="*/ 138422 h 767072"/>
                  <a:gd name="connsiteX81" fmla="*/ 922147 w 1245517"/>
                  <a:gd name="connsiteY81" fmla="*/ 131278 h 767072"/>
                  <a:gd name="connsiteX82" fmla="*/ 915004 w 1245517"/>
                  <a:gd name="connsiteY82" fmla="*/ 105085 h 767072"/>
                  <a:gd name="connsiteX83" fmla="*/ 905479 w 1245517"/>
                  <a:gd name="connsiteY83" fmla="*/ 74128 h 767072"/>
                  <a:gd name="connsiteX84" fmla="*/ 898335 w 1245517"/>
                  <a:gd name="connsiteY84" fmla="*/ 76510 h 767072"/>
                  <a:gd name="connsiteX85" fmla="*/ 876904 w 1245517"/>
                  <a:gd name="connsiteY85" fmla="*/ 81272 h 767072"/>
                  <a:gd name="connsiteX86" fmla="*/ 869760 w 1245517"/>
                  <a:gd name="connsiteY86" fmla="*/ 83653 h 767072"/>
                  <a:gd name="connsiteX87" fmla="*/ 841185 w 1245517"/>
                  <a:gd name="connsiteY87" fmla="*/ 88416 h 767072"/>
                  <a:gd name="connsiteX88" fmla="*/ 838804 w 1245517"/>
                  <a:gd name="connsiteY88" fmla="*/ 78891 h 767072"/>
                  <a:gd name="connsiteX89" fmla="*/ 831660 w 1245517"/>
                  <a:gd name="connsiteY89" fmla="*/ 74128 h 767072"/>
                  <a:gd name="connsiteX90" fmla="*/ 826897 w 1245517"/>
                  <a:gd name="connsiteY90" fmla="*/ 66985 h 767072"/>
                  <a:gd name="connsiteX91" fmla="*/ 819754 w 1245517"/>
                  <a:gd name="connsiteY91" fmla="*/ 59841 h 767072"/>
                  <a:gd name="connsiteX92" fmla="*/ 817372 w 1245517"/>
                  <a:gd name="connsiteY92" fmla="*/ 50316 h 767072"/>
                  <a:gd name="connsiteX93" fmla="*/ 807847 w 1245517"/>
                  <a:gd name="connsiteY93" fmla="*/ 36028 h 767072"/>
                  <a:gd name="connsiteX94" fmla="*/ 798322 w 1245517"/>
                  <a:gd name="connsiteY94" fmla="*/ 14597 h 767072"/>
                  <a:gd name="connsiteX95" fmla="*/ 788797 w 1245517"/>
                  <a:gd name="connsiteY95" fmla="*/ 12216 h 767072"/>
                  <a:gd name="connsiteX96" fmla="*/ 781654 w 1245517"/>
                  <a:gd name="connsiteY96" fmla="*/ 7453 h 767072"/>
                  <a:gd name="connsiteX97" fmla="*/ 774510 w 1245517"/>
                  <a:gd name="connsiteY97" fmla="*/ 310 h 767072"/>
                  <a:gd name="connsiteX98" fmla="*/ 748316 w 1245517"/>
                  <a:gd name="connsiteY98" fmla="*/ 2691 h 767072"/>
                  <a:gd name="connsiteX99" fmla="*/ 743554 w 1245517"/>
                  <a:gd name="connsiteY99" fmla="*/ 9835 h 767072"/>
                  <a:gd name="connsiteX100" fmla="*/ 719741 w 1245517"/>
                  <a:gd name="connsiteY100" fmla="*/ 24122 h 767072"/>
                  <a:gd name="connsiteX101" fmla="*/ 700691 w 1245517"/>
                  <a:gd name="connsiteY101" fmla="*/ 28885 h 767072"/>
                  <a:gd name="connsiteX102" fmla="*/ 693547 w 1245517"/>
                  <a:gd name="connsiteY102" fmla="*/ 31266 h 767072"/>
                  <a:gd name="connsiteX103" fmla="*/ 691166 w 1245517"/>
                  <a:gd name="connsiteY103" fmla="*/ 40791 h 767072"/>
                  <a:gd name="connsiteX104" fmla="*/ 684022 w 1245517"/>
                  <a:gd name="connsiteY104" fmla="*/ 43172 h 767072"/>
                  <a:gd name="connsiteX105" fmla="*/ 653066 w 1245517"/>
                  <a:gd name="connsiteY105" fmla="*/ 45553 h 767072"/>
                  <a:gd name="connsiteX106" fmla="*/ 648304 w 1245517"/>
                  <a:gd name="connsiteY106" fmla="*/ 52697 h 767072"/>
                  <a:gd name="connsiteX107" fmla="*/ 641160 w 1245517"/>
                  <a:gd name="connsiteY107" fmla="*/ 57460 h 767072"/>
                  <a:gd name="connsiteX108" fmla="*/ 638779 w 1245517"/>
                  <a:gd name="connsiteY108" fmla="*/ 83653 h 767072"/>
                  <a:gd name="connsiteX109" fmla="*/ 631635 w 1245517"/>
                  <a:gd name="connsiteY109" fmla="*/ 90797 h 767072"/>
                  <a:gd name="connsiteX110" fmla="*/ 624491 w 1245517"/>
                  <a:gd name="connsiteY110" fmla="*/ 95560 h 767072"/>
                  <a:gd name="connsiteX111" fmla="*/ 610204 w 1245517"/>
                  <a:gd name="connsiteY111" fmla="*/ 107466 h 767072"/>
                  <a:gd name="connsiteX112" fmla="*/ 598297 w 1245517"/>
                  <a:gd name="connsiteY112" fmla="*/ 124135 h 767072"/>
                  <a:gd name="connsiteX113" fmla="*/ 579247 w 1245517"/>
                  <a:gd name="connsiteY113" fmla="*/ 128897 h 767072"/>
                  <a:gd name="connsiteX114" fmla="*/ 562579 w 1245517"/>
                  <a:gd name="connsiteY114" fmla="*/ 126516 h 767072"/>
                  <a:gd name="connsiteX115" fmla="*/ 560197 w 1245517"/>
                  <a:gd name="connsiteY115" fmla="*/ 114610 h 767072"/>
                  <a:gd name="connsiteX116" fmla="*/ 548291 w 1245517"/>
                  <a:gd name="connsiteY116" fmla="*/ 105085 h 767072"/>
                  <a:gd name="connsiteX117" fmla="*/ 541147 w 1245517"/>
                  <a:gd name="connsiteY117" fmla="*/ 97941 h 767072"/>
                  <a:gd name="connsiteX118" fmla="*/ 536385 w 1245517"/>
                  <a:gd name="connsiteY118" fmla="*/ 88416 h 767072"/>
                  <a:gd name="connsiteX119" fmla="*/ 531622 w 1245517"/>
                  <a:gd name="connsiteY119" fmla="*/ 81272 h 767072"/>
                  <a:gd name="connsiteX120" fmla="*/ 526860 w 1245517"/>
                  <a:gd name="connsiteY120" fmla="*/ 40791 h 767072"/>
                  <a:gd name="connsiteX121" fmla="*/ 522097 w 1245517"/>
                  <a:gd name="connsiteY121" fmla="*/ 33647 h 767072"/>
                  <a:gd name="connsiteX122" fmla="*/ 514954 w 1245517"/>
                  <a:gd name="connsiteY122" fmla="*/ 26503 h 767072"/>
                  <a:gd name="connsiteX123" fmla="*/ 503047 w 1245517"/>
                  <a:gd name="connsiteY123" fmla="*/ 5072 h 767072"/>
                  <a:gd name="connsiteX124" fmla="*/ 455422 w 1245517"/>
                  <a:gd name="connsiteY124" fmla="*/ 9835 h 767072"/>
                  <a:gd name="connsiteX125" fmla="*/ 433991 w 1245517"/>
                  <a:gd name="connsiteY125" fmla="*/ 14597 h 767072"/>
                  <a:gd name="connsiteX126" fmla="*/ 429229 w 1245517"/>
                  <a:gd name="connsiteY126" fmla="*/ 21741 h 767072"/>
                  <a:gd name="connsiteX127" fmla="*/ 429229 w 1245517"/>
                  <a:gd name="connsiteY127" fmla="*/ 40791 h 767072"/>
                  <a:gd name="connsiteX128" fmla="*/ 436372 w 1245517"/>
                  <a:gd name="connsiteY128" fmla="*/ 43172 h 767072"/>
                  <a:gd name="connsiteX129" fmla="*/ 445897 w 1245517"/>
                  <a:gd name="connsiteY129" fmla="*/ 66985 h 767072"/>
                  <a:gd name="connsiteX130" fmla="*/ 460185 w 1245517"/>
                  <a:gd name="connsiteY130" fmla="*/ 88416 h 767072"/>
                  <a:gd name="connsiteX131" fmla="*/ 464947 w 1245517"/>
                  <a:gd name="connsiteY131" fmla="*/ 95560 h 767072"/>
                  <a:gd name="connsiteX132" fmla="*/ 467329 w 1245517"/>
                  <a:gd name="connsiteY132" fmla="*/ 105085 h 767072"/>
                  <a:gd name="connsiteX133" fmla="*/ 464947 w 1245517"/>
                  <a:gd name="connsiteY133" fmla="*/ 114610 h 767072"/>
                  <a:gd name="connsiteX134" fmla="*/ 457804 w 1245517"/>
                  <a:gd name="connsiteY134" fmla="*/ 131278 h 767072"/>
                  <a:gd name="connsiteX135" fmla="*/ 443516 w 1245517"/>
                  <a:gd name="connsiteY135" fmla="*/ 140803 h 767072"/>
                  <a:gd name="connsiteX136" fmla="*/ 436372 w 1245517"/>
                  <a:gd name="connsiteY136" fmla="*/ 138422 h 767072"/>
                  <a:gd name="connsiteX137" fmla="*/ 417322 w 1245517"/>
                  <a:gd name="connsiteY137" fmla="*/ 116991 h 767072"/>
                  <a:gd name="connsiteX138" fmla="*/ 410179 w 1245517"/>
                  <a:gd name="connsiteY138" fmla="*/ 114610 h 767072"/>
                  <a:gd name="connsiteX139" fmla="*/ 395891 w 1245517"/>
                  <a:gd name="connsiteY139" fmla="*/ 105085 h 767072"/>
                  <a:gd name="connsiteX140" fmla="*/ 360172 w 1245517"/>
                  <a:gd name="connsiteY140" fmla="*/ 97941 h 767072"/>
                  <a:gd name="connsiteX141" fmla="*/ 345885 w 1245517"/>
                  <a:gd name="connsiteY141" fmla="*/ 90797 h 767072"/>
                  <a:gd name="connsiteX142" fmla="*/ 338741 w 1245517"/>
                  <a:gd name="connsiteY142" fmla="*/ 86035 h 767072"/>
                  <a:gd name="connsiteX143" fmla="*/ 331597 w 1245517"/>
                  <a:gd name="connsiteY143" fmla="*/ 83653 h 767072"/>
                  <a:gd name="connsiteX144" fmla="*/ 324454 w 1245517"/>
                  <a:gd name="connsiteY144" fmla="*/ 78891 h 767072"/>
                  <a:gd name="connsiteX145" fmla="*/ 314929 w 1245517"/>
                  <a:gd name="connsiteY145" fmla="*/ 76510 h 767072"/>
                  <a:gd name="connsiteX146" fmla="*/ 307785 w 1245517"/>
                  <a:gd name="connsiteY146" fmla="*/ 74128 h 767072"/>
                  <a:gd name="connsiteX147" fmla="*/ 276829 w 1245517"/>
                  <a:gd name="connsiteY147" fmla="*/ 76510 h 767072"/>
                  <a:gd name="connsiteX148" fmla="*/ 257779 w 1245517"/>
                  <a:gd name="connsiteY148" fmla="*/ 78891 h 767072"/>
                  <a:gd name="connsiteX149" fmla="*/ 219679 w 1245517"/>
                  <a:gd name="connsiteY149" fmla="*/ 81272 h 767072"/>
                  <a:gd name="connsiteX150" fmla="*/ 210154 w 1245517"/>
                  <a:gd name="connsiteY150" fmla="*/ 83653 h 767072"/>
                  <a:gd name="connsiteX151" fmla="*/ 186341 w 1245517"/>
                  <a:gd name="connsiteY151" fmla="*/ 71747 h 767072"/>
                  <a:gd name="connsiteX152" fmla="*/ 179197 w 1245517"/>
                  <a:gd name="connsiteY152" fmla="*/ 66985 h 767072"/>
                  <a:gd name="connsiteX153" fmla="*/ 172054 w 1245517"/>
                  <a:gd name="connsiteY153" fmla="*/ 62222 h 767072"/>
                  <a:gd name="connsiteX154" fmla="*/ 155385 w 1245517"/>
                  <a:gd name="connsiteY154" fmla="*/ 55078 h 767072"/>
                  <a:gd name="connsiteX155" fmla="*/ 138716 w 1245517"/>
                  <a:gd name="connsiteY155" fmla="*/ 57460 h 767072"/>
                  <a:gd name="connsiteX156" fmla="*/ 124429 w 1245517"/>
                  <a:gd name="connsiteY156" fmla="*/ 69366 h 767072"/>
                  <a:gd name="connsiteX157" fmla="*/ 95854 w 1245517"/>
                  <a:gd name="connsiteY157" fmla="*/ 71747 h 767072"/>
                  <a:gd name="connsiteX158" fmla="*/ 86329 w 1245517"/>
                  <a:gd name="connsiteY158" fmla="*/ 74128 h 767072"/>
                  <a:gd name="connsiteX159" fmla="*/ 91091 w 1245517"/>
                  <a:gd name="connsiteY159" fmla="*/ 95560 h 767072"/>
                  <a:gd name="connsiteX160" fmla="*/ 93472 w 1245517"/>
                  <a:gd name="connsiteY160" fmla="*/ 102703 h 767072"/>
                  <a:gd name="connsiteX161" fmla="*/ 91091 w 1245517"/>
                  <a:gd name="connsiteY161" fmla="*/ 109847 h 767072"/>
                  <a:gd name="connsiteX162" fmla="*/ 88710 w 1245517"/>
                  <a:gd name="connsiteY162" fmla="*/ 119372 h 767072"/>
                  <a:gd name="connsiteX163" fmla="*/ 79185 w 1245517"/>
                  <a:gd name="connsiteY163" fmla="*/ 133660 h 767072"/>
                  <a:gd name="connsiteX164" fmla="*/ 74422 w 1245517"/>
                  <a:gd name="connsiteY164" fmla="*/ 150328 h 767072"/>
                  <a:gd name="connsiteX165" fmla="*/ 72041 w 1245517"/>
                  <a:gd name="connsiteY165" fmla="*/ 159853 h 767072"/>
                  <a:gd name="connsiteX166" fmla="*/ 62516 w 1245517"/>
                  <a:gd name="connsiteY166" fmla="*/ 174141 h 767072"/>
                  <a:gd name="connsiteX167" fmla="*/ 57754 w 1245517"/>
                  <a:gd name="connsiteY167" fmla="*/ 181285 h 767072"/>
                  <a:gd name="connsiteX168" fmla="*/ 52991 w 1245517"/>
                  <a:gd name="connsiteY168" fmla="*/ 190810 h 767072"/>
                  <a:gd name="connsiteX169" fmla="*/ 45847 w 1245517"/>
                  <a:gd name="connsiteY169" fmla="*/ 195572 h 767072"/>
                  <a:gd name="connsiteX170" fmla="*/ 22035 w 1245517"/>
                  <a:gd name="connsiteY170" fmla="*/ 212241 h 767072"/>
                  <a:gd name="connsiteX171" fmla="*/ 12510 w 1245517"/>
                  <a:gd name="connsiteY171" fmla="*/ 214622 h 767072"/>
                  <a:gd name="connsiteX172" fmla="*/ 5366 w 1245517"/>
                  <a:gd name="connsiteY172" fmla="*/ 219385 h 767072"/>
                  <a:gd name="connsiteX173" fmla="*/ 2985 w 1245517"/>
                  <a:gd name="connsiteY173" fmla="*/ 247960 h 767072"/>
                  <a:gd name="connsiteX174" fmla="*/ 5366 w 1245517"/>
                  <a:gd name="connsiteY174" fmla="*/ 259866 h 767072"/>
                  <a:gd name="connsiteX175" fmla="*/ 12510 w 1245517"/>
                  <a:gd name="connsiteY175" fmla="*/ 262247 h 767072"/>
                  <a:gd name="connsiteX176" fmla="*/ 69660 w 1245517"/>
                  <a:gd name="connsiteY176" fmla="*/ 267010 h 767072"/>
                  <a:gd name="connsiteX177" fmla="*/ 79185 w 1245517"/>
                  <a:gd name="connsiteY177" fmla="*/ 269391 h 767072"/>
                  <a:gd name="connsiteX178" fmla="*/ 102997 w 1245517"/>
                  <a:gd name="connsiteY178" fmla="*/ 274153 h 767072"/>
                  <a:gd name="connsiteX179" fmla="*/ 114904 w 1245517"/>
                  <a:gd name="connsiteY179" fmla="*/ 288441 h 767072"/>
                  <a:gd name="connsiteX180" fmla="*/ 122047 w 1245517"/>
                  <a:gd name="connsiteY180" fmla="*/ 302728 h 767072"/>
                  <a:gd name="connsiteX181" fmla="*/ 129191 w 1245517"/>
                  <a:gd name="connsiteY181" fmla="*/ 309872 h 767072"/>
                  <a:gd name="connsiteX182" fmla="*/ 133954 w 1245517"/>
                  <a:gd name="connsiteY182" fmla="*/ 317016 h 767072"/>
                  <a:gd name="connsiteX183" fmla="*/ 141097 w 1245517"/>
                  <a:gd name="connsiteY183" fmla="*/ 324160 h 767072"/>
                  <a:gd name="connsiteX184" fmla="*/ 145860 w 1245517"/>
                  <a:gd name="connsiteY184" fmla="*/ 333685 h 767072"/>
                  <a:gd name="connsiteX185" fmla="*/ 150622 w 1245517"/>
                  <a:gd name="connsiteY185" fmla="*/ 340828 h 767072"/>
                  <a:gd name="connsiteX186" fmla="*/ 155385 w 1245517"/>
                  <a:gd name="connsiteY186" fmla="*/ 355116 h 767072"/>
                  <a:gd name="connsiteX187" fmla="*/ 162529 w 1245517"/>
                  <a:gd name="connsiteY187" fmla="*/ 359878 h 767072"/>
                  <a:gd name="connsiteX188" fmla="*/ 167291 w 1245517"/>
                  <a:gd name="connsiteY188" fmla="*/ 367022 h 767072"/>
                  <a:gd name="connsiteX189" fmla="*/ 181579 w 1245517"/>
                  <a:gd name="connsiteY189" fmla="*/ 374166 h 767072"/>
                  <a:gd name="connsiteX190" fmla="*/ 191104 w 1245517"/>
                  <a:gd name="connsiteY190" fmla="*/ 376547 h 767072"/>
                  <a:gd name="connsiteX191" fmla="*/ 219679 w 1245517"/>
                  <a:gd name="connsiteY191" fmla="*/ 381310 h 767072"/>
                  <a:gd name="connsiteX192" fmla="*/ 226822 w 1245517"/>
                  <a:gd name="connsiteY192" fmla="*/ 395597 h 767072"/>
                  <a:gd name="connsiteX193" fmla="*/ 229204 w 1245517"/>
                  <a:gd name="connsiteY193" fmla="*/ 405122 h 767072"/>
                  <a:gd name="connsiteX194" fmla="*/ 236347 w 1245517"/>
                  <a:gd name="connsiteY194" fmla="*/ 409885 h 767072"/>
                  <a:gd name="connsiteX195" fmla="*/ 243491 w 1245517"/>
                  <a:gd name="connsiteY195" fmla="*/ 417028 h 767072"/>
                  <a:gd name="connsiteX196" fmla="*/ 257779 w 1245517"/>
                  <a:gd name="connsiteY196" fmla="*/ 424172 h 767072"/>
                  <a:gd name="connsiteX197" fmla="*/ 264922 w 1245517"/>
                  <a:gd name="connsiteY197" fmla="*/ 428935 h 767072"/>
                  <a:gd name="connsiteX198" fmla="*/ 279210 w 1245517"/>
                  <a:gd name="connsiteY198" fmla="*/ 433697 h 767072"/>
                  <a:gd name="connsiteX199" fmla="*/ 286354 w 1245517"/>
                  <a:gd name="connsiteY199" fmla="*/ 436078 h 767072"/>
                  <a:gd name="connsiteX200" fmla="*/ 305404 w 1245517"/>
                  <a:gd name="connsiteY200" fmla="*/ 440841 h 767072"/>
                  <a:gd name="connsiteX201" fmla="*/ 310166 w 1245517"/>
                  <a:gd name="connsiteY201" fmla="*/ 447985 h 767072"/>
                  <a:gd name="connsiteX202" fmla="*/ 317310 w 1245517"/>
                  <a:gd name="connsiteY202" fmla="*/ 452747 h 767072"/>
                  <a:gd name="connsiteX203" fmla="*/ 319691 w 1245517"/>
                  <a:gd name="connsiteY203" fmla="*/ 462272 h 767072"/>
                  <a:gd name="connsiteX204" fmla="*/ 333979 w 1245517"/>
                  <a:gd name="connsiteY204" fmla="*/ 476560 h 767072"/>
                  <a:gd name="connsiteX205" fmla="*/ 341122 w 1245517"/>
                  <a:gd name="connsiteY205" fmla="*/ 478941 h 767072"/>
                  <a:gd name="connsiteX206" fmla="*/ 355410 w 1245517"/>
                  <a:gd name="connsiteY206" fmla="*/ 490847 h 767072"/>
                  <a:gd name="connsiteX207" fmla="*/ 362554 w 1245517"/>
                  <a:gd name="connsiteY207" fmla="*/ 493228 h 767072"/>
                  <a:gd name="connsiteX208" fmla="*/ 369697 w 1245517"/>
                  <a:gd name="connsiteY208" fmla="*/ 500372 h 767072"/>
                  <a:gd name="connsiteX209" fmla="*/ 379222 w 1245517"/>
                  <a:gd name="connsiteY209" fmla="*/ 502753 h 767072"/>
                  <a:gd name="connsiteX210" fmla="*/ 386366 w 1245517"/>
                  <a:gd name="connsiteY210" fmla="*/ 505135 h 767072"/>
                  <a:gd name="connsiteX211" fmla="*/ 424466 w 1245517"/>
                  <a:gd name="connsiteY211" fmla="*/ 509897 h 767072"/>
                  <a:gd name="connsiteX212" fmla="*/ 443516 w 1245517"/>
                  <a:gd name="connsiteY212" fmla="*/ 514660 h 767072"/>
                  <a:gd name="connsiteX213" fmla="*/ 455422 w 1245517"/>
                  <a:gd name="connsiteY213" fmla="*/ 517041 h 767072"/>
                  <a:gd name="connsiteX214" fmla="*/ 469710 w 1245517"/>
                  <a:gd name="connsiteY214" fmla="*/ 521803 h 767072"/>
                  <a:gd name="connsiteX215" fmla="*/ 474472 w 1245517"/>
                  <a:gd name="connsiteY215" fmla="*/ 528947 h 767072"/>
                  <a:gd name="connsiteX216" fmla="*/ 481616 w 1245517"/>
                  <a:gd name="connsiteY216" fmla="*/ 533710 h 767072"/>
                  <a:gd name="connsiteX217" fmla="*/ 491141 w 1245517"/>
                  <a:gd name="connsiteY217" fmla="*/ 543235 h 767072"/>
                  <a:gd name="connsiteX218" fmla="*/ 498285 w 1245517"/>
                  <a:gd name="connsiteY218" fmla="*/ 550378 h 767072"/>
                  <a:gd name="connsiteX219" fmla="*/ 507810 w 1245517"/>
                  <a:gd name="connsiteY219" fmla="*/ 552760 h 767072"/>
                  <a:gd name="connsiteX220" fmla="*/ 522097 w 1245517"/>
                  <a:gd name="connsiteY220" fmla="*/ 555141 h 767072"/>
                  <a:gd name="connsiteX221" fmla="*/ 531622 w 1245517"/>
                  <a:gd name="connsiteY221" fmla="*/ 557522 h 767072"/>
                  <a:gd name="connsiteX222" fmla="*/ 560197 w 1245517"/>
                  <a:gd name="connsiteY222" fmla="*/ 562285 h 767072"/>
                  <a:gd name="connsiteX223" fmla="*/ 584010 w 1245517"/>
                  <a:gd name="connsiteY223" fmla="*/ 571810 h 767072"/>
                  <a:gd name="connsiteX224" fmla="*/ 591154 w 1245517"/>
                  <a:gd name="connsiteY224" fmla="*/ 574191 h 767072"/>
                  <a:gd name="connsiteX225" fmla="*/ 598297 w 1245517"/>
                  <a:gd name="connsiteY225" fmla="*/ 578953 h 767072"/>
                  <a:gd name="connsiteX226" fmla="*/ 617347 w 1245517"/>
                  <a:gd name="connsiteY226" fmla="*/ 583716 h 767072"/>
                  <a:gd name="connsiteX227" fmla="*/ 631635 w 1245517"/>
                  <a:gd name="connsiteY227" fmla="*/ 588478 h 767072"/>
                  <a:gd name="connsiteX228" fmla="*/ 645922 w 1245517"/>
                  <a:gd name="connsiteY228" fmla="*/ 595622 h 767072"/>
                  <a:gd name="connsiteX229" fmla="*/ 653066 w 1245517"/>
                  <a:gd name="connsiteY229" fmla="*/ 600385 h 767072"/>
                  <a:gd name="connsiteX230" fmla="*/ 684022 w 1245517"/>
                  <a:gd name="connsiteY230" fmla="*/ 605147 h 767072"/>
                  <a:gd name="connsiteX231" fmla="*/ 691166 w 1245517"/>
                  <a:gd name="connsiteY231" fmla="*/ 609910 h 767072"/>
                  <a:gd name="connsiteX232" fmla="*/ 700691 w 1245517"/>
                  <a:gd name="connsiteY232" fmla="*/ 626578 h 767072"/>
                  <a:gd name="connsiteX233" fmla="*/ 710216 w 1245517"/>
                  <a:gd name="connsiteY233" fmla="*/ 631341 h 767072"/>
                  <a:gd name="connsiteX234" fmla="*/ 698310 w 1245517"/>
                  <a:gd name="connsiteY234" fmla="*/ 624197 h 767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</a:cxnLst>
                <a:rect l="l" t="t" r="r" b="b"/>
                <a:pathLst>
                  <a:path w="1245517" h="767072">
                    <a:moveTo>
                      <a:pt x="698310" y="624197"/>
                    </a:moveTo>
                    <a:cubicBezTo>
                      <a:pt x="699501" y="624594"/>
                      <a:pt x="690679" y="620381"/>
                      <a:pt x="717360" y="633722"/>
                    </a:cubicBezTo>
                    <a:cubicBezTo>
                      <a:pt x="738493" y="644288"/>
                      <a:pt x="721231" y="630051"/>
                      <a:pt x="736410" y="638485"/>
                    </a:cubicBezTo>
                    <a:cubicBezTo>
                      <a:pt x="741413" y="641265"/>
                      <a:pt x="746649" y="643963"/>
                      <a:pt x="750697" y="648010"/>
                    </a:cubicBezTo>
                    <a:cubicBezTo>
                      <a:pt x="753078" y="650391"/>
                      <a:pt x="755039" y="653285"/>
                      <a:pt x="757841" y="655153"/>
                    </a:cubicBezTo>
                    <a:cubicBezTo>
                      <a:pt x="759930" y="656545"/>
                      <a:pt x="762604" y="656741"/>
                      <a:pt x="764985" y="657535"/>
                    </a:cubicBezTo>
                    <a:cubicBezTo>
                      <a:pt x="774510" y="656741"/>
                      <a:pt x="784086" y="656416"/>
                      <a:pt x="793560" y="655153"/>
                    </a:cubicBezTo>
                    <a:cubicBezTo>
                      <a:pt x="796048" y="654821"/>
                      <a:pt x="798194" y="652772"/>
                      <a:pt x="800704" y="652772"/>
                    </a:cubicBezTo>
                    <a:cubicBezTo>
                      <a:pt x="806316" y="652772"/>
                      <a:pt x="811816" y="654359"/>
                      <a:pt x="817372" y="655153"/>
                    </a:cubicBezTo>
                    <a:cubicBezTo>
                      <a:pt x="835336" y="661143"/>
                      <a:pt x="813187" y="653062"/>
                      <a:pt x="831660" y="662297"/>
                    </a:cubicBezTo>
                    <a:cubicBezTo>
                      <a:pt x="833905" y="663419"/>
                      <a:pt x="836423" y="663884"/>
                      <a:pt x="838804" y="664678"/>
                    </a:cubicBezTo>
                    <a:cubicBezTo>
                      <a:pt x="842773" y="663884"/>
                      <a:pt x="846920" y="663718"/>
                      <a:pt x="850710" y="662297"/>
                    </a:cubicBezTo>
                    <a:cubicBezTo>
                      <a:pt x="853390" y="661292"/>
                      <a:pt x="855006" y="657820"/>
                      <a:pt x="857854" y="657535"/>
                    </a:cubicBezTo>
                    <a:cubicBezTo>
                      <a:pt x="863948" y="656926"/>
                      <a:pt x="877132" y="660569"/>
                      <a:pt x="884047" y="662297"/>
                    </a:cubicBezTo>
                    <a:cubicBezTo>
                      <a:pt x="887222" y="664678"/>
                      <a:pt x="890935" y="666475"/>
                      <a:pt x="893572" y="669441"/>
                    </a:cubicBezTo>
                    <a:cubicBezTo>
                      <a:pt x="906804" y="684326"/>
                      <a:pt x="896451" y="684564"/>
                      <a:pt x="915004" y="686110"/>
                    </a:cubicBezTo>
                    <a:cubicBezTo>
                      <a:pt x="930054" y="687364"/>
                      <a:pt x="945166" y="687697"/>
                      <a:pt x="960247" y="688491"/>
                    </a:cubicBezTo>
                    <a:cubicBezTo>
                      <a:pt x="962628" y="689285"/>
                      <a:pt x="965146" y="689749"/>
                      <a:pt x="967391" y="690872"/>
                    </a:cubicBezTo>
                    <a:cubicBezTo>
                      <a:pt x="985856" y="700104"/>
                      <a:pt x="963723" y="692031"/>
                      <a:pt x="981679" y="698016"/>
                    </a:cubicBezTo>
                    <a:cubicBezTo>
                      <a:pt x="984060" y="699603"/>
                      <a:pt x="986192" y="701651"/>
                      <a:pt x="988822" y="702778"/>
                    </a:cubicBezTo>
                    <a:cubicBezTo>
                      <a:pt x="991830" y="704067"/>
                      <a:pt x="995152" y="704450"/>
                      <a:pt x="998347" y="705160"/>
                    </a:cubicBezTo>
                    <a:cubicBezTo>
                      <a:pt x="1012365" y="708275"/>
                      <a:pt x="1012821" y="707862"/>
                      <a:pt x="1029304" y="709922"/>
                    </a:cubicBezTo>
                    <a:cubicBezTo>
                      <a:pt x="1031685" y="711510"/>
                      <a:pt x="1033832" y="713523"/>
                      <a:pt x="1036447" y="714685"/>
                    </a:cubicBezTo>
                    <a:cubicBezTo>
                      <a:pt x="1046634" y="719213"/>
                      <a:pt x="1050562" y="719057"/>
                      <a:pt x="1060260" y="721828"/>
                    </a:cubicBezTo>
                    <a:cubicBezTo>
                      <a:pt x="1062674" y="722518"/>
                      <a:pt x="1065023" y="723416"/>
                      <a:pt x="1067404" y="724210"/>
                    </a:cubicBezTo>
                    <a:cubicBezTo>
                      <a:pt x="1068991" y="727385"/>
                      <a:pt x="1071044" y="730367"/>
                      <a:pt x="1072166" y="733735"/>
                    </a:cubicBezTo>
                    <a:cubicBezTo>
                      <a:pt x="1073866" y="738836"/>
                      <a:pt x="1074635" y="749813"/>
                      <a:pt x="1076929" y="755166"/>
                    </a:cubicBezTo>
                    <a:cubicBezTo>
                      <a:pt x="1078056" y="757796"/>
                      <a:pt x="1079362" y="760647"/>
                      <a:pt x="1081691" y="762310"/>
                    </a:cubicBezTo>
                    <a:cubicBezTo>
                      <a:pt x="1085169" y="764794"/>
                      <a:pt x="1089628" y="765485"/>
                      <a:pt x="1093597" y="767072"/>
                    </a:cubicBezTo>
                    <a:cubicBezTo>
                      <a:pt x="1100419" y="766390"/>
                      <a:pt x="1115974" y="766600"/>
                      <a:pt x="1124554" y="762310"/>
                    </a:cubicBezTo>
                    <a:cubicBezTo>
                      <a:pt x="1127114" y="761030"/>
                      <a:pt x="1129316" y="759135"/>
                      <a:pt x="1131697" y="757547"/>
                    </a:cubicBezTo>
                    <a:cubicBezTo>
                      <a:pt x="1133285" y="755166"/>
                      <a:pt x="1134306" y="752288"/>
                      <a:pt x="1136460" y="750403"/>
                    </a:cubicBezTo>
                    <a:cubicBezTo>
                      <a:pt x="1140767" y="746634"/>
                      <a:pt x="1150747" y="740878"/>
                      <a:pt x="1150747" y="740878"/>
                    </a:cubicBezTo>
                    <a:cubicBezTo>
                      <a:pt x="1152335" y="737703"/>
                      <a:pt x="1154112" y="734616"/>
                      <a:pt x="1155510" y="731353"/>
                    </a:cubicBezTo>
                    <a:cubicBezTo>
                      <a:pt x="1156499" y="729046"/>
                      <a:pt x="1156323" y="726170"/>
                      <a:pt x="1157891" y="724210"/>
                    </a:cubicBezTo>
                    <a:cubicBezTo>
                      <a:pt x="1162792" y="718084"/>
                      <a:pt x="1170163" y="718760"/>
                      <a:pt x="1176941" y="717066"/>
                    </a:cubicBezTo>
                    <a:cubicBezTo>
                      <a:pt x="1179376" y="716457"/>
                      <a:pt x="1181671" y="715375"/>
                      <a:pt x="1184085" y="714685"/>
                    </a:cubicBezTo>
                    <a:cubicBezTo>
                      <a:pt x="1187232" y="713786"/>
                      <a:pt x="1190435" y="713097"/>
                      <a:pt x="1193610" y="712303"/>
                    </a:cubicBezTo>
                    <a:cubicBezTo>
                      <a:pt x="1195991" y="710716"/>
                      <a:pt x="1198555" y="709373"/>
                      <a:pt x="1200754" y="707541"/>
                    </a:cubicBezTo>
                    <a:cubicBezTo>
                      <a:pt x="1207627" y="701814"/>
                      <a:pt x="1207979" y="700275"/>
                      <a:pt x="1212660" y="693253"/>
                    </a:cubicBezTo>
                    <a:cubicBezTo>
                      <a:pt x="1214645" y="685314"/>
                      <a:pt x="1216069" y="675557"/>
                      <a:pt x="1222185" y="669441"/>
                    </a:cubicBezTo>
                    <a:cubicBezTo>
                      <a:pt x="1224209" y="667417"/>
                      <a:pt x="1226948" y="666266"/>
                      <a:pt x="1229329" y="664678"/>
                    </a:cubicBezTo>
                    <a:cubicBezTo>
                      <a:pt x="1241967" y="645721"/>
                      <a:pt x="1239664" y="656057"/>
                      <a:pt x="1236472" y="633722"/>
                    </a:cubicBezTo>
                    <a:cubicBezTo>
                      <a:pt x="1234581" y="559952"/>
                      <a:pt x="1263424" y="548893"/>
                      <a:pt x="1226947" y="538472"/>
                    </a:cubicBezTo>
                    <a:cubicBezTo>
                      <a:pt x="1223800" y="537573"/>
                      <a:pt x="1220597" y="536885"/>
                      <a:pt x="1217422" y="536091"/>
                    </a:cubicBezTo>
                    <a:cubicBezTo>
                      <a:pt x="1210784" y="526134"/>
                      <a:pt x="1209147" y="521654"/>
                      <a:pt x="1200754" y="514660"/>
                    </a:cubicBezTo>
                    <a:cubicBezTo>
                      <a:pt x="1198555" y="512828"/>
                      <a:pt x="1195991" y="511485"/>
                      <a:pt x="1193610" y="509897"/>
                    </a:cubicBezTo>
                    <a:cubicBezTo>
                      <a:pt x="1192816" y="506722"/>
                      <a:pt x="1193714" y="502502"/>
                      <a:pt x="1191229" y="500372"/>
                    </a:cubicBezTo>
                    <a:cubicBezTo>
                      <a:pt x="1187417" y="497105"/>
                      <a:pt x="1176941" y="495610"/>
                      <a:pt x="1176941" y="495610"/>
                    </a:cubicBezTo>
                    <a:cubicBezTo>
                      <a:pt x="1173766" y="490847"/>
                      <a:pt x="1168804" y="486875"/>
                      <a:pt x="1167416" y="481322"/>
                    </a:cubicBezTo>
                    <a:cubicBezTo>
                      <a:pt x="1159986" y="451598"/>
                      <a:pt x="1169476" y="488526"/>
                      <a:pt x="1162654" y="464653"/>
                    </a:cubicBezTo>
                    <a:cubicBezTo>
                      <a:pt x="1161638" y="461097"/>
                      <a:pt x="1159793" y="451788"/>
                      <a:pt x="1157891" y="447985"/>
                    </a:cubicBezTo>
                    <a:cubicBezTo>
                      <a:pt x="1156611" y="445425"/>
                      <a:pt x="1155510" y="442429"/>
                      <a:pt x="1153129" y="440841"/>
                    </a:cubicBezTo>
                    <a:cubicBezTo>
                      <a:pt x="1150406" y="439026"/>
                      <a:pt x="1146751" y="439359"/>
                      <a:pt x="1143604" y="438460"/>
                    </a:cubicBezTo>
                    <a:cubicBezTo>
                      <a:pt x="1141190" y="437770"/>
                      <a:pt x="1138841" y="436872"/>
                      <a:pt x="1136460" y="436078"/>
                    </a:cubicBezTo>
                    <a:cubicBezTo>
                      <a:pt x="1130101" y="410639"/>
                      <a:pt x="1136481" y="438705"/>
                      <a:pt x="1131697" y="383691"/>
                    </a:cubicBezTo>
                    <a:cubicBezTo>
                      <a:pt x="1131021" y="375916"/>
                      <a:pt x="1129233" y="371536"/>
                      <a:pt x="1126935" y="364641"/>
                    </a:cubicBezTo>
                    <a:cubicBezTo>
                      <a:pt x="1125589" y="355218"/>
                      <a:pt x="1124496" y="345361"/>
                      <a:pt x="1122172" y="336066"/>
                    </a:cubicBezTo>
                    <a:cubicBezTo>
                      <a:pt x="1121563" y="333631"/>
                      <a:pt x="1120585" y="331303"/>
                      <a:pt x="1119791" y="328922"/>
                    </a:cubicBezTo>
                    <a:cubicBezTo>
                      <a:pt x="1131184" y="311833"/>
                      <a:pt x="1125269" y="318682"/>
                      <a:pt x="1136460" y="307491"/>
                    </a:cubicBezTo>
                    <a:cubicBezTo>
                      <a:pt x="1137254" y="304316"/>
                      <a:pt x="1139304" y="301206"/>
                      <a:pt x="1138841" y="297966"/>
                    </a:cubicBezTo>
                    <a:cubicBezTo>
                      <a:pt x="1138005" y="292116"/>
                      <a:pt x="1130947" y="288734"/>
                      <a:pt x="1126935" y="286060"/>
                    </a:cubicBezTo>
                    <a:cubicBezTo>
                      <a:pt x="1126141" y="275741"/>
                      <a:pt x="1125838" y="265373"/>
                      <a:pt x="1124554" y="255103"/>
                    </a:cubicBezTo>
                    <a:cubicBezTo>
                      <a:pt x="1124243" y="252612"/>
                      <a:pt x="1124585" y="248649"/>
                      <a:pt x="1122172" y="247960"/>
                    </a:cubicBezTo>
                    <a:cubicBezTo>
                      <a:pt x="1111651" y="244954"/>
                      <a:pt x="1109220" y="251830"/>
                      <a:pt x="1100741" y="252722"/>
                    </a:cubicBezTo>
                    <a:cubicBezTo>
                      <a:pt x="1088086" y="254054"/>
                      <a:pt x="1075341" y="254309"/>
                      <a:pt x="1062641" y="255103"/>
                    </a:cubicBezTo>
                    <a:cubicBezTo>
                      <a:pt x="1056291" y="254309"/>
                      <a:pt x="1049765" y="254406"/>
                      <a:pt x="1043591" y="252722"/>
                    </a:cubicBezTo>
                    <a:cubicBezTo>
                      <a:pt x="1040830" y="251969"/>
                      <a:pt x="1039007" y="249240"/>
                      <a:pt x="1036447" y="247960"/>
                    </a:cubicBezTo>
                    <a:cubicBezTo>
                      <a:pt x="1034202" y="246837"/>
                      <a:pt x="1031685" y="246372"/>
                      <a:pt x="1029304" y="245578"/>
                    </a:cubicBezTo>
                    <a:cubicBezTo>
                      <a:pt x="1027716" y="240816"/>
                      <a:pt x="1025251" y="236261"/>
                      <a:pt x="1024541" y="231291"/>
                    </a:cubicBezTo>
                    <a:cubicBezTo>
                      <a:pt x="1023747" y="225735"/>
                      <a:pt x="1024886" y="219528"/>
                      <a:pt x="1022160" y="214622"/>
                    </a:cubicBezTo>
                    <a:cubicBezTo>
                      <a:pt x="1020436" y="211519"/>
                      <a:pt x="1016124" y="210514"/>
                      <a:pt x="1012635" y="209860"/>
                    </a:cubicBezTo>
                    <a:cubicBezTo>
                      <a:pt x="1003241" y="208099"/>
                      <a:pt x="993585" y="208272"/>
                      <a:pt x="984060" y="207478"/>
                    </a:cubicBezTo>
                    <a:cubicBezTo>
                      <a:pt x="983266" y="205097"/>
                      <a:pt x="981324" y="202820"/>
                      <a:pt x="981679" y="200335"/>
                    </a:cubicBezTo>
                    <a:cubicBezTo>
                      <a:pt x="983551" y="187227"/>
                      <a:pt x="992646" y="192879"/>
                      <a:pt x="979297" y="188428"/>
                    </a:cubicBezTo>
                    <a:cubicBezTo>
                      <a:pt x="977710" y="186047"/>
                      <a:pt x="976770" y="183073"/>
                      <a:pt x="974535" y="181285"/>
                    </a:cubicBezTo>
                    <a:cubicBezTo>
                      <a:pt x="972575" y="179717"/>
                      <a:pt x="969636" y="180026"/>
                      <a:pt x="967391" y="178903"/>
                    </a:cubicBezTo>
                    <a:cubicBezTo>
                      <a:pt x="960758" y="175586"/>
                      <a:pt x="958373" y="172266"/>
                      <a:pt x="953104" y="166997"/>
                    </a:cubicBezTo>
                    <a:cubicBezTo>
                      <a:pt x="951516" y="160647"/>
                      <a:pt x="954551" y="150017"/>
                      <a:pt x="948341" y="147947"/>
                    </a:cubicBezTo>
                    <a:lnTo>
                      <a:pt x="934054" y="143185"/>
                    </a:lnTo>
                    <a:cubicBezTo>
                      <a:pt x="931673" y="141597"/>
                      <a:pt x="928934" y="140446"/>
                      <a:pt x="926910" y="138422"/>
                    </a:cubicBezTo>
                    <a:cubicBezTo>
                      <a:pt x="924886" y="136398"/>
                      <a:pt x="923309" y="133893"/>
                      <a:pt x="922147" y="131278"/>
                    </a:cubicBezTo>
                    <a:cubicBezTo>
                      <a:pt x="917753" y="121392"/>
                      <a:pt x="917041" y="115269"/>
                      <a:pt x="915004" y="105085"/>
                    </a:cubicBezTo>
                    <a:cubicBezTo>
                      <a:pt x="914129" y="94594"/>
                      <a:pt x="921239" y="74128"/>
                      <a:pt x="905479" y="74128"/>
                    </a:cubicBezTo>
                    <a:cubicBezTo>
                      <a:pt x="902969" y="74128"/>
                      <a:pt x="900749" y="75820"/>
                      <a:pt x="898335" y="76510"/>
                    </a:cubicBezTo>
                    <a:cubicBezTo>
                      <a:pt x="881252" y="81391"/>
                      <a:pt x="896511" y="76371"/>
                      <a:pt x="876904" y="81272"/>
                    </a:cubicBezTo>
                    <a:cubicBezTo>
                      <a:pt x="874469" y="81881"/>
                      <a:pt x="872221" y="83161"/>
                      <a:pt x="869760" y="83653"/>
                    </a:cubicBezTo>
                    <a:cubicBezTo>
                      <a:pt x="860291" y="85547"/>
                      <a:pt x="841185" y="88416"/>
                      <a:pt x="841185" y="88416"/>
                    </a:cubicBezTo>
                    <a:cubicBezTo>
                      <a:pt x="840391" y="85241"/>
                      <a:pt x="840619" y="81614"/>
                      <a:pt x="838804" y="78891"/>
                    </a:cubicBezTo>
                    <a:cubicBezTo>
                      <a:pt x="837216" y="76510"/>
                      <a:pt x="833684" y="76152"/>
                      <a:pt x="831660" y="74128"/>
                    </a:cubicBezTo>
                    <a:cubicBezTo>
                      <a:pt x="829636" y="72104"/>
                      <a:pt x="828729" y="69183"/>
                      <a:pt x="826897" y="66985"/>
                    </a:cubicBezTo>
                    <a:cubicBezTo>
                      <a:pt x="824741" y="64398"/>
                      <a:pt x="822135" y="62222"/>
                      <a:pt x="819754" y="59841"/>
                    </a:cubicBezTo>
                    <a:cubicBezTo>
                      <a:pt x="818960" y="56666"/>
                      <a:pt x="818836" y="53243"/>
                      <a:pt x="817372" y="50316"/>
                    </a:cubicBezTo>
                    <a:cubicBezTo>
                      <a:pt x="814812" y="45196"/>
                      <a:pt x="807847" y="36028"/>
                      <a:pt x="807847" y="36028"/>
                    </a:cubicBezTo>
                    <a:cubicBezTo>
                      <a:pt x="806907" y="33208"/>
                      <a:pt x="803175" y="17832"/>
                      <a:pt x="798322" y="14597"/>
                    </a:cubicBezTo>
                    <a:cubicBezTo>
                      <a:pt x="795599" y="12782"/>
                      <a:pt x="791972" y="13010"/>
                      <a:pt x="788797" y="12216"/>
                    </a:cubicBezTo>
                    <a:cubicBezTo>
                      <a:pt x="786416" y="10628"/>
                      <a:pt x="783852" y="9285"/>
                      <a:pt x="781654" y="7453"/>
                    </a:cubicBezTo>
                    <a:cubicBezTo>
                      <a:pt x="779067" y="5297"/>
                      <a:pt x="777844" y="786"/>
                      <a:pt x="774510" y="310"/>
                    </a:cubicBezTo>
                    <a:cubicBezTo>
                      <a:pt x="765831" y="-930"/>
                      <a:pt x="757047" y="1897"/>
                      <a:pt x="748316" y="2691"/>
                    </a:cubicBezTo>
                    <a:cubicBezTo>
                      <a:pt x="746729" y="5072"/>
                      <a:pt x="745708" y="7950"/>
                      <a:pt x="743554" y="9835"/>
                    </a:cubicBezTo>
                    <a:cubicBezTo>
                      <a:pt x="740209" y="12762"/>
                      <a:pt x="725768" y="22113"/>
                      <a:pt x="719741" y="24122"/>
                    </a:cubicBezTo>
                    <a:cubicBezTo>
                      <a:pt x="713531" y="26192"/>
                      <a:pt x="706901" y="26815"/>
                      <a:pt x="700691" y="28885"/>
                    </a:cubicBezTo>
                    <a:lnTo>
                      <a:pt x="693547" y="31266"/>
                    </a:lnTo>
                    <a:cubicBezTo>
                      <a:pt x="692753" y="34441"/>
                      <a:pt x="693210" y="38235"/>
                      <a:pt x="691166" y="40791"/>
                    </a:cubicBezTo>
                    <a:cubicBezTo>
                      <a:pt x="689598" y="42751"/>
                      <a:pt x="686513" y="42861"/>
                      <a:pt x="684022" y="43172"/>
                    </a:cubicBezTo>
                    <a:cubicBezTo>
                      <a:pt x="673753" y="44456"/>
                      <a:pt x="663385" y="44759"/>
                      <a:pt x="653066" y="45553"/>
                    </a:cubicBezTo>
                    <a:cubicBezTo>
                      <a:pt x="651479" y="47934"/>
                      <a:pt x="650328" y="50673"/>
                      <a:pt x="648304" y="52697"/>
                    </a:cubicBezTo>
                    <a:cubicBezTo>
                      <a:pt x="646280" y="54721"/>
                      <a:pt x="642002" y="54724"/>
                      <a:pt x="641160" y="57460"/>
                    </a:cubicBezTo>
                    <a:cubicBezTo>
                      <a:pt x="638582" y="65839"/>
                      <a:pt x="641188" y="75223"/>
                      <a:pt x="638779" y="83653"/>
                    </a:cubicBezTo>
                    <a:cubicBezTo>
                      <a:pt x="637854" y="86891"/>
                      <a:pt x="634222" y="88641"/>
                      <a:pt x="631635" y="90797"/>
                    </a:cubicBezTo>
                    <a:cubicBezTo>
                      <a:pt x="629436" y="92629"/>
                      <a:pt x="626690" y="93728"/>
                      <a:pt x="624491" y="95560"/>
                    </a:cubicBezTo>
                    <a:cubicBezTo>
                      <a:pt x="606150" y="110843"/>
                      <a:pt x="627944" y="95637"/>
                      <a:pt x="610204" y="107466"/>
                    </a:cubicBezTo>
                    <a:cubicBezTo>
                      <a:pt x="608514" y="110001"/>
                      <a:pt x="599844" y="123291"/>
                      <a:pt x="598297" y="124135"/>
                    </a:cubicBezTo>
                    <a:cubicBezTo>
                      <a:pt x="592551" y="127269"/>
                      <a:pt x="579247" y="128897"/>
                      <a:pt x="579247" y="128897"/>
                    </a:cubicBezTo>
                    <a:cubicBezTo>
                      <a:pt x="573691" y="128103"/>
                      <a:pt x="567069" y="129883"/>
                      <a:pt x="562579" y="126516"/>
                    </a:cubicBezTo>
                    <a:cubicBezTo>
                      <a:pt x="559341" y="124088"/>
                      <a:pt x="561618" y="118400"/>
                      <a:pt x="560197" y="114610"/>
                    </a:cubicBezTo>
                    <a:cubicBezTo>
                      <a:pt x="557119" y="106403"/>
                      <a:pt x="555452" y="107472"/>
                      <a:pt x="548291" y="105085"/>
                    </a:cubicBezTo>
                    <a:cubicBezTo>
                      <a:pt x="545910" y="102704"/>
                      <a:pt x="543104" y="100681"/>
                      <a:pt x="541147" y="97941"/>
                    </a:cubicBezTo>
                    <a:cubicBezTo>
                      <a:pt x="539084" y="95052"/>
                      <a:pt x="538146" y="91498"/>
                      <a:pt x="536385" y="88416"/>
                    </a:cubicBezTo>
                    <a:cubicBezTo>
                      <a:pt x="534965" y="85931"/>
                      <a:pt x="533210" y="83653"/>
                      <a:pt x="531622" y="81272"/>
                    </a:cubicBezTo>
                    <a:cubicBezTo>
                      <a:pt x="531246" y="76012"/>
                      <a:pt x="532271" y="51614"/>
                      <a:pt x="526860" y="40791"/>
                    </a:cubicBezTo>
                    <a:cubicBezTo>
                      <a:pt x="525580" y="38231"/>
                      <a:pt x="523929" y="35846"/>
                      <a:pt x="522097" y="33647"/>
                    </a:cubicBezTo>
                    <a:cubicBezTo>
                      <a:pt x="519941" y="31060"/>
                      <a:pt x="517335" y="28884"/>
                      <a:pt x="514954" y="26503"/>
                    </a:cubicBezTo>
                    <a:cubicBezTo>
                      <a:pt x="509126" y="9021"/>
                      <a:pt x="513741" y="15766"/>
                      <a:pt x="503047" y="5072"/>
                    </a:cubicBezTo>
                    <a:cubicBezTo>
                      <a:pt x="487172" y="6660"/>
                      <a:pt x="470557" y="4790"/>
                      <a:pt x="455422" y="9835"/>
                    </a:cubicBezTo>
                    <a:cubicBezTo>
                      <a:pt x="443698" y="13743"/>
                      <a:pt x="450755" y="11803"/>
                      <a:pt x="433991" y="14597"/>
                    </a:cubicBezTo>
                    <a:cubicBezTo>
                      <a:pt x="432404" y="16978"/>
                      <a:pt x="430356" y="19111"/>
                      <a:pt x="429229" y="21741"/>
                    </a:cubicBezTo>
                    <a:cubicBezTo>
                      <a:pt x="427013" y="26911"/>
                      <a:pt x="425093" y="35621"/>
                      <a:pt x="429229" y="40791"/>
                    </a:cubicBezTo>
                    <a:cubicBezTo>
                      <a:pt x="430797" y="42751"/>
                      <a:pt x="433991" y="42378"/>
                      <a:pt x="436372" y="43172"/>
                    </a:cubicBezTo>
                    <a:cubicBezTo>
                      <a:pt x="451824" y="53474"/>
                      <a:pt x="436491" y="40648"/>
                      <a:pt x="445897" y="66985"/>
                    </a:cubicBezTo>
                    <a:cubicBezTo>
                      <a:pt x="445898" y="66988"/>
                      <a:pt x="457803" y="84843"/>
                      <a:pt x="460185" y="88416"/>
                    </a:cubicBezTo>
                    <a:lnTo>
                      <a:pt x="464947" y="95560"/>
                    </a:lnTo>
                    <a:cubicBezTo>
                      <a:pt x="465741" y="98735"/>
                      <a:pt x="467329" y="101812"/>
                      <a:pt x="467329" y="105085"/>
                    </a:cubicBezTo>
                    <a:cubicBezTo>
                      <a:pt x="467329" y="108358"/>
                      <a:pt x="465846" y="111463"/>
                      <a:pt x="464947" y="114610"/>
                    </a:cubicBezTo>
                    <a:cubicBezTo>
                      <a:pt x="463809" y="118594"/>
                      <a:pt x="460343" y="128739"/>
                      <a:pt x="457804" y="131278"/>
                    </a:cubicBezTo>
                    <a:cubicBezTo>
                      <a:pt x="453757" y="135325"/>
                      <a:pt x="443516" y="140803"/>
                      <a:pt x="443516" y="140803"/>
                    </a:cubicBezTo>
                    <a:cubicBezTo>
                      <a:pt x="441135" y="140009"/>
                      <a:pt x="438461" y="139814"/>
                      <a:pt x="436372" y="138422"/>
                    </a:cubicBezTo>
                    <a:cubicBezTo>
                      <a:pt x="427972" y="132822"/>
                      <a:pt x="425722" y="122591"/>
                      <a:pt x="417322" y="116991"/>
                    </a:cubicBezTo>
                    <a:cubicBezTo>
                      <a:pt x="415234" y="115599"/>
                      <a:pt x="412560" y="115404"/>
                      <a:pt x="410179" y="114610"/>
                    </a:cubicBezTo>
                    <a:cubicBezTo>
                      <a:pt x="405416" y="111435"/>
                      <a:pt x="401523" y="106109"/>
                      <a:pt x="395891" y="105085"/>
                    </a:cubicBezTo>
                    <a:cubicBezTo>
                      <a:pt x="366477" y="99737"/>
                      <a:pt x="378307" y="102474"/>
                      <a:pt x="360172" y="97941"/>
                    </a:cubicBezTo>
                    <a:cubicBezTo>
                      <a:pt x="339716" y="84301"/>
                      <a:pt x="365589" y="100648"/>
                      <a:pt x="345885" y="90797"/>
                    </a:cubicBezTo>
                    <a:cubicBezTo>
                      <a:pt x="343325" y="89517"/>
                      <a:pt x="341301" y="87315"/>
                      <a:pt x="338741" y="86035"/>
                    </a:cubicBezTo>
                    <a:cubicBezTo>
                      <a:pt x="336496" y="84912"/>
                      <a:pt x="333842" y="84776"/>
                      <a:pt x="331597" y="83653"/>
                    </a:cubicBezTo>
                    <a:cubicBezTo>
                      <a:pt x="329038" y="82373"/>
                      <a:pt x="327084" y="80018"/>
                      <a:pt x="324454" y="78891"/>
                    </a:cubicBezTo>
                    <a:cubicBezTo>
                      <a:pt x="321446" y="77602"/>
                      <a:pt x="318076" y="77409"/>
                      <a:pt x="314929" y="76510"/>
                    </a:cubicBezTo>
                    <a:cubicBezTo>
                      <a:pt x="312515" y="75820"/>
                      <a:pt x="310166" y="74922"/>
                      <a:pt x="307785" y="74128"/>
                    </a:cubicBezTo>
                    <a:lnTo>
                      <a:pt x="276829" y="76510"/>
                    </a:lnTo>
                    <a:cubicBezTo>
                      <a:pt x="270458" y="77117"/>
                      <a:pt x="264156" y="78360"/>
                      <a:pt x="257779" y="78891"/>
                    </a:cubicBezTo>
                    <a:cubicBezTo>
                      <a:pt x="245098" y="79948"/>
                      <a:pt x="232379" y="80478"/>
                      <a:pt x="219679" y="81272"/>
                    </a:cubicBezTo>
                    <a:cubicBezTo>
                      <a:pt x="216504" y="82066"/>
                      <a:pt x="213427" y="83653"/>
                      <a:pt x="210154" y="83653"/>
                    </a:cubicBezTo>
                    <a:cubicBezTo>
                      <a:pt x="200730" y="83653"/>
                      <a:pt x="193464" y="76495"/>
                      <a:pt x="186341" y="71747"/>
                    </a:cubicBezTo>
                    <a:lnTo>
                      <a:pt x="179197" y="66985"/>
                    </a:lnTo>
                    <a:cubicBezTo>
                      <a:pt x="176816" y="65398"/>
                      <a:pt x="174769" y="63127"/>
                      <a:pt x="172054" y="62222"/>
                    </a:cubicBezTo>
                    <a:cubicBezTo>
                      <a:pt x="161542" y="58719"/>
                      <a:pt x="167155" y="60964"/>
                      <a:pt x="155385" y="55078"/>
                    </a:cubicBezTo>
                    <a:cubicBezTo>
                      <a:pt x="149829" y="55872"/>
                      <a:pt x="143845" y="55180"/>
                      <a:pt x="138716" y="57460"/>
                    </a:cubicBezTo>
                    <a:cubicBezTo>
                      <a:pt x="116182" y="67475"/>
                      <a:pt x="156116" y="63424"/>
                      <a:pt x="124429" y="69366"/>
                    </a:cubicBezTo>
                    <a:cubicBezTo>
                      <a:pt x="115035" y="71127"/>
                      <a:pt x="105379" y="70953"/>
                      <a:pt x="95854" y="71747"/>
                    </a:cubicBezTo>
                    <a:cubicBezTo>
                      <a:pt x="92679" y="72541"/>
                      <a:pt x="89052" y="72313"/>
                      <a:pt x="86329" y="74128"/>
                    </a:cubicBezTo>
                    <a:cubicBezTo>
                      <a:pt x="74314" y="82138"/>
                      <a:pt x="88132" y="86684"/>
                      <a:pt x="91091" y="95560"/>
                    </a:cubicBezTo>
                    <a:lnTo>
                      <a:pt x="93472" y="102703"/>
                    </a:lnTo>
                    <a:cubicBezTo>
                      <a:pt x="92678" y="105084"/>
                      <a:pt x="91781" y="107433"/>
                      <a:pt x="91091" y="109847"/>
                    </a:cubicBezTo>
                    <a:cubicBezTo>
                      <a:pt x="90192" y="112994"/>
                      <a:pt x="90174" y="116445"/>
                      <a:pt x="88710" y="119372"/>
                    </a:cubicBezTo>
                    <a:cubicBezTo>
                      <a:pt x="86150" y="124492"/>
                      <a:pt x="79185" y="133660"/>
                      <a:pt x="79185" y="133660"/>
                    </a:cubicBezTo>
                    <a:cubicBezTo>
                      <a:pt x="71741" y="163438"/>
                      <a:pt x="81255" y="126415"/>
                      <a:pt x="74422" y="150328"/>
                    </a:cubicBezTo>
                    <a:cubicBezTo>
                      <a:pt x="73523" y="153475"/>
                      <a:pt x="73505" y="156926"/>
                      <a:pt x="72041" y="159853"/>
                    </a:cubicBezTo>
                    <a:cubicBezTo>
                      <a:pt x="69481" y="164973"/>
                      <a:pt x="65691" y="169378"/>
                      <a:pt x="62516" y="174141"/>
                    </a:cubicBezTo>
                    <a:cubicBezTo>
                      <a:pt x="60929" y="176522"/>
                      <a:pt x="59034" y="178725"/>
                      <a:pt x="57754" y="181285"/>
                    </a:cubicBezTo>
                    <a:cubicBezTo>
                      <a:pt x="56166" y="184460"/>
                      <a:pt x="55264" y="188083"/>
                      <a:pt x="52991" y="190810"/>
                    </a:cubicBezTo>
                    <a:cubicBezTo>
                      <a:pt x="51159" y="193008"/>
                      <a:pt x="48176" y="193909"/>
                      <a:pt x="45847" y="195572"/>
                    </a:cubicBezTo>
                    <a:cubicBezTo>
                      <a:pt x="41603" y="198603"/>
                      <a:pt x="25404" y="211399"/>
                      <a:pt x="22035" y="212241"/>
                    </a:cubicBezTo>
                    <a:lnTo>
                      <a:pt x="12510" y="214622"/>
                    </a:lnTo>
                    <a:cubicBezTo>
                      <a:pt x="10129" y="216210"/>
                      <a:pt x="7390" y="217361"/>
                      <a:pt x="5366" y="219385"/>
                    </a:cubicBezTo>
                    <a:cubicBezTo>
                      <a:pt x="-3661" y="228412"/>
                      <a:pt x="987" y="233973"/>
                      <a:pt x="2985" y="247960"/>
                    </a:cubicBezTo>
                    <a:cubicBezTo>
                      <a:pt x="3557" y="251967"/>
                      <a:pt x="3121" y="256499"/>
                      <a:pt x="5366" y="259866"/>
                    </a:cubicBezTo>
                    <a:cubicBezTo>
                      <a:pt x="6758" y="261955"/>
                      <a:pt x="10034" y="261834"/>
                      <a:pt x="12510" y="262247"/>
                    </a:cubicBezTo>
                    <a:cubicBezTo>
                      <a:pt x="27301" y="264712"/>
                      <a:pt x="57482" y="266198"/>
                      <a:pt x="69660" y="267010"/>
                    </a:cubicBezTo>
                    <a:cubicBezTo>
                      <a:pt x="72835" y="267804"/>
                      <a:pt x="75965" y="268806"/>
                      <a:pt x="79185" y="269391"/>
                    </a:cubicBezTo>
                    <a:cubicBezTo>
                      <a:pt x="103263" y="273768"/>
                      <a:pt x="88327" y="269263"/>
                      <a:pt x="102997" y="274153"/>
                    </a:cubicBezTo>
                    <a:cubicBezTo>
                      <a:pt x="108263" y="279419"/>
                      <a:pt x="111589" y="281811"/>
                      <a:pt x="114904" y="288441"/>
                    </a:cubicBezTo>
                    <a:cubicBezTo>
                      <a:pt x="120274" y="299181"/>
                      <a:pt x="113516" y="292491"/>
                      <a:pt x="122047" y="302728"/>
                    </a:cubicBezTo>
                    <a:cubicBezTo>
                      <a:pt x="124203" y="305315"/>
                      <a:pt x="127035" y="307285"/>
                      <a:pt x="129191" y="309872"/>
                    </a:cubicBezTo>
                    <a:cubicBezTo>
                      <a:pt x="131023" y="312071"/>
                      <a:pt x="132122" y="314817"/>
                      <a:pt x="133954" y="317016"/>
                    </a:cubicBezTo>
                    <a:cubicBezTo>
                      <a:pt x="136110" y="319603"/>
                      <a:pt x="139140" y="321420"/>
                      <a:pt x="141097" y="324160"/>
                    </a:cubicBezTo>
                    <a:cubicBezTo>
                      <a:pt x="143160" y="327049"/>
                      <a:pt x="144099" y="330603"/>
                      <a:pt x="145860" y="333685"/>
                    </a:cubicBezTo>
                    <a:cubicBezTo>
                      <a:pt x="147280" y="336170"/>
                      <a:pt x="149460" y="338213"/>
                      <a:pt x="150622" y="340828"/>
                    </a:cubicBezTo>
                    <a:cubicBezTo>
                      <a:pt x="152661" y="345416"/>
                      <a:pt x="151208" y="352331"/>
                      <a:pt x="155385" y="355116"/>
                    </a:cubicBezTo>
                    <a:lnTo>
                      <a:pt x="162529" y="359878"/>
                    </a:lnTo>
                    <a:cubicBezTo>
                      <a:pt x="164116" y="362259"/>
                      <a:pt x="165267" y="364998"/>
                      <a:pt x="167291" y="367022"/>
                    </a:cubicBezTo>
                    <a:cubicBezTo>
                      <a:pt x="171466" y="371197"/>
                      <a:pt x="176155" y="372617"/>
                      <a:pt x="181579" y="374166"/>
                    </a:cubicBezTo>
                    <a:cubicBezTo>
                      <a:pt x="184726" y="375065"/>
                      <a:pt x="187887" y="375944"/>
                      <a:pt x="191104" y="376547"/>
                    </a:cubicBezTo>
                    <a:cubicBezTo>
                      <a:pt x="200595" y="378327"/>
                      <a:pt x="210154" y="379722"/>
                      <a:pt x="219679" y="381310"/>
                    </a:cubicBezTo>
                    <a:cubicBezTo>
                      <a:pt x="224898" y="389139"/>
                      <a:pt x="224357" y="386969"/>
                      <a:pt x="226822" y="395597"/>
                    </a:cubicBezTo>
                    <a:cubicBezTo>
                      <a:pt x="227721" y="398744"/>
                      <a:pt x="227389" y="402399"/>
                      <a:pt x="229204" y="405122"/>
                    </a:cubicBezTo>
                    <a:cubicBezTo>
                      <a:pt x="230791" y="407503"/>
                      <a:pt x="234149" y="408053"/>
                      <a:pt x="236347" y="409885"/>
                    </a:cubicBezTo>
                    <a:cubicBezTo>
                      <a:pt x="238934" y="412041"/>
                      <a:pt x="240904" y="414872"/>
                      <a:pt x="243491" y="417028"/>
                    </a:cubicBezTo>
                    <a:cubicBezTo>
                      <a:pt x="249648" y="422158"/>
                      <a:pt x="250617" y="421785"/>
                      <a:pt x="257779" y="424172"/>
                    </a:cubicBezTo>
                    <a:cubicBezTo>
                      <a:pt x="260160" y="425760"/>
                      <a:pt x="262307" y="427773"/>
                      <a:pt x="264922" y="428935"/>
                    </a:cubicBezTo>
                    <a:cubicBezTo>
                      <a:pt x="269510" y="430974"/>
                      <a:pt x="274447" y="432110"/>
                      <a:pt x="279210" y="433697"/>
                    </a:cubicBezTo>
                    <a:cubicBezTo>
                      <a:pt x="281591" y="434491"/>
                      <a:pt x="283919" y="435469"/>
                      <a:pt x="286354" y="436078"/>
                    </a:cubicBezTo>
                    <a:lnTo>
                      <a:pt x="305404" y="440841"/>
                    </a:lnTo>
                    <a:cubicBezTo>
                      <a:pt x="306991" y="443222"/>
                      <a:pt x="308142" y="445961"/>
                      <a:pt x="310166" y="447985"/>
                    </a:cubicBezTo>
                    <a:cubicBezTo>
                      <a:pt x="312190" y="450009"/>
                      <a:pt x="315722" y="450366"/>
                      <a:pt x="317310" y="452747"/>
                    </a:cubicBezTo>
                    <a:cubicBezTo>
                      <a:pt x="319125" y="455470"/>
                      <a:pt x="318402" y="459264"/>
                      <a:pt x="319691" y="462272"/>
                    </a:cubicBezTo>
                    <a:cubicBezTo>
                      <a:pt x="322498" y="468821"/>
                      <a:pt x="327930" y="473103"/>
                      <a:pt x="333979" y="476560"/>
                    </a:cubicBezTo>
                    <a:cubicBezTo>
                      <a:pt x="336158" y="477805"/>
                      <a:pt x="338741" y="478147"/>
                      <a:pt x="341122" y="478941"/>
                    </a:cubicBezTo>
                    <a:cubicBezTo>
                      <a:pt x="346389" y="484208"/>
                      <a:pt x="348778" y="487532"/>
                      <a:pt x="355410" y="490847"/>
                    </a:cubicBezTo>
                    <a:cubicBezTo>
                      <a:pt x="357655" y="491969"/>
                      <a:pt x="360173" y="492434"/>
                      <a:pt x="362554" y="493228"/>
                    </a:cubicBezTo>
                    <a:cubicBezTo>
                      <a:pt x="364935" y="495609"/>
                      <a:pt x="366773" y="498701"/>
                      <a:pt x="369697" y="500372"/>
                    </a:cubicBezTo>
                    <a:cubicBezTo>
                      <a:pt x="372538" y="501996"/>
                      <a:pt x="376075" y="501854"/>
                      <a:pt x="379222" y="502753"/>
                    </a:cubicBezTo>
                    <a:cubicBezTo>
                      <a:pt x="381636" y="503443"/>
                      <a:pt x="383916" y="504590"/>
                      <a:pt x="386366" y="505135"/>
                    </a:cubicBezTo>
                    <a:cubicBezTo>
                      <a:pt x="398446" y="507820"/>
                      <a:pt x="412496" y="508700"/>
                      <a:pt x="424466" y="509897"/>
                    </a:cubicBezTo>
                    <a:cubicBezTo>
                      <a:pt x="430816" y="511485"/>
                      <a:pt x="437098" y="513376"/>
                      <a:pt x="443516" y="514660"/>
                    </a:cubicBezTo>
                    <a:cubicBezTo>
                      <a:pt x="447485" y="515454"/>
                      <a:pt x="451517" y="515976"/>
                      <a:pt x="455422" y="517041"/>
                    </a:cubicBezTo>
                    <a:cubicBezTo>
                      <a:pt x="460265" y="518362"/>
                      <a:pt x="469710" y="521803"/>
                      <a:pt x="469710" y="521803"/>
                    </a:cubicBezTo>
                    <a:cubicBezTo>
                      <a:pt x="471297" y="524184"/>
                      <a:pt x="472448" y="526923"/>
                      <a:pt x="474472" y="528947"/>
                    </a:cubicBezTo>
                    <a:cubicBezTo>
                      <a:pt x="476496" y="530971"/>
                      <a:pt x="479828" y="531475"/>
                      <a:pt x="481616" y="533710"/>
                    </a:cubicBezTo>
                    <a:cubicBezTo>
                      <a:pt x="490853" y="545256"/>
                      <a:pt x="475553" y="538038"/>
                      <a:pt x="491141" y="543235"/>
                    </a:cubicBezTo>
                    <a:cubicBezTo>
                      <a:pt x="493522" y="545616"/>
                      <a:pt x="495361" y="548707"/>
                      <a:pt x="498285" y="550378"/>
                    </a:cubicBezTo>
                    <a:cubicBezTo>
                      <a:pt x="501127" y="552002"/>
                      <a:pt x="504601" y="552118"/>
                      <a:pt x="507810" y="552760"/>
                    </a:cubicBezTo>
                    <a:cubicBezTo>
                      <a:pt x="512544" y="553707"/>
                      <a:pt x="517363" y="554194"/>
                      <a:pt x="522097" y="555141"/>
                    </a:cubicBezTo>
                    <a:cubicBezTo>
                      <a:pt x="525306" y="555783"/>
                      <a:pt x="528405" y="556919"/>
                      <a:pt x="531622" y="557522"/>
                    </a:cubicBezTo>
                    <a:cubicBezTo>
                      <a:pt x="541113" y="559302"/>
                      <a:pt x="560197" y="562285"/>
                      <a:pt x="560197" y="562285"/>
                    </a:cubicBezTo>
                    <a:cubicBezTo>
                      <a:pt x="574211" y="569291"/>
                      <a:pt x="566357" y="565926"/>
                      <a:pt x="584010" y="571810"/>
                    </a:cubicBezTo>
                    <a:lnTo>
                      <a:pt x="591154" y="574191"/>
                    </a:lnTo>
                    <a:cubicBezTo>
                      <a:pt x="593535" y="575778"/>
                      <a:pt x="595738" y="577673"/>
                      <a:pt x="598297" y="578953"/>
                    </a:cubicBezTo>
                    <a:cubicBezTo>
                      <a:pt x="604081" y="581845"/>
                      <a:pt x="611362" y="582084"/>
                      <a:pt x="617347" y="583716"/>
                    </a:cubicBezTo>
                    <a:cubicBezTo>
                      <a:pt x="622190" y="585037"/>
                      <a:pt x="631635" y="588478"/>
                      <a:pt x="631635" y="588478"/>
                    </a:cubicBezTo>
                    <a:cubicBezTo>
                      <a:pt x="652111" y="602129"/>
                      <a:pt x="626204" y="585762"/>
                      <a:pt x="645922" y="595622"/>
                    </a:cubicBezTo>
                    <a:cubicBezTo>
                      <a:pt x="648482" y="596902"/>
                      <a:pt x="650435" y="599258"/>
                      <a:pt x="653066" y="600385"/>
                    </a:cubicBezTo>
                    <a:cubicBezTo>
                      <a:pt x="660283" y="603478"/>
                      <a:pt x="679723" y="604669"/>
                      <a:pt x="684022" y="605147"/>
                    </a:cubicBezTo>
                    <a:cubicBezTo>
                      <a:pt x="686403" y="606735"/>
                      <a:pt x="689746" y="607425"/>
                      <a:pt x="691166" y="609910"/>
                    </a:cubicBezTo>
                    <a:cubicBezTo>
                      <a:pt x="701022" y="627159"/>
                      <a:pt x="685290" y="617778"/>
                      <a:pt x="700691" y="626578"/>
                    </a:cubicBezTo>
                    <a:cubicBezTo>
                      <a:pt x="703773" y="628339"/>
                      <a:pt x="706920" y="630023"/>
                      <a:pt x="710216" y="631341"/>
                    </a:cubicBezTo>
                    <a:cubicBezTo>
                      <a:pt x="714877" y="633205"/>
                      <a:pt x="697119" y="623800"/>
                      <a:pt x="698310" y="624197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38 Forma libre"/>
              <p:cNvSpPr/>
              <p:nvPr/>
            </p:nvSpPr>
            <p:spPr>
              <a:xfrm>
                <a:off x="5078308" y="5210894"/>
                <a:ext cx="226995" cy="222250"/>
              </a:xfrm>
              <a:custGeom>
                <a:avLst/>
                <a:gdLst>
                  <a:gd name="connsiteX0" fmla="*/ 221457 w 245570"/>
                  <a:gd name="connsiteY0" fmla="*/ 195364 h 233464"/>
                  <a:gd name="connsiteX1" fmla="*/ 226219 w 245570"/>
                  <a:gd name="connsiteY1" fmla="*/ 183458 h 233464"/>
                  <a:gd name="connsiteX2" fmla="*/ 228600 w 245570"/>
                  <a:gd name="connsiteY2" fmla="*/ 176314 h 233464"/>
                  <a:gd name="connsiteX3" fmla="*/ 226219 w 245570"/>
                  <a:gd name="connsiteY3" fmla="*/ 164408 h 233464"/>
                  <a:gd name="connsiteX4" fmla="*/ 219075 w 245570"/>
                  <a:gd name="connsiteY4" fmla="*/ 157264 h 233464"/>
                  <a:gd name="connsiteX5" fmla="*/ 216694 w 245570"/>
                  <a:gd name="connsiteY5" fmla="*/ 150120 h 233464"/>
                  <a:gd name="connsiteX6" fmla="*/ 219075 w 245570"/>
                  <a:gd name="connsiteY6" fmla="*/ 138214 h 233464"/>
                  <a:gd name="connsiteX7" fmla="*/ 240507 w 245570"/>
                  <a:gd name="connsiteY7" fmla="*/ 131070 h 233464"/>
                  <a:gd name="connsiteX8" fmla="*/ 230982 w 245570"/>
                  <a:gd name="connsiteY8" fmla="*/ 107258 h 233464"/>
                  <a:gd name="connsiteX9" fmla="*/ 221457 w 245570"/>
                  <a:gd name="connsiteY9" fmla="*/ 104877 h 233464"/>
                  <a:gd name="connsiteX10" fmla="*/ 221457 w 245570"/>
                  <a:gd name="connsiteY10" fmla="*/ 85827 h 233464"/>
                  <a:gd name="connsiteX11" fmla="*/ 230982 w 245570"/>
                  <a:gd name="connsiteY11" fmla="*/ 78683 h 233464"/>
                  <a:gd name="connsiteX12" fmla="*/ 242888 w 245570"/>
                  <a:gd name="connsiteY12" fmla="*/ 64395 h 233464"/>
                  <a:gd name="connsiteX13" fmla="*/ 245269 w 245570"/>
                  <a:gd name="connsiteY13" fmla="*/ 54870 h 233464"/>
                  <a:gd name="connsiteX14" fmla="*/ 238125 w 245570"/>
                  <a:gd name="connsiteY14" fmla="*/ 52489 h 233464"/>
                  <a:gd name="connsiteX15" fmla="*/ 219075 w 245570"/>
                  <a:gd name="connsiteY15" fmla="*/ 50108 h 233464"/>
                  <a:gd name="connsiteX16" fmla="*/ 202407 w 245570"/>
                  <a:gd name="connsiteY16" fmla="*/ 42964 h 233464"/>
                  <a:gd name="connsiteX17" fmla="*/ 180975 w 245570"/>
                  <a:gd name="connsiteY17" fmla="*/ 26295 h 233464"/>
                  <a:gd name="connsiteX18" fmla="*/ 176213 w 245570"/>
                  <a:gd name="connsiteY18" fmla="*/ 19152 h 233464"/>
                  <a:gd name="connsiteX19" fmla="*/ 161925 w 245570"/>
                  <a:gd name="connsiteY19" fmla="*/ 4864 h 233464"/>
                  <a:gd name="connsiteX20" fmla="*/ 145257 w 245570"/>
                  <a:gd name="connsiteY20" fmla="*/ 7245 h 233464"/>
                  <a:gd name="connsiteX21" fmla="*/ 130969 w 245570"/>
                  <a:gd name="connsiteY21" fmla="*/ 9627 h 233464"/>
                  <a:gd name="connsiteX22" fmla="*/ 100013 w 245570"/>
                  <a:gd name="connsiteY22" fmla="*/ 7245 h 233464"/>
                  <a:gd name="connsiteX23" fmla="*/ 92869 w 245570"/>
                  <a:gd name="connsiteY23" fmla="*/ 4864 h 233464"/>
                  <a:gd name="connsiteX24" fmla="*/ 85725 w 245570"/>
                  <a:gd name="connsiteY24" fmla="*/ 102 h 233464"/>
                  <a:gd name="connsiteX25" fmla="*/ 64294 w 245570"/>
                  <a:gd name="connsiteY25" fmla="*/ 2483 h 233464"/>
                  <a:gd name="connsiteX26" fmla="*/ 52388 w 245570"/>
                  <a:gd name="connsiteY26" fmla="*/ 16770 h 233464"/>
                  <a:gd name="connsiteX27" fmla="*/ 40482 w 245570"/>
                  <a:gd name="connsiteY27" fmla="*/ 28677 h 233464"/>
                  <a:gd name="connsiteX28" fmla="*/ 35719 w 245570"/>
                  <a:gd name="connsiteY28" fmla="*/ 35820 h 233464"/>
                  <a:gd name="connsiteX29" fmla="*/ 30957 w 245570"/>
                  <a:gd name="connsiteY29" fmla="*/ 54870 h 233464"/>
                  <a:gd name="connsiteX30" fmla="*/ 26194 w 245570"/>
                  <a:gd name="connsiteY30" fmla="*/ 76302 h 233464"/>
                  <a:gd name="connsiteX31" fmla="*/ 19050 w 245570"/>
                  <a:gd name="connsiteY31" fmla="*/ 83445 h 233464"/>
                  <a:gd name="connsiteX32" fmla="*/ 4763 w 245570"/>
                  <a:gd name="connsiteY32" fmla="*/ 107258 h 233464"/>
                  <a:gd name="connsiteX33" fmla="*/ 0 w 245570"/>
                  <a:gd name="connsiteY33" fmla="*/ 114402 h 233464"/>
                  <a:gd name="connsiteX34" fmla="*/ 2382 w 245570"/>
                  <a:gd name="connsiteY34" fmla="*/ 123927 h 233464"/>
                  <a:gd name="connsiteX35" fmla="*/ 4763 w 245570"/>
                  <a:gd name="connsiteY35" fmla="*/ 131070 h 233464"/>
                  <a:gd name="connsiteX36" fmla="*/ 9525 w 245570"/>
                  <a:gd name="connsiteY36" fmla="*/ 164408 h 233464"/>
                  <a:gd name="connsiteX37" fmla="*/ 11907 w 245570"/>
                  <a:gd name="connsiteY37" fmla="*/ 171552 h 233464"/>
                  <a:gd name="connsiteX38" fmla="*/ 23813 w 245570"/>
                  <a:gd name="connsiteY38" fmla="*/ 185839 h 233464"/>
                  <a:gd name="connsiteX39" fmla="*/ 54769 w 245570"/>
                  <a:gd name="connsiteY39" fmla="*/ 188220 h 233464"/>
                  <a:gd name="connsiteX40" fmla="*/ 88107 w 245570"/>
                  <a:gd name="connsiteY40" fmla="*/ 185839 h 233464"/>
                  <a:gd name="connsiteX41" fmla="*/ 95250 w 245570"/>
                  <a:gd name="connsiteY41" fmla="*/ 183458 h 233464"/>
                  <a:gd name="connsiteX42" fmla="*/ 104775 w 245570"/>
                  <a:gd name="connsiteY42" fmla="*/ 200127 h 233464"/>
                  <a:gd name="connsiteX43" fmla="*/ 107157 w 245570"/>
                  <a:gd name="connsiteY43" fmla="*/ 219177 h 233464"/>
                  <a:gd name="connsiteX44" fmla="*/ 119063 w 245570"/>
                  <a:gd name="connsiteY44" fmla="*/ 228702 h 233464"/>
                  <a:gd name="connsiteX45" fmla="*/ 128588 w 245570"/>
                  <a:gd name="connsiteY45" fmla="*/ 233464 h 233464"/>
                  <a:gd name="connsiteX46" fmla="*/ 147638 w 245570"/>
                  <a:gd name="connsiteY46" fmla="*/ 226320 h 233464"/>
                  <a:gd name="connsiteX47" fmla="*/ 157163 w 245570"/>
                  <a:gd name="connsiteY47" fmla="*/ 212033 h 233464"/>
                  <a:gd name="connsiteX48" fmla="*/ 164307 w 245570"/>
                  <a:gd name="connsiteY48" fmla="*/ 207270 h 233464"/>
                  <a:gd name="connsiteX49" fmla="*/ 173832 w 245570"/>
                  <a:gd name="connsiteY49" fmla="*/ 204889 h 233464"/>
                  <a:gd name="connsiteX50" fmla="*/ 178594 w 245570"/>
                  <a:gd name="connsiteY50" fmla="*/ 197745 h 233464"/>
                  <a:gd name="connsiteX51" fmla="*/ 180975 w 245570"/>
                  <a:gd name="connsiteY51" fmla="*/ 185839 h 233464"/>
                  <a:gd name="connsiteX52" fmla="*/ 204788 w 245570"/>
                  <a:gd name="connsiteY52" fmla="*/ 183458 h 233464"/>
                  <a:gd name="connsiteX53" fmla="*/ 228600 w 245570"/>
                  <a:gd name="connsiteY53" fmla="*/ 197745 h 233464"/>
                  <a:gd name="connsiteX54" fmla="*/ 230982 w 245570"/>
                  <a:gd name="connsiteY54" fmla="*/ 190602 h 233464"/>
                  <a:gd name="connsiteX55" fmla="*/ 223838 w 245570"/>
                  <a:gd name="connsiteY55" fmla="*/ 176314 h 233464"/>
                  <a:gd name="connsiteX56" fmla="*/ 226219 w 245570"/>
                  <a:gd name="connsiteY56" fmla="*/ 164408 h 233464"/>
                  <a:gd name="connsiteX57" fmla="*/ 221457 w 245570"/>
                  <a:gd name="connsiteY57" fmla="*/ 157264 h 233464"/>
                  <a:gd name="connsiteX58" fmla="*/ 221457 w 245570"/>
                  <a:gd name="connsiteY58" fmla="*/ 195364 h 233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245570" h="233464">
                    <a:moveTo>
                      <a:pt x="221457" y="195364"/>
                    </a:moveTo>
                    <a:cubicBezTo>
                      <a:pt x="222251" y="199730"/>
                      <a:pt x="224718" y="187460"/>
                      <a:pt x="226219" y="183458"/>
                    </a:cubicBezTo>
                    <a:cubicBezTo>
                      <a:pt x="227100" y="181108"/>
                      <a:pt x="228600" y="178824"/>
                      <a:pt x="228600" y="176314"/>
                    </a:cubicBezTo>
                    <a:cubicBezTo>
                      <a:pt x="228600" y="172267"/>
                      <a:pt x="228029" y="168028"/>
                      <a:pt x="226219" y="164408"/>
                    </a:cubicBezTo>
                    <a:cubicBezTo>
                      <a:pt x="224713" y="161396"/>
                      <a:pt x="221456" y="159645"/>
                      <a:pt x="219075" y="157264"/>
                    </a:cubicBezTo>
                    <a:cubicBezTo>
                      <a:pt x="218281" y="154883"/>
                      <a:pt x="216694" y="152630"/>
                      <a:pt x="216694" y="150120"/>
                    </a:cubicBezTo>
                    <a:cubicBezTo>
                      <a:pt x="216694" y="146073"/>
                      <a:pt x="217067" y="141728"/>
                      <a:pt x="219075" y="138214"/>
                    </a:cubicBezTo>
                    <a:cubicBezTo>
                      <a:pt x="222599" y="132047"/>
                      <a:pt x="236282" y="131774"/>
                      <a:pt x="240507" y="131070"/>
                    </a:cubicBezTo>
                    <a:cubicBezTo>
                      <a:pt x="238884" y="119713"/>
                      <a:pt x="241352" y="113184"/>
                      <a:pt x="230982" y="107258"/>
                    </a:cubicBezTo>
                    <a:cubicBezTo>
                      <a:pt x="228141" y="105634"/>
                      <a:pt x="224632" y="105671"/>
                      <a:pt x="221457" y="104877"/>
                    </a:cubicBezTo>
                    <a:cubicBezTo>
                      <a:pt x="219810" y="98291"/>
                      <a:pt x="216752" y="92413"/>
                      <a:pt x="221457" y="85827"/>
                    </a:cubicBezTo>
                    <a:cubicBezTo>
                      <a:pt x="223764" y="82598"/>
                      <a:pt x="227969" y="81266"/>
                      <a:pt x="230982" y="78683"/>
                    </a:cubicBezTo>
                    <a:cubicBezTo>
                      <a:pt x="238110" y="72573"/>
                      <a:pt x="237990" y="71742"/>
                      <a:pt x="242888" y="64395"/>
                    </a:cubicBezTo>
                    <a:cubicBezTo>
                      <a:pt x="243682" y="61220"/>
                      <a:pt x="246485" y="57909"/>
                      <a:pt x="245269" y="54870"/>
                    </a:cubicBezTo>
                    <a:cubicBezTo>
                      <a:pt x="244337" y="52539"/>
                      <a:pt x="240595" y="52938"/>
                      <a:pt x="238125" y="52489"/>
                    </a:cubicBezTo>
                    <a:cubicBezTo>
                      <a:pt x="231829" y="51344"/>
                      <a:pt x="225425" y="50902"/>
                      <a:pt x="219075" y="50108"/>
                    </a:cubicBezTo>
                    <a:cubicBezTo>
                      <a:pt x="193089" y="32780"/>
                      <a:pt x="233143" y="58331"/>
                      <a:pt x="202407" y="42964"/>
                    </a:cubicBezTo>
                    <a:cubicBezTo>
                      <a:pt x="194820" y="39171"/>
                      <a:pt x="186575" y="33015"/>
                      <a:pt x="180975" y="26295"/>
                    </a:cubicBezTo>
                    <a:cubicBezTo>
                      <a:pt x="179143" y="24097"/>
                      <a:pt x="178236" y="21175"/>
                      <a:pt x="176213" y="19152"/>
                    </a:cubicBezTo>
                    <a:cubicBezTo>
                      <a:pt x="158490" y="1429"/>
                      <a:pt x="173150" y="21700"/>
                      <a:pt x="161925" y="4864"/>
                    </a:cubicBezTo>
                    <a:lnTo>
                      <a:pt x="145257" y="7245"/>
                    </a:lnTo>
                    <a:cubicBezTo>
                      <a:pt x="140485" y="7979"/>
                      <a:pt x="135797" y="9627"/>
                      <a:pt x="130969" y="9627"/>
                    </a:cubicBezTo>
                    <a:cubicBezTo>
                      <a:pt x="120620" y="9627"/>
                      <a:pt x="110332" y="8039"/>
                      <a:pt x="100013" y="7245"/>
                    </a:cubicBezTo>
                    <a:cubicBezTo>
                      <a:pt x="97632" y="6451"/>
                      <a:pt x="95114" y="5986"/>
                      <a:pt x="92869" y="4864"/>
                    </a:cubicBezTo>
                    <a:cubicBezTo>
                      <a:pt x="90309" y="3584"/>
                      <a:pt x="88577" y="340"/>
                      <a:pt x="85725" y="102"/>
                    </a:cubicBezTo>
                    <a:cubicBezTo>
                      <a:pt x="78562" y="-495"/>
                      <a:pt x="71438" y="1689"/>
                      <a:pt x="64294" y="2483"/>
                    </a:cubicBezTo>
                    <a:cubicBezTo>
                      <a:pt x="52475" y="20214"/>
                      <a:pt x="67662" y="-1557"/>
                      <a:pt x="52388" y="16770"/>
                    </a:cubicBezTo>
                    <a:cubicBezTo>
                      <a:pt x="42463" y="28678"/>
                      <a:pt x="53580" y="19943"/>
                      <a:pt x="40482" y="28677"/>
                    </a:cubicBezTo>
                    <a:cubicBezTo>
                      <a:pt x="38894" y="31058"/>
                      <a:pt x="36999" y="33260"/>
                      <a:pt x="35719" y="35820"/>
                    </a:cubicBezTo>
                    <a:cubicBezTo>
                      <a:pt x="33359" y="40540"/>
                      <a:pt x="31733" y="50603"/>
                      <a:pt x="30957" y="54870"/>
                    </a:cubicBezTo>
                    <a:cubicBezTo>
                      <a:pt x="30634" y="56648"/>
                      <a:pt x="28817" y="72368"/>
                      <a:pt x="26194" y="76302"/>
                    </a:cubicBezTo>
                    <a:cubicBezTo>
                      <a:pt x="24326" y="79104"/>
                      <a:pt x="21117" y="80787"/>
                      <a:pt x="19050" y="83445"/>
                    </a:cubicBezTo>
                    <a:cubicBezTo>
                      <a:pt x="6501" y="99579"/>
                      <a:pt x="12739" y="93300"/>
                      <a:pt x="4763" y="107258"/>
                    </a:cubicBezTo>
                    <a:cubicBezTo>
                      <a:pt x="3343" y="109743"/>
                      <a:pt x="1588" y="112021"/>
                      <a:pt x="0" y="114402"/>
                    </a:cubicBezTo>
                    <a:cubicBezTo>
                      <a:pt x="794" y="117577"/>
                      <a:pt x="1483" y="120780"/>
                      <a:pt x="2382" y="123927"/>
                    </a:cubicBezTo>
                    <a:cubicBezTo>
                      <a:pt x="3072" y="126340"/>
                      <a:pt x="4350" y="128594"/>
                      <a:pt x="4763" y="131070"/>
                    </a:cubicBezTo>
                    <a:cubicBezTo>
                      <a:pt x="8464" y="153280"/>
                      <a:pt x="5243" y="147280"/>
                      <a:pt x="9525" y="164408"/>
                    </a:cubicBezTo>
                    <a:cubicBezTo>
                      <a:pt x="10134" y="166843"/>
                      <a:pt x="10784" y="169307"/>
                      <a:pt x="11907" y="171552"/>
                    </a:cubicBezTo>
                    <a:cubicBezTo>
                      <a:pt x="13304" y="174347"/>
                      <a:pt x="20804" y="185087"/>
                      <a:pt x="23813" y="185839"/>
                    </a:cubicBezTo>
                    <a:cubicBezTo>
                      <a:pt x="33853" y="188349"/>
                      <a:pt x="44450" y="187426"/>
                      <a:pt x="54769" y="188220"/>
                    </a:cubicBezTo>
                    <a:cubicBezTo>
                      <a:pt x="65882" y="187426"/>
                      <a:pt x="77042" y="187141"/>
                      <a:pt x="88107" y="185839"/>
                    </a:cubicBezTo>
                    <a:cubicBezTo>
                      <a:pt x="90600" y="185546"/>
                      <a:pt x="92920" y="182526"/>
                      <a:pt x="95250" y="183458"/>
                    </a:cubicBezTo>
                    <a:cubicBezTo>
                      <a:pt x="97355" y="184300"/>
                      <a:pt x="104472" y="199521"/>
                      <a:pt x="104775" y="200127"/>
                    </a:cubicBezTo>
                    <a:cubicBezTo>
                      <a:pt x="105569" y="206477"/>
                      <a:pt x="105473" y="213003"/>
                      <a:pt x="107157" y="219177"/>
                    </a:cubicBezTo>
                    <a:cubicBezTo>
                      <a:pt x="109524" y="227855"/>
                      <a:pt x="112527" y="225901"/>
                      <a:pt x="119063" y="228702"/>
                    </a:cubicBezTo>
                    <a:cubicBezTo>
                      <a:pt x="122326" y="230100"/>
                      <a:pt x="125413" y="231877"/>
                      <a:pt x="128588" y="233464"/>
                    </a:cubicBezTo>
                    <a:cubicBezTo>
                      <a:pt x="132912" y="232599"/>
                      <a:pt x="144473" y="231859"/>
                      <a:pt x="147638" y="226320"/>
                    </a:cubicBezTo>
                    <a:cubicBezTo>
                      <a:pt x="157103" y="209756"/>
                      <a:pt x="142091" y="217056"/>
                      <a:pt x="157163" y="212033"/>
                    </a:cubicBezTo>
                    <a:cubicBezTo>
                      <a:pt x="159544" y="210445"/>
                      <a:pt x="161676" y="208397"/>
                      <a:pt x="164307" y="207270"/>
                    </a:cubicBezTo>
                    <a:cubicBezTo>
                      <a:pt x="167315" y="205981"/>
                      <a:pt x="171109" y="206704"/>
                      <a:pt x="173832" y="204889"/>
                    </a:cubicBezTo>
                    <a:cubicBezTo>
                      <a:pt x="176213" y="203301"/>
                      <a:pt x="177007" y="200126"/>
                      <a:pt x="178594" y="197745"/>
                    </a:cubicBezTo>
                    <a:cubicBezTo>
                      <a:pt x="179388" y="193776"/>
                      <a:pt x="178967" y="189353"/>
                      <a:pt x="180975" y="185839"/>
                    </a:cubicBezTo>
                    <a:cubicBezTo>
                      <a:pt x="186027" y="176998"/>
                      <a:pt x="198548" y="182567"/>
                      <a:pt x="204788" y="183458"/>
                    </a:cubicBezTo>
                    <a:cubicBezTo>
                      <a:pt x="222028" y="194952"/>
                      <a:pt x="213955" y="190424"/>
                      <a:pt x="228600" y="197745"/>
                    </a:cubicBezTo>
                    <a:cubicBezTo>
                      <a:pt x="229394" y="195364"/>
                      <a:pt x="230982" y="193112"/>
                      <a:pt x="230982" y="190602"/>
                    </a:cubicBezTo>
                    <a:cubicBezTo>
                      <a:pt x="230982" y="185675"/>
                      <a:pt x="226245" y="179924"/>
                      <a:pt x="223838" y="176314"/>
                    </a:cubicBezTo>
                    <a:cubicBezTo>
                      <a:pt x="224632" y="172345"/>
                      <a:pt x="226721" y="168424"/>
                      <a:pt x="226219" y="164408"/>
                    </a:cubicBezTo>
                    <a:cubicBezTo>
                      <a:pt x="225864" y="161568"/>
                      <a:pt x="223481" y="159288"/>
                      <a:pt x="221457" y="157264"/>
                    </a:cubicBezTo>
                    <a:cubicBezTo>
                      <a:pt x="219433" y="155240"/>
                      <a:pt x="220663" y="190998"/>
                      <a:pt x="221457" y="195364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39 Forma libre"/>
              <p:cNvSpPr/>
              <p:nvPr/>
            </p:nvSpPr>
            <p:spPr>
              <a:xfrm>
                <a:off x="5179900" y="4675907"/>
                <a:ext cx="650825" cy="909637"/>
              </a:xfrm>
              <a:custGeom>
                <a:avLst/>
                <a:gdLst>
                  <a:gd name="connsiteX0" fmla="*/ 612061 w 704976"/>
                  <a:gd name="connsiteY0" fmla="*/ 748251 h 955420"/>
                  <a:gd name="connsiteX1" fmla="*/ 607299 w 704976"/>
                  <a:gd name="connsiteY1" fmla="*/ 733964 h 955420"/>
                  <a:gd name="connsiteX2" fmla="*/ 604917 w 704976"/>
                  <a:gd name="connsiteY2" fmla="*/ 710151 h 955420"/>
                  <a:gd name="connsiteX3" fmla="*/ 590630 w 704976"/>
                  <a:gd name="connsiteY3" fmla="*/ 705389 h 955420"/>
                  <a:gd name="connsiteX4" fmla="*/ 566817 w 704976"/>
                  <a:gd name="connsiteY4" fmla="*/ 693482 h 955420"/>
                  <a:gd name="connsiteX5" fmla="*/ 557292 w 704976"/>
                  <a:gd name="connsiteY5" fmla="*/ 695864 h 955420"/>
                  <a:gd name="connsiteX6" fmla="*/ 535861 w 704976"/>
                  <a:gd name="connsiteY6" fmla="*/ 693482 h 955420"/>
                  <a:gd name="connsiteX7" fmla="*/ 533480 w 704976"/>
                  <a:gd name="connsiteY7" fmla="*/ 667289 h 955420"/>
                  <a:gd name="connsiteX8" fmla="*/ 531099 w 704976"/>
                  <a:gd name="connsiteY8" fmla="*/ 657764 h 955420"/>
                  <a:gd name="connsiteX9" fmla="*/ 533480 w 704976"/>
                  <a:gd name="connsiteY9" fmla="*/ 629189 h 955420"/>
                  <a:gd name="connsiteX10" fmla="*/ 535861 w 704976"/>
                  <a:gd name="connsiteY10" fmla="*/ 622045 h 955420"/>
                  <a:gd name="connsiteX11" fmla="*/ 545386 w 704976"/>
                  <a:gd name="connsiteY11" fmla="*/ 617282 h 955420"/>
                  <a:gd name="connsiteX12" fmla="*/ 554911 w 704976"/>
                  <a:gd name="connsiteY12" fmla="*/ 614901 h 955420"/>
                  <a:gd name="connsiteX13" fmla="*/ 554911 w 704976"/>
                  <a:gd name="connsiteY13" fmla="*/ 593470 h 955420"/>
                  <a:gd name="connsiteX14" fmla="*/ 547767 w 704976"/>
                  <a:gd name="connsiteY14" fmla="*/ 586326 h 955420"/>
                  <a:gd name="connsiteX15" fmla="*/ 550149 w 704976"/>
                  <a:gd name="connsiteY15" fmla="*/ 567276 h 955420"/>
                  <a:gd name="connsiteX16" fmla="*/ 554911 w 704976"/>
                  <a:gd name="connsiteY16" fmla="*/ 560132 h 955420"/>
                  <a:gd name="connsiteX17" fmla="*/ 547767 w 704976"/>
                  <a:gd name="connsiteY17" fmla="*/ 557751 h 955420"/>
                  <a:gd name="connsiteX18" fmla="*/ 550149 w 704976"/>
                  <a:gd name="connsiteY18" fmla="*/ 536320 h 955420"/>
                  <a:gd name="connsiteX19" fmla="*/ 552530 w 704976"/>
                  <a:gd name="connsiteY19" fmla="*/ 529176 h 955420"/>
                  <a:gd name="connsiteX20" fmla="*/ 559674 w 704976"/>
                  <a:gd name="connsiteY20" fmla="*/ 522032 h 955420"/>
                  <a:gd name="connsiteX21" fmla="*/ 585867 w 704976"/>
                  <a:gd name="connsiteY21" fmla="*/ 519651 h 955420"/>
                  <a:gd name="connsiteX22" fmla="*/ 593011 w 704976"/>
                  <a:gd name="connsiteY22" fmla="*/ 517270 h 955420"/>
                  <a:gd name="connsiteX23" fmla="*/ 607299 w 704976"/>
                  <a:gd name="connsiteY23" fmla="*/ 510126 h 955420"/>
                  <a:gd name="connsiteX24" fmla="*/ 614442 w 704976"/>
                  <a:gd name="connsiteY24" fmla="*/ 505364 h 955420"/>
                  <a:gd name="connsiteX25" fmla="*/ 619205 w 704976"/>
                  <a:gd name="connsiteY25" fmla="*/ 476789 h 955420"/>
                  <a:gd name="connsiteX26" fmla="*/ 607299 w 704976"/>
                  <a:gd name="connsiteY26" fmla="*/ 479170 h 955420"/>
                  <a:gd name="connsiteX27" fmla="*/ 569199 w 704976"/>
                  <a:gd name="connsiteY27" fmla="*/ 476789 h 955420"/>
                  <a:gd name="connsiteX28" fmla="*/ 559674 w 704976"/>
                  <a:gd name="connsiteY28" fmla="*/ 474407 h 955420"/>
                  <a:gd name="connsiteX29" fmla="*/ 543005 w 704976"/>
                  <a:gd name="connsiteY29" fmla="*/ 472026 h 955420"/>
                  <a:gd name="connsiteX30" fmla="*/ 535861 w 704976"/>
                  <a:gd name="connsiteY30" fmla="*/ 467264 h 955420"/>
                  <a:gd name="connsiteX31" fmla="*/ 526336 w 704976"/>
                  <a:gd name="connsiteY31" fmla="*/ 464882 h 955420"/>
                  <a:gd name="connsiteX32" fmla="*/ 514430 w 704976"/>
                  <a:gd name="connsiteY32" fmla="*/ 450595 h 955420"/>
                  <a:gd name="connsiteX33" fmla="*/ 507286 w 704976"/>
                  <a:gd name="connsiteY33" fmla="*/ 445832 h 955420"/>
                  <a:gd name="connsiteX34" fmla="*/ 504905 w 704976"/>
                  <a:gd name="connsiteY34" fmla="*/ 436307 h 955420"/>
                  <a:gd name="connsiteX35" fmla="*/ 507286 w 704976"/>
                  <a:gd name="connsiteY35" fmla="*/ 424401 h 955420"/>
                  <a:gd name="connsiteX36" fmla="*/ 509667 w 704976"/>
                  <a:gd name="connsiteY36" fmla="*/ 402970 h 955420"/>
                  <a:gd name="connsiteX37" fmla="*/ 512049 w 704976"/>
                  <a:gd name="connsiteY37" fmla="*/ 379157 h 955420"/>
                  <a:gd name="connsiteX38" fmla="*/ 516811 w 704976"/>
                  <a:gd name="connsiteY38" fmla="*/ 360107 h 955420"/>
                  <a:gd name="connsiteX39" fmla="*/ 519192 w 704976"/>
                  <a:gd name="connsiteY39" fmla="*/ 350582 h 955420"/>
                  <a:gd name="connsiteX40" fmla="*/ 528717 w 704976"/>
                  <a:gd name="connsiteY40" fmla="*/ 336295 h 955420"/>
                  <a:gd name="connsiteX41" fmla="*/ 533480 w 704976"/>
                  <a:gd name="connsiteY41" fmla="*/ 326770 h 955420"/>
                  <a:gd name="connsiteX42" fmla="*/ 538242 w 704976"/>
                  <a:gd name="connsiteY42" fmla="*/ 307720 h 955420"/>
                  <a:gd name="connsiteX43" fmla="*/ 543005 w 704976"/>
                  <a:gd name="connsiteY43" fmla="*/ 281526 h 955420"/>
                  <a:gd name="connsiteX44" fmla="*/ 545386 w 704976"/>
                  <a:gd name="connsiteY44" fmla="*/ 267239 h 955420"/>
                  <a:gd name="connsiteX45" fmla="*/ 547767 w 704976"/>
                  <a:gd name="connsiteY45" fmla="*/ 255332 h 955420"/>
                  <a:gd name="connsiteX46" fmla="*/ 562055 w 704976"/>
                  <a:gd name="connsiteY46" fmla="*/ 250570 h 955420"/>
                  <a:gd name="connsiteX47" fmla="*/ 578724 w 704976"/>
                  <a:gd name="connsiteY47" fmla="*/ 241045 h 955420"/>
                  <a:gd name="connsiteX48" fmla="*/ 581105 w 704976"/>
                  <a:gd name="connsiteY48" fmla="*/ 214851 h 955420"/>
                  <a:gd name="connsiteX49" fmla="*/ 571580 w 704976"/>
                  <a:gd name="connsiteY49" fmla="*/ 212470 h 955420"/>
                  <a:gd name="connsiteX50" fmla="*/ 557292 w 704976"/>
                  <a:gd name="connsiteY50" fmla="*/ 202945 h 955420"/>
                  <a:gd name="connsiteX51" fmla="*/ 550149 w 704976"/>
                  <a:gd name="connsiteY51" fmla="*/ 198182 h 955420"/>
                  <a:gd name="connsiteX52" fmla="*/ 531099 w 704976"/>
                  <a:gd name="connsiteY52" fmla="*/ 193420 h 955420"/>
                  <a:gd name="connsiteX53" fmla="*/ 523955 w 704976"/>
                  <a:gd name="connsiteY53" fmla="*/ 191039 h 955420"/>
                  <a:gd name="connsiteX54" fmla="*/ 516811 w 704976"/>
                  <a:gd name="connsiteY54" fmla="*/ 186276 h 955420"/>
                  <a:gd name="connsiteX55" fmla="*/ 490617 w 704976"/>
                  <a:gd name="connsiteY55" fmla="*/ 191039 h 955420"/>
                  <a:gd name="connsiteX56" fmla="*/ 485855 w 704976"/>
                  <a:gd name="connsiteY56" fmla="*/ 198182 h 955420"/>
                  <a:gd name="connsiteX57" fmla="*/ 483474 w 704976"/>
                  <a:gd name="connsiteY57" fmla="*/ 212470 h 955420"/>
                  <a:gd name="connsiteX58" fmla="*/ 469186 w 704976"/>
                  <a:gd name="connsiteY58" fmla="*/ 224376 h 955420"/>
                  <a:gd name="connsiteX59" fmla="*/ 457280 w 704976"/>
                  <a:gd name="connsiteY59" fmla="*/ 221995 h 955420"/>
                  <a:gd name="connsiteX60" fmla="*/ 450136 w 704976"/>
                  <a:gd name="connsiteY60" fmla="*/ 217232 h 955420"/>
                  <a:gd name="connsiteX61" fmla="*/ 438230 w 704976"/>
                  <a:gd name="connsiteY61" fmla="*/ 202945 h 955420"/>
                  <a:gd name="connsiteX62" fmla="*/ 431086 w 704976"/>
                  <a:gd name="connsiteY62" fmla="*/ 205326 h 955420"/>
                  <a:gd name="connsiteX63" fmla="*/ 426324 w 704976"/>
                  <a:gd name="connsiteY63" fmla="*/ 212470 h 955420"/>
                  <a:gd name="connsiteX64" fmla="*/ 414417 w 704976"/>
                  <a:gd name="connsiteY64" fmla="*/ 210089 h 955420"/>
                  <a:gd name="connsiteX65" fmla="*/ 400130 w 704976"/>
                  <a:gd name="connsiteY65" fmla="*/ 202945 h 955420"/>
                  <a:gd name="connsiteX66" fmla="*/ 392986 w 704976"/>
                  <a:gd name="connsiteY66" fmla="*/ 171989 h 955420"/>
                  <a:gd name="connsiteX67" fmla="*/ 390605 w 704976"/>
                  <a:gd name="connsiteY67" fmla="*/ 162464 h 955420"/>
                  <a:gd name="connsiteX68" fmla="*/ 385842 w 704976"/>
                  <a:gd name="connsiteY68" fmla="*/ 148176 h 955420"/>
                  <a:gd name="connsiteX69" fmla="*/ 388224 w 704976"/>
                  <a:gd name="connsiteY69" fmla="*/ 124364 h 955420"/>
                  <a:gd name="connsiteX70" fmla="*/ 395367 w 704976"/>
                  <a:gd name="connsiteY70" fmla="*/ 121982 h 955420"/>
                  <a:gd name="connsiteX71" fmla="*/ 404892 w 704976"/>
                  <a:gd name="connsiteY71" fmla="*/ 119601 h 955420"/>
                  <a:gd name="connsiteX72" fmla="*/ 414417 w 704976"/>
                  <a:gd name="connsiteY72" fmla="*/ 121982 h 955420"/>
                  <a:gd name="connsiteX73" fmla="*/ 421561 w 704976"/>
                  <a:gd name="connsiteY73" fmla="*/ 126745 h 955420"/>
                  <a:gd name="connsiteX74" fmla="*/ 428705 w 704976"/>
                  <a:gd name="connsiteY74" fmla="*/ 124364 h 955420"/>
                  <a:gd name="connsiteX75" fmla="*/ 442992 w 704976"/>
                  <a:gd name="connsiteY75" fmla="*/ 112457 h 955420"/>
                  <a:gd name="connsiteX76" fmla="*/ 450136 w 704976"/>
                  <a:gd name="connsiteY76" fmla="*/ 107695 h 955420"/>
                  <a:gd name="connsiteX77" fmla="*/ 452517 w 704976"/>
                  <a:gd name="connsiteY77" fmla="*/ 100551 h 955420"/>
                  <a:gd name="connsiteX78" fmla="*/ 433467 w 704976"/>
                  <a:gd name="connsiteY78" fmla="*/ 93407 h 955420"/>
                  <a:gd name="connsiteX79" fmla="*/ 419180 w 704976"/>
                  <a:gd name="connsiteY79" fmla="*/ 83882 h 955420"/>
                  <a:gd name="connsiteX80" fmla="*/ 402511 w 704976"/>
                  <a:gd name="connsiteY80" fmla="*/ 62451 h 955420"/>
                  <a:gd name="connsiteX81" fmla="*/ 402511 w 704976"/>
                  <a:gd name="connsiteY81" fmla="*/ 24351 h 955420"/>
                  <a:gd name="connsiteX82" fmla="*/ 397749 w 704976"/>
                  <a:gd name="connsiteY82" fmla="*/ 17207 h 955420"/>
                  <a:gd name="connsiteX83" fmla="*/ 392986 w 704976"/>
                  <a:gd name="connsiteY83" fmla="*/ 7682 h 955420"/>
                  <a:gd name="connsiteX84" fmla="*/ 385842 w 704976"/>
                  <a:gd name="connsiteY84" fmla="*/ 5301 h 955420"/>
                  <a:gd name="connsiteX85" fmla="*/ 376317 w 704976"/>
                  <a:gd name="connsiteY85" fmla="*/ 539 h 955420"/>
                  <a:gd name="connsiteX86" fmla="*/ 354886 w 704976"/>
                  <a:gd name="connsiteY86" fmla="*/ 2920 h 955420"/>
                  <a:gd name="connsiteX87" fmla="*/ 352505 w 704976"/>
                  <a:gd name="connsiteY87" fmla="*/ 26732 h 955420"/>
                  <a:gd name="connsiteX88" fmla="*/ 338217 w 704976"/>
                  <a:gd name="connsiteY88" fmla="*/ 38639 h 955420"/>
                  <a:gd name="connsiteX89" fmla="*/ 335836 w 704976"/>
                  <a:gd name="connsiteY89" fmla="*/ 45782 h 955420"/>
                  <a:gd name="connsiteX90" fmla="*/ 342980 w 704976"/>
                  <a:gd name="connsiteY90" fmla="*/ 62451 h 955420"/>
                  <a:gd name="connsiteX91" fmla="*/ 340599 w 704976"/>
                  <a:gd name="connsiteY91" fmla="*/ 98170 h 955420"/>
                  <a:gd name="connsiteX92" fmla="*/ 333455 w 704976"/>
                  <a:gd name="connsiteY92" fmla="*/ 102932 h 955420"/>
                  <a:gd name="connsiteX93" fmla="*/ 323930 w 704976"/>
                  <a:gd name="connsiteY93" fmla="*/ 117220 h 955420"/>
                  <a:gd name="connsiteX94" fmla="*/ 319167 w 704976"/>
                  <a:gd name="connsiteY94" fmla="*/ 124364 h 955420"/>
                  <a:gd name="connsiteX95" fmla="*/ 312024 w 704976"/>
                  <a:gd name="connsiteY95" fmla="*/ 131507 h 955420"/>
                  <a:gd name="connsiteX96" fmla="*/ 302499 w 704976"/>
                  <a:gd name="connsiteY96" fmla="*/ 133889 h 955420"/>
                  <a:gd name="connsiteX97" fmla="*/ 278686 w 704976"/>
                  <a:gd name="connsiteY97" fmla="*/ 138651 h 955420"/>
                  <a:gd name="connsiteX98" fmla="*/ 262017 w 704976"/>
                  <a:gd name="connsiteY98" fmla="*/ 157701 h 955420"/>
                  <a:gd name="connsiteX99" fmla="*/ 245349 w 704976"/>
                  <a:gd name="connsiteY99" fmla="*/ 171989 h 955420"/>
                  <a:gd name="connsiteX100" fmla="*/ 238205 w 704976"/>
                  <a:gd name="connsiteY100" fmla="*/ 176751 h 955420"/>
                  <a:gd name="connsiteX101" fmla="*/ 231061 w 704976"/>
                  <a:gd name="connsiteY101" fmla="*/ 179132 h 955420"/>
                  <a:gd name="connsiteX102" fmla="*/ 233442 w 704976"/>
                  <a:gd name="connsiteY102" fmla="*/ 195801 h 955420"/>
                  <a:gd name="connsiteX103" fmla="*/ 254874 w 704976"/>
                  <a:gd name="connsiteY103" fmla="*/ 198182 h 955420"/>
                  <a:gd name="connsiteX104" fmla="*/ 269161 w 704976"/>
                  <a:gd name="connsiteY104" fmla="*/ 205326 h 955420"/>
                  <a:gd name="connsiteX105" fmla="*/ 273924 w 704976"/>
                  <a:gd name="connsiteY105" fmla="*/ 221995 h 955420"/>
                  <a:gd name="connsiteX106" fmla="*/ 278686 w 704976"/>
                  <a:gd name="connsiteY106" fmla="*/ 231520 h 955420"/>
                  <a:gd name="connsiteX107" fmla="*/ 273924 w 704976"/>
                  <a:gd name="connsiteY107" fmla="*/ 276764 h 955420"/>
                  <a:gd name="connsiteX108" fmla="*/ 262017 w 704976"/>
                  <a:gd name="connsiteY108" fmla="*/ 305339 h 955420"/>
                  <a:gd name="connsiteX109" fmla="*/ 262017 w 704976"/>
                  <a:gd name="connsiteY109" fmla="*/ 355345 h 955420"/>
                  <a:gd name="connsiteX110" fmla="*/ 269161 w 704976"/>
                  <a:gd name="connsiteY110" fmla="*/ 360107 h 955420"/>
                  <a:gd name="connsiteX111" fmla="*/ 283449 w 704976"/>
                  <a:gd name="connsiteY111" fmla="*/ 367251 h 955420"/>
                  <a:gd name="connsiteX112" fmla="*/ 285830 w 704976"/>
                  <a:gd name="connsiteY112" fmla="*/ 376776 h 955420"/>
                  <a:gd name="connsiteX113" fmla="*/ 292974 w 704976"/>
                  <a:gd name="connsiteY113" fmla="*/ 379157 h 955420"/>
                  <a:gd name="connsiteX114" fmla="*/ 314405 w 704976"/>
                  <a:gd name="connsiteY114" fmla="*/ 374395 h 955420"/>
                  <a:gd name="connsiteX115" fmla="*/ 328692 w 704976"/>
                  <a:gd name="connsiteY115" fmla="*/ 376776 h 955420"/>
                  <a:gd name="connsiteX116" fmla="*/ 333455 w 704976"/>
                  <a:gd name="connsiteY116" fmla="*/ 391064 h 955420"/>
                  <a:gd name="connsiteX117" fmla="*/ 338217 w 704976"/>
                  <a:gd name="connsiteY117" fmla="*/ 398207 h 955420"/>
                  <a:gd name="connsiteX118" fmla="*/ 345361 w 704976"/>
                  <a:gd name="connsiteY118" fmla="*/ 400589 h 955420"/>
                  <a:gd name="connsiteX119" fmla="*/ 364411 w 704976"/>
                  <a:gd name="connsiteY119" fmla="*/ 405351 h 955420"/>
                  <a:gd name="connsiteX120" fmla="*/ 371555 w 704976"/>
                  <a:gd name="connsiteY120" fmla="*/ 412495 h 955420"/>
                  <a:gd name="connsiteX121" fmla="*/ 376317 w 704976"/>
                  <a:gd name="connsiteY121" fmla="*/ 419639 h 955420"/>
                  <a:gd name="connsiteX122" fmla="*/ 390605 w 704976"/>
                  <a:gd name="connsiteY122" fmla="*/ 424401 h 955420"/>
                  <a:gd name="connsiteX123" fmla="*/ 404892 w 704976"/>
                  <a:gd name="connsiteY123" fmla="*/ 433926 h 955420"/>
                  <a:gd name="connsiteX124" fmla="*/ 416799 w 704976"/>
                  <a:gd name="connsiteY124" fmla="*/ 448214 h 955420"/>
                  <a:gd name="connsiteX125" fmla="*/ 419180 w 704976"/>
                  <a:gd name="connsiteY125" fmla="*/ 455357 h 955420"/>
                  <a:gd name="connsiteX126" fmla="*/ 433467 w 704976"/>
                  <a:gd name="connsiteY126" fmla="*/ 464882 h 955420"/>
                  <a:gd name="connsiteX127" fmla="*/ 431086 w 704976"/>
                  <a:gd name="connsiteY127" fmla="*/ 479170 h 955420"/>
                  <a:gd name="connsiteX128" fmla="*/ 433467 w 704976"/>
                  <a:gd name="connsiteY128" fmla="*/ 498220 h 955420"/>
                  <a:gd name="connsiteX129" fmla="*/ 426324 w 704976"/>
                  <a:gd name="connsiteY129" fmla="*/ 505364 h 955420"/>
                  <a:gd name="connsiteX130" fmla="*/ 407274 w 704976"/>
                  <a:gd name="connsiteY130" fmla="*/ 512507 h 955420"/>
                  <a:gd name="connsiteX131" fmla="*/ 388224 w 704976"/>
                  <a:gd name="connsiteY131" fmla="*/ 517270 h 955420"/>
                  <a:gd name="connsiteX132" fmla="*/ 342980 w 704976"/>
                  <a:gd name="connsiteY132" fmla="*/ 524414 h 955420"/>
                  <a:gd name="connsiteX133" fmla="*/ 295355 w 704976"/>
                  <a:gd name="connsiteY133" fmla="*/ 526795 h 955420"/>
                  <a:gd name="connsiteX134" fmla="*/ 283449 w 704976"/>
                  <a:gd name="connsiteY134" fmla="*/ 538701 h 955420"/>
                  <a:gd name="connsiteX135" fmla="*/ 269161 w 704976"/>
                  <a:gd name="connsiteY135" fmla="*/ 548226 h 955420"/>
                  <a:gd name="connsiteX136" fmla="*/ 257255 w 704976"/>
                  <a:gd name="connsiteY136" fmla="*/ 545845 h 955420"/>
                  <a:gd name="connsiteX137" fmla="*/ 242967 w 704976"/>
                  <a:gd name="connsiteY137" fmla="*/ 536320 h 955420"/>
                  <a:gd name="connsiteX138" fmla="*/ 233442 w 704976"/>
                  <a:gd name="connsiteY138" fmla="*/ 522032 h 955420"/>
                  <a:gd name="connsiteX139" fmla="*/ 228680 w 704976"/>
                  <a:gd name="connsiteY139" fmla="*/ 514889 h 955420"/>
                  <a:gd name="connsiteX140" fmla="*/ 212011 w 704976"/>
                  <a:gd name="connsiteY140" fmla="*/ 507745 h 955420"/>
                  <a:gd name="connsiteX141" fmla="*/ 197724 w 704976"/>
                  <a:gd name="connsiteY141" fmla="*/ 498220 h 955420"/>
                  <a:gd name="connsiteX142" fmla="*/ 183436 w 704976"/>
                  <a:gd name="connsiteY142" fmla="*/ 486314 h 955420"/>
                  <a:gd name="connsiteX143" fmla="*/ 178674 w 704976"/>
                  <a:gd name="connsiteY143" fmla="*/ 472026 h 955420"/>
                  <a:gd name="connsiteX144" fmla="*/ 171530 w 704976"/>
                  <a:gd name="connsiteY144" fmla="*/ 457739 h 955420"/>
                  <a:gd name="connsiteX145" fmla="*/ 157242 w 704976"/>
                  <a:gd name="connsiteY145" fmla="*/ 448214 h 955420"/>
                  <a:gd name="connsiteX146" fmla="*/ 145336 w 704976"/>
                  <a:gd name="connsiteY146" fmla="*/ 460120 h 955420"/>
                  <a:gd name="connsiteX147" fmla="*/ 135811 w 704976"/>
                  <a:gd name="connsiteY147" fmla="*/ 474407 h 955420"/>
                  <a:gd name="connsiteX148" fmla="*/ 133430 w 704976"/>
                  <a:gd name="connsiteY148" fmla="*/ 502982 h 955420"/>
                  <a:gd name="connsiteX149" fmla="*/ 131049 w 704976"/>
                  <a:gd name="connsiteY149" fmla="*/ 510126 h 955420"/>
                  <a:gd name="connsiteX150" fmla="*/ 128667 w 704976"/>
                  <a:gd name="connsiteY150" fmla="*/ 519651 h 955420"/>
                  <a:gd name="connsiteX151" fmla="*/ 128667 w 704976"/>
                  <a:gd name="connsiteY151" fmla="*/ 600614 h 955420"/>
                  <a:gd name="connsiteX152" fmla="*/ 123905 w 704976"/>
                  <a:gd name="connsiteY152" fmla="*/ 607757 h 955420"/>
                  <a:gd name="connsiteX153" fmla="*/ 116761 w 704976"/>
                  <a:gd name="connsiteY153" fmla="*/ 624426 h 955420"/>
                  <a:gd name="connsiteX154" fmla="*/ 114380 w 704976"/>
                  <a:gd name="connsiteY154" fmla="*/ 631570 h 955420"/>
                  <a:gd name="connsiteX155" fmla="*/ 109617 w 704976"/>
                  <a:gd name="connsiteY155" fmla="*/ 641095 h 955420"/>
                  <a:gd name="connsiteX156" fmla="*/ 111999 w 704976"/>
                  <a:gd name="connsiteY156" fmla="*/ 653001 h 955420"/>
                  <a:gd name="connsiteX157" fmla="*/ 114380 w 704976"/>
                  <a:gd name="connsiteY157" fmla="*/ 681576 h 955420"/>
                  <a:gd name="connsiteX158" fmla="*/ 123905 w 704976"/>
                  <a:gd name="connsiteY158" fmla="*/ 683957 h 955420"/>
                  <a:gd name="connsiteX159" fmla="*/ 126286 w 704976"/>
                  <a:gd name="connsiteY159" fmla="*/ 691101 h 955420"/>
                  <a:gd name="connsiteX160" fmla="*/ 121524 w 704976"/>
                  <a:gd name="connsiteY160" fmla="*/ 707770 h 955420"/>
                  <a:gd name="connsiteX161" fmla="*/ 114380 w 704976"/>
                  <a:gd name="connsiteY161" fmla="*/ 714914 h 955420"/>
                  <a:gd name="connsiteX162" fmla="*/ 109617 w 704976"/>
                  <a:gd name="connsiteY162" fmla="*/ 722057 h 955420"/>
                  <a:gd name="connsiteX163" fmla="*/ 111999 w 704976"/>
                  <a:gd name="connsiteY163" fmla="*/ 733964 h 955420"/>
                  <a:gd name="connsiteX164" fmla="*/ 109617 w 704976"/>
                  <a:gd name="connsiteY164" fmla="*/ 745870 h 955420"/>
                  <a:gd name="connsiteX165" fmla="*/ 102474 w 704976"/>
                  <a:gd name="connsiteY165" fmla="*/ 750632 h 955420"/>
                  <a:gd name="connsiteX166" fmla="*/ 92949 w 704976"/>
                  <a:gd name="connsiteY166" fmla="*/ 753014 h 955420"/>
                  <a:gd name="connsiteX167" fmla="*/ 85805 w 704976"/>
                  <a:gd name="connsiteY167" fmla="*/ 755395 h 955420"/>
                  <a:gd name="connsiteX168" fmla="*/ 71517 w 704976"/>
                  <a:gd name="connsiteY168" fmla="*/ 769682 h 955420"/>
                  <a:gd name="connsiteX169" fmla="*/ 66755 w 704976"/>
                  <a:gd name="connsiteY169" fmla="*/ 776826 h 955420"/>
                  <a:gd name="connsiteX170" fmla="*/ 52467 w 704976"/>
                  <a:gd name="connsiteY170" fmla="*/ 786351 h 955420"/>
                  <a:gd name="connsiteX171" fmla="*/ 28655 w 704976"/>
                  <a:gd name="connsiteY171" fmla="*/ 793495 h 955420"/>
                  <a:gd name="connsiteX172" fmla="*/ 21511 w 704976"/>
                  <a:gd name="connsiteY172" fmla="*/ 795876 h 955420"/>
                  <a:gd name="connsiteX173" fmla="*/ 14367 w 704976"/>
                  <a:gd name="connsiteY173" fmla="*/ 798257 h 955420"/>
                  <a:gd name="connsiteX174" fmla="*/ 4842 w 704976"/>
                  <a:gd name="connsiteY174" fmla="*/ 803020 h 955420"/>
                  <a:gd name="connsiteX175" fmla="*/ 80 w 704976"/>
                  <a:gd name="connsiteY175" fmla="*/ 810164 h 955420"/>
                  <a:gd name="connsiteX176" fmla="*/ 2461 w 704976"/>
                  <a:gd name="connsiteY176" fmla="*/ 817307 h 955420"/>
                  <a:gd name="connsiteX177" fmla="*/ 16749 w 704976"/>
                  <a:gd name="connsiteY177" fmla="*/ 824451 h 955420"/>
                  <a:gd name="connsiteX178" fmla="*/ 23892 w 704976"/>
                  <a:gd name="connsiteY178" fmla="*/ 838739 h 955420"/>
                  <a:gd name="connsiteX179" fmla="*/ 28655 w 704976"/>
                  <a:gd name="connsiteY179" fmla="*/ 853026 h 955420"/>
                  <a:gd name="connsiteX180" fmla="*/ 38180 w 704976"/>
                  <a:gd name="connsiteY180" fmla="*/ 864932 h 955420"/>
                  <a:gd name="connsiteX181" fmla="*/ 47705 w 704976"/>
                  <a:gd name="connsiteY181" fmla="*/ 867314 h 955420"/>
                  <a:gd name="connsiteX182" fmla="*/ 61992 w 704976"/>
                  <a:gd name="connsiteY182" fmla="*/ 876839 h 955420"/>
                  <a:gd name="connsiteX183" fmla="*/ 66755 w 704976"/>
                  <a:gd name="connsiteY183" fmla="*/ 886364 h 955420"/>
                  <a:gd name="connsiteX184" fmla="*/ 78661 w 704976"/>
                  <a:gd name="connsiteY184" fmla="*/ 900651 h 955420"/>
                  <a:gd name="connsiteX185" fmla="*/ 85805 w 704976"/>
                  <a:gd name="connsiteY185" fmla="*/ 905414 h 955420"/>
                  <a:gd name="connsiteX186" fmla="*/ 119142 w 704976"/>
                  <a:gd name="connsiteY186" fmla="*/ 907795 h 955420"/>
                  <a:gd name="connsiteX187" fmla="*/ 121524 w 704976"/>
                  <a:gd name="connsiteY187" fmla="*/ 914939 h 955420"/>
                  <a:gd name="connsiteX188" fmla="*/ 152480 w 704976"/>
                  <a:gd name="connsiteY188" fmla="*/ 924464 h 955420"/>
                  <a:gd name="connsiteX189" fmla="*/ 164386 w 704976"/>
                  <a:gd name="connsiteY189" fmla="*/ 926845 h 955420"/>
                  <a:gd name="connsiteX190" fmla="*/ 195342 w 704976"/>
                  <a:gd name="connsiteY190" fmla="*/ 931607 h 955420"/>
                  <a:gd name="connsiteX191" fmla="*/ 202486 w 704976"/>
                  <a:gd name="connsiteY191" fmla="*/ 938751 h 955420"/>
                  <a:gd name="connsiteX192" fmla="*/ 209630 w 704976"/>
                  <a:gd name="connsiteY192" fmla="*/ 953039 h 955420"/>
                  <a:gd name="connsiteX193" fmla="*/ 216774 w 704976"/>
                  <a:gd name="connsiteY193" fmla="*/ 955420 h 955420"/>
                  <a:gd name="connsiteX194" fmla="*/ 238205 w 704976"/>
                  <a:gd name="connsiteY194" fmla="*/ 953039 h 955420"/>
                  <a:gd name="connsiteX195" fmla="*/ 250111 w 704976"/>
                  <a:gd name="connsiteY195" fmla="*/ 938751 h 955420"/>
                  <a:gd name="connsiteX196" fmla="*/ 247730 w 704976"/>
                  <a:gd name="connsiteY196" fmla="*/ 924464 h 955420"/>
                  <a:gd name="connsiteX197" fmla="*/ 257255 w 704976"/>
                  <a:gd name="connsiteY197" fmla="*/ 922082 h 955420"/>
                  <a:gd name="connsiteX198" fmla="*/ 316786 w 704976"/>
                  <a:gd name="connsiteY198" fmla="*/ 924464 h 955420"/>
                  <a:gd name="connsiteX199" fmla="*/ 345361 w 704976"/>
                  <a:gd name="connsiteY199" fmla="*/ 926845 h 955420"/>
                  <a:gd name="connsiteX200" fmla="*/ 354886 w 704976"/>
                  <a:gd name="connsiteY200" fmla="*/ 929226 h 955420"/>
                  <a:gd name="connsiteX201" fmla="*/ 371555 w 704976"/>
                  <a:gd name="connsiteY201" fmla="*/ 931607 h 955420"/>
                  <a:gd name="connsiteX202" fmla="*/ 383461 w 704976"/>
                  <a:gd name="connsiteY202" fmla="*/ 933989 h 955420"/>
                  <a:gd name="connsiteX203" fmla="*/ 395367 w 704976"/>
                  <a:gd name="connsiteY203" fmla="*/ 929226 h 955420"/>
                  <a:gd name="connsiteX204" fmla="*/ 402511 w 704976"/>
                  <a:gd name="connsiteY204" fmla="*/ 926845 h 955420"/>
                  <a:gd name="connsiteX205" fmla="*/ 395367 w 704976"/>
                  <a:gd name="connsiteY205" fmla="*/ 912557 h 955420"/>
                  <a:gd name="connsiteX206" fmla="*/ 392986 w 704976"/>
                  <a:gd name="connsiteY206" fmla="*/ 879220 h 955420"/>
                  <a:gd name="connsiteX207" fmla="*/ 400130 w 704976"/>
                  <a:gd name="connsiteY207" fmla="*/ 872076 h 955420"/>
                  <a:gd name="connsiteX208" fmla="*/ 407274 w 704976"/>
                  <a:gd name="connsiteY208" fmla="*/ 869695 h 955420"/>
                  <a:gd name="connsiteX209" fmla="*/ 409655 w 704976"/>
                  <a:gd name="connsiteY209" fmla="*/ 833976 h 955420"/>
                  <a:gd name="connsiteX210" fmla="*/ 414417 w 704976"/>
                  <a:gd name="connsiteY210" fmla="*/ 826832 h 955420"/>
                  <a:gd name="connsiteX211" fmla="*/ 421561 w 704976"/>
                  <a:gd name="connsiteY211" fmla="*/ 819689 h 955420"/>
                  <a:gd name="connsiteX212" fmla="*/ 433467 w 704976"/>
                  <a:gd name="connsiteY212" fmla="*/ 807782 h 955420"/>
                  <a:gd name="connsiteX213" fmla="*/ 452517 w 704976"/>
                  <a:gd name="connsiteY213" fmla="*/ 814926 h 955420"/>
                  <a:gd name="connsiteX214" fmla="*/ 457280 w 704976"/>
                  <a:gd name="connsiteY214" fmla="*/ 822070 h 955420"/>
                  <a:gd name="connsiteX215" fmla="*/ 457280 w 704976"/>
                  <a:gd name="connsiteY215" fmla="*/ 845882 h 955420"/>
                  <a:gd name="connsiteX216" fmla="*/ 452517 w 704976"/>
                  <a:gd name="connsiteY216" fmla="*/ 853026 h 955420"/>
                  <a:gd name="connsiteX217" fmla="*/ 450136 w 704976"/>
                  <a:gd name="connsiteY217" fmla="*/ 860170 h 955420"/>
                  <a:gd name="connsiteX218" fmla="*/ 466805 w 704976"/>
                  <a:gd name="connsiteY218" fmla="*/ 867314 h 955420"/>
                  <a:gd name="connsiteX219" fmla="*/ 469186 w 704976"/>
                  <a:gd name="connsiteY219" fmla="*/ 874457 h 955420"/>
                  <a:gd name="connsiteX220" fmla="*/ 473949 w 704976"/>
                  <a:gd name="connsiteY220" fmla="*/ 883982 h 955420"/>
                  <a:gd name="connsiteX221" fmla="*/ 478711 w 704976"/>
                  <a:gd name="connsiteY221" fmla="*/ 910176 h 955420"/>
                  <a:gd name="connsiteX222" fmla="*/ 485855 w 704976"/>
                  <a:gd name="connsiteY222" fmla="*/ 917320 h 955420"/>
                  <a:gd name="connsiteX223" fmla="*/ 492999 w 704976"/>
                  <a:gd name="connsiteY223" fmla="*/ 910176 h 955420"/>
                  <a:gd name="connsiteX224" fmla="*/ 521574 w 704976"/>
                  <a:gd name="connsiteY224" fmla="*/ 898270 h 955420"/>
                  <a:gd name="connsiteX225" fmla="*/ 528717 w 704976"/>
                  <a:gd name="connsiteY225" fmla="*/ 891126 h 955420"/>
                  <a:gd name="connsiteX226" fmla="*/ 531099 w 704976"/>
                  <a:gd name="connsiteY226" fmla="*/ 879220 h 955420"/>
                  <a:gd name="connsiteX227" fmla="*/ 552530 w 704976"/>
                  <a:gd name="connsiteY227" fmla="*/ 867314 h 955420"/>
                  <a:gd name="connsiteX228" fmla="*/ 562055 w 704976"/>
                  <a:gd name="connsiteY228" fmla="*/ 853026 h 955420"/>
                  <a:gd name="connsiteX229" fmla="*/ 571580 w 704976"/>
                  <a:gd name="connsiteY229" fmla="*/ 850645 h 955420"/>
                  <a:gd name="connsiteX230" fmla="*/ 609680 w 704976"/>
                  <a:gd name="connsiteY230" fmla="*/ 853026 h 955420"/>
                  <a:gd name="connsiteX231" fmla="*/ 612061 w 704976"/>
                  <a:gd name="connsiteY231" fmla="*/ 862551 h 955420"/>
                  <a:gd name="connsiteX232" fmla="*/ 616824 w 704976"/>
                  <a:gd name="connsiteY232" fmla="*/ 881601 h 955420"/>
                  <a:gd name="connsiteX233" fmla="*/ 631111 w 704976"/>
                  <a:gd name="connsiteY233" fmla="*/ 872076 h 955420"/>
                  <a:gd name="connsiteX234" fmla="*/ 633492 w 704976"/>
                  <a:gd name="connsiteY234" fmla="*/ 860170 h 955420"/>
                  <a:gd name="connsiteX235" fmla="*/ 638255 w 704976"/>
                  <a:gd name="connsiteY235" fmla="*/ 853026 h 955420"/>
                  <a:gd name="connsiteX236" fmla="*/ 640636 w 704976"/>
                  <a:gd name="connsiteY236" fmla="*/ 845882 h 955420"/>
                  <a:gd name="connsiteX237" fmla="*/ 643017 w 704976"/>
                  <a:gd name="connsiteY237" fmla="*/ 826832 h 955420"/>
                  <a:gd name="connsiteX238" fmla="*/ 650161 w 704976"/>
                  <a:gd name="connsiteY238" fmla="*/ 824451 h 955420"/>
                  <a:gd name="connsiteX239" fmla="*/ 695405 w 704976"/>
                  <a:gd name="connsiteY239" fmla="*/ 817307 h 955420"/>
                  <a:gd name="connsiteX240" fmla="*/ 702549 w 704976"/>
                  <a:gd name="connsiteY240" fmla="*/ 812545 h 955420"/>
                  <a:gd name="connsiteX241" fmla="*/ 702549 w 704976"/>
                  <a:gd name="connsiteY241" fmla="*/ 774445 h 955420"/>
                  <a:gd name="connsiteX242" fmla="*/ 704930 w 704976"/>
                  <a:gd name="connsiteY242" fmla="*/ 767301 h 955420"/>
                  <a:gd name="connsiteX243" fmla="*/ 700167 w 704976"/>
                  <a:gd name="connsiteY243" fmla="*/ 724439 h 955420"/>
                  <a:gd name="connsiteX244" fmla="*/ 695405 w 704976"/>
                  <a:gd name="connsiteY244" fmla="*/ 714914 h 955420"/>
                  <a:gd name="connsiteX245" fmla="*/ 685880 w 704976"/>
                  <a:gd name="connsiteY245" fmla="*/ 712532 h 955420"/>
                  <a:gd name="connsiteX246" fmla="*/ 664449 w 704976"/>
                  <a:gd name="connsiteY246" fmla="*/ 714914 h 955420"/>
                  <a:gd name="connsiteX247" fmla="*/ 659686 w 704976"/>
                  <a:gd name="connsiteY247" fmla="*/ 722057 h 955420"/>
                  <a:gd name="connsiteX248" fmla="*/ 652542 w 704976"/>
                  <a:gd name="connsiteY248" fmla="*/ 729201 h 955420"/>
                  <a:gd name="connsiteX249" fmla="*/ 638255 w 704976"/>
                  <a:gd name="connsiteY249" fmla="*/ 733964 h 955420"/>
                  <a:gd name="connsiteX250" fmla="*/ 621586 w 704976"/>
                  <a:gd name="connsiteY250" fmla="*/ 741107 h 955420"/>
                  <a:gd name="connsiteX251" fmla="*/ 614442 w 704976"/>
                  <a:gd name="connsiteY251" fmla="*/ 745870 h 955420"/>
                  <a:gd name="connsiteX252" fmla="*/ 612061 w 704976"/>
                  <a:gd name="connsiteY252" fmla="*/ 748251 h 9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</a:cxnLst>
                <a:rect l="l" t="t" r="r" b="b"/>
                <a:pathLst>
                  <a:path w="704976" h="955420">
                    <a:moveTo>
                      <a:pt x="612061" y="748251"/>
                    </a:moveTo>
                    <a:cubicBezTo>
                      <a:pt x="610870" y="746267"/>
                      <a:pt x="608224" y="738898"/>
                      <a:pt x="607299" y="733964"/>
                    </a:cubicBezTo>
                    <a:cubicBezTo>
                      <a:pt x="605829" y="726123"/>
                      <a:pt x="608937" y="717042"/>
                      <a:pt x="604917" y="710151"/>
                    </a:cubicBezTo>
                    <a:cubicBezTo>
                      <a:pt x="602388" y="705815"/>
                      <a:pt x="590630" y="705389"/>
                      <a:pt x="590630" y="705389"/>
                    </a:cubicBezTo>
                    <a:cubicBezTo>
                      <a:pt x="578891" y="687779"/>
                      <a:pt x="586360" y="689573"/>
                      <a:pt x="566817" y="693482"/>
                    </a:cubicBezTo>
                    <a:cubicBezTo>
                      <a:pt x="563608" y="694124"/>
                      <a:pt x="560467" y="695070"/>
                      <a:pt x="557292" y="695864"/>
                    </a:cubicBezTo>
                    <a:cubicBezTo>
                      <a:pt x="550148" y="695070"/>
                      <a:pt x="540462" y="699004"/>
                      <a:pt x="535861" y="693482"/>
                    </a:cubicBezTo>
                    <a:cubicBezTo>
                      <a:pt x="530249" y="686747"/>
                      <a:pt x="534639" y="675979"/>
                      <a:pt x="533480" y="667289"/>
                    </a:cubicBezTo>
                    <a:cubicBezTo>
                      <a:pt x="533048" y="664045"/>
                      <a:pt x="531893" y="660939"/>
                      <a:pt x="531099" y="657764"/>
                    </a:cubicBezTo>
                    <a:cubicBezTo>
                      <a:pt x="531893" y="648239"/>
                      <a:pt x="532217" y="638663"/>
                      <a:pt x="533480" y="629189"/>
                    </a:cubicBezTo>
                    <a:cubicBezTo>
                      <a:pt x="533812" y="626701"/>
                      <a:pt x="534086" y="623820"/>
                      <a:pt x="535861" y="622045"/>
                    </a:cubicBezTo>
                    <a:cubicBezTo>
                      <a:pt x="538371" y="619535"/>
                      <a:pt x="542062" y="618528"/>
                      <a:pt x="545386" y="617282"/>
                    </a:cubicBezTo>
                    <a:cubicBezTo>
                      <a:pt x="548450" y="616133"/>
                      <a:pt x="551736" y="615695"/>
                      <a:pt x="554911" y="614901"/>
                    </a:cubicBezTo>
                    <a:cubicBezTo>
                      <a:pt x="557781" y="606290"/>
                      <a:pt x="559700" y="604246"/>
                      <a:pt x="554911" y="593470"/>
                    </a:cubicBezTo>
                    <a:cubicBezTo>
                      <a:pt x="553543" y="590393"/>
                      <a:pt x="550148" y="588707"/>
                      <a:pt x="547767" y="586326"/>
                    </a:cubicBezTo>
                    <a:cubicBezTo>
                      <a:pt x="548561" y="579976"/>
                      <a:pt x="548465" y="573450"/>
                      <a:pt x="550149" y="567276"/>
                    </a:cubicBezTo>
                    <a:cubicBezTo>
                      <a:pt x="550902" y="564515"/>
                      <a:pt x="555605" y="562908"/>
                      <a:pt x="554911" y="560132"/>
                    </a:cubicBezTo>
                    <a:cubicBezTo>
                      <a:pt x="554302" y="557697"/>
                      <a:pt x="550148" y="558545"/>
                      <a:pt x="547767" y="557751"/>
                    </a:cubicBezTo>
                    <a:cubicBezTo>
                      <a:pt x="548561" y="550607"/>
                      <a:pt x="548967" y="543410"/>
                      <a:pt x="550149" y="536320"/>
                    </a:cubicBezTo>
                    <a:cubicBezTo>
                      <a:pt x="550562" y="533844"/>
                      <a:pt x="551138" y="531265"/>
                      <a:pt x="552530" y="529176"/>
                    </a:cubicBezTo>
                    <a:cubicBezTo>
                      <a:pt x="554398" y="526374"/>
                      <a:pt x="556436" y="522957"/>
                      <a:pt x="559674" y="522032"/>
                    </a:cubicBezTo>
                    <a:cubicBezTo>
                      <a:pt x="568104" y="519623"/>
                      <a:pt x="577136" y="520445"/>
                      <a:pt x="585867" y="519651"/>
                    </a:cubicBezTo>
                    <a:cubicBezTo>
                      <a:pt x="588248" y="518857"/>
                      <a:pt x="590766" y="518393"/>
                      <a:pt x="593011" y="517270"/>
                    </a:cubicBezTo>
                    <a:cubicBezTo>
                      <a:pt x="611476" y="508038"/>
                      <a:pt x="589343" y="516111"/>
                      <a:pt x="607299" y="510126"/>
                    </a:cubicBezTo>
                    <a:cubicBezTo>
                      <a:pt x="609680" y="508539"/>
                      <a:pt x="611883" y="506644"/>
                      <a:pt x="614442" y="505364"/>
                    </a:cubicBezTo>
                    <a:cubicBezTo>
                      <a:pt x="629679" y="497745"/>
                      <a:pt x="622595" y="514087"/>
                      <a:pt x="619205" y="476789"/>
                    </a:cubicBezTo>
                    <a:cubicBezTo>
                      <a:pt x="615236" y="477583"/>
                      <a:pt x="611346" y="479170"/>
                      <a:pt x="607299" y="479170"/>
                    </a:cubicBezTo>
                    <a:cubicBezTo>
                      <a:pt x="594574" y="479170"/>
                      <a:pt x="581861" y="478055"/>
                      <a:pt x="569199" y="476789"/>
                    </a:cubicBezTo>
                    <a:cubicBezTo>
                      <a:pt x="565942" y="476463"/>
                      <a:pt x="562894" y="474993"/>
                      <a:pt x="559674" y="474407"/>
                    </a:cubicBezTo>
                    <a:cubicBezTo>
                      <a:pt x="554152" y="473403"/>
                      <a:pt x="548561" y="472820"/>
                      <a:pt x="543005" y="472026"/>
                    </a:cubicBezTo>
                    <a:cubicBezTo>
                      <a:pt x="540624" y="470439"/>
                      <a:pt x="538491" y="468391"/>
                      <a:pt x="535861" y="467264"/>
                    </a:cubicBezTo>
                    <a:cubicBezTo>
                      <a:pt x="532853" y="465975"/>
                      <a:pt x="529178" y="466506"/>
                      <a:pt x="526336" y="464882"/>
                    </a:cubicBezTo>
                    <a:cubicBezTo>
                      <a:pt x="517230" y="459678"/>
                      <a:pt x="521007" y="457173"/>
                      <a:pt x="514430" y="450595"/>
                    </a:cubicBezTo>
                    <a:cubicBezTo>
                      <a:pt x="512406" y="448571"/>
                      <a:pt x="509667" y="447420"/>
                      <a:pt x="507286" y="445832"/>
                    </a:cubicBezTo>
                    <a:cubicBezTo>
                      <a:pt x="506492" y="442657"/>
                      <a:pt x="504905" y="439580"/>
                      <a:pt x="504905" y="436307"/>
                    </a:cubicBezTo>
                    <a:cubicBezTo>
                      <a:pt x="504905" y="432260"/>
                      <a:pt x="506714" y="428408"/>
                      <a:pt x="507286" y="424401"/>
                    </a:cubicBezTo>
                    <a:cubicBezTo>
                      <a:pt x="508302" y="417286"/>
                      <a:pt x="508914" y="410118"/>
                      <a:pt x="509667" y="402970"/>
                    </a:cubicBezTo>
                    <a:cubicBezTo>
                      <a:pt x="510502" y="395037"/>
                      <a:pt x="510995" y="387064"/>
                      <a:pt x="512049" y="379157"/>
                    </a:cubicBezTo>
                    <a:cubicBezTo>
                      <a:pt x="513865" y="365540"/>
                      <a:pt x="513806" y="370625"/>
                      <a:pt x="516811" y="360107"/>
                    </a:cubicBezTo>
                    <a:cubicBezTo>
                      <a:pt x="517710" y="356960"/>
                      <a:pt x="517728" y="353509"/>
                      <a:pt x="519192" y="350582"/>
                    </a:cubicBezTo>
                    <a:cubicBezTo>
                      <a:pt x="521752" y="345463"/>
                      <a:pt x="526157" y="341414"/>
                      <a:pt x="528717" y="336295"/>
                    </a:cubicBezTo>
                    <a:lnTo>
                      <a:pt x="533480" y="326770"/>
                    </a:lnTo>
                    <a:cubicBezTo>
                      <a:pt x="535067" y="320420"/>
                      <a:pt x="537166" y="314176"/>
                      <a:pt x="538242" y="307720"/>
                    </a:cubicBezTo>
                    <a:cubicBezTo>
                      <a:pt x="545276" y="265525"/>
                      <a:pt x="536335" y="318212"/>
                      <a:pt x="543005" y="281526"/>
                    </a:cubicBezTo>
                    <a:cubicBezTo>
                      <a:pt x="543869" y="276776"/>
                      <a:pt x="544522" y="271989"/>
                      <a:pt x="545386" y="267239"/>
                    </a:cubicBezTo>
                    <a:cubicBezTo>
                      <a:pt x="546110" y="263257"/>
                      <a:pt x="544905" y="258194"/>
                      <a:pt x="547767" y="255332"/>
                    </a:cubicBezTo>
                    <a:cubicBezTo>
                      <a:pt x="551317" y="251782"/>
                      <a:pt x="557565" y="252815"/>
                      <a:pt x="562055" y="250570"/>
                    </a:cubicBezTo>
                    <a:cubicBezTo>
                      <a:pt x="574140" y="244527"/>
                      <a:pt x="568626" y="247776"/>
                      <a:pt x="578724" y="241045"/>
                    </a:cubicBezTo>
                    <a:cubicBezTo>
                      <a:pt x="584736" y="232025"/>
                      <a:pt x="588982" y="229029"/>
                      <a:pt x="581105" y="214851"/>
                    </a:cubicBezTo>
                    <a:cubicBezTo>
                      <a:pt x="579516" y="211990"/>
                      <a:pt x="574755" y="213264"/>
                      <a:pt x="571580" y="212470"/>
                    </a:cubicBezTo>
                    <a:lnTo>
                      <a:pt x="557292" y="202945"/>
                    </a:lnTo>
                    <a:cubicBezTo>
                      <a:pt x="554911" y="201358"/>
                      <a:pt x="552864" y="199087"/>
                      <a:pt x="550149" y="198182"/>
                    </a:cubicBezTo>
                    <a:cubicBezTo>
                      <a:pt x="533819" y="192739"/>
                      <a:pt x="554087" y="199166"/>
                      <a:pt x="531099" y="193420"/>
                    </a:cubicBezTo>
                    <a:cubicBezTo>
                      <a:pt x="528664" y="192811"/>
                      <a:pt x="526336" y="191833"/>
                      <a:pt x="523955" y="191039"/>
                    </a:cubicBezTo>
                    <a:cubicBezTo>
                      <a:pt x="521574" y="189451"/>
                      <a:pt x="519659" y="186561"/>
                      <a:pt x="516811" y="186276"/>
                    </a:cubicBezTo>
                    <a:cubicBezTo>
                      <a:pt x="510713" y="185666"/>
                      <a:pt x="497534" y="189309"/>
                      <a:pt x="490617" y="191039"/>
                    </a:cubicBezTo>
                    <a:cubicBezTo>
                      <a:pt x="489030" y="193420"/>
                      <a:pt x="486760" y="195467"/>
                      <a:pt x="485855" y="198182"/>
                    </a:cubicBezTo>
                    <a:cubicBezTo>
                      <a:pt x="484328" y="202763"/>
                      <a:pt x="485435" y="208058"/>
                      <a:pt x="483474" y="212470"/>
                    </a:cubicBezTo>
                    <a:cubicBezTo>
                      <a:pt x="481544" y="216813"/>
                      <a:pt x="472982" y="221846"/>
                      <a:pt x="469186" y="224376"/>
                    </a:cubicBezTo>
                    <a:cubicBezTo>
                      <a:pt x="465217" y="223582"/>
                      <a:pt x="461070" y="223416"/>
                      <a:pt x="457280" y="221995"/>
                    </a:cubicBezTo>
                    <a:cubicBezTo>
                      <a:pt x="454600" y="220990"/>
                      <a:pt x="452335" y="219064"/>
                      <a:pt x="450136" y="217232"/>
                    </a:cubicBezTo>
                    <a:cubicBezTo>
                      <a:pt x="443258" y="211501"/>
                      <a:pt x="442914" y="209972"/>
                      <a:pt x="438230" y="202945"/>
                    </a:cubicBezTo>
                    <a:cubicBezTo>
                      <a:pt x="435849" y="203739"/>
                      <a:pt x="433046" y="203758"/>
                      <a:pt x="431086" y="205326"/>
                    </a:cubicBezTo>
                    <a:cubicBezTo>
                      <a:pt x="428851" y="207114"/>
                      <a:pt x="429076" y="211684"/>
                      <a:pt x="426324" y="212470"/>
                    </a:cubicBezTo>
                    <a:cubicBezTo>
                      <a:pt x="422432" y="213582"/>
                      <a:pt x="418344" y="211071"/>
                      <a:pt x="414417" y="210089"/>
                    </a:cubicBezTo>
                    <a:cubicBezTo>
                      <a:pt x="406534" y="208118"/>
                      <a:pt x="407111" y="207598"/>
                      <a:pt x="400130" y="202945"/>
                    </a:cubicBezTo>
                    <a:cubicBezTo>
                      <a:pt x="390420" y="188381"/>
                      <a:pt x="397106" y="200830"/>
                      <a:pt x="392986" y="171989"/>
                    </a:cubicBezTo>
                    <a:cubicBezTo>
                      <a:pt x="392523" y="168749"/>
                      <a:pt x="391545" y="165599"/>
                      <a:pt x="390605" y="162464"/>
                    </a:cubicBezTo>
                    <a:cubicBezTo>
                      <a:pt x="389162" y="157655"/>
                      <a:pt x="385842" y="148176"/>
                      <a:pt x="385842" y="148176"/>
                    </a:cubicBezTo>
                    <a:cubicBezTo>
                      <a:pt x="386636" y="140239"/>
                      <a:pt x="385498" y="131861"/>
                      <a:pt x="388224" y="124364"/>
                    </a:cubicBezTo>
                    <a:cubicBezTo>
                      <a:pt x="389082" y="122005"/>
                      <a:pt x="392954" y="122672"/>
                      <a:pt x="395367" y="121982"/>
                    </a:cubicBezTo>
                    <a:cubicBezTo>
                      <a:pt x="398514" y="121083"/>
                      <a:pt x="401717" y="120395"/>
                      <a:pt x="404892" y="119601"/>
                    </a:cubicBezTo>
                    <a:cubicBezTo>
                      <a:pt x="408067" y="120395"/>
                      <a:pt x="411409" y="120693"/>
                      <a:pt x="414417" y="121982"/>
                    </a:cubicBezTo>
                    <a:cubicBezTo>
                      <a:pt x="417048" y="123109"/>
                      <a:pt x="418738" y="126274"/>
                      <a:pt x="421561" y="126745"/>
                    </a:cubicBezTo>
                    <a:cubicBezTo>
                      <a:pt x="424037" y="127158"/>
                      <a:pt x="426324" y="125158"/>
                      <a:pt x="428705" y="124364"/>
                    </a:cubicBezTo>
                    <a:cubicBezTo>
                      <a:pt x="446449" y="112534"/>
                      <a:pt x="424650" y="127742"/>
                      <a:pt x="442992" y="112457"/>
                    </a:cubicBezTo>
                    <a:cubicBezTo>
                      <a:pt x="445191" y="110625"/>
                      <a:pt x="447755" y="109282"/>
                      <a:pt x="450136" y="107695"/>
                    </a:cubicBezTo>
                    <a:cubicBezTo>
                      <a:pt x="450930" y="105314"/>
                      <a:pt x="453808" y="102703"/>
                      <a:pt x="452517" y="100551"/>
                    </a:cubicBezTo>
                    <a:cubicBezTo>
                      <a:pt x="450320" y="96890"/>
                      <a:pt x="436980" y="94286"/>
                      <a:pt x="433467" y="93407"/>
                    </a:cubicBezTo>
                    <a:cubicBezTo>
                      <a:pt x="428705" y="90232"/>
                      <a:pt x="422355" y="88644"/>
                      <a:pt x="419180" y="83882"/>
                    </a:cubicBezTo>
                    <a:cubicBezTo>
                      <a:pt x="407787" y="66793"/>
                      <a:pt x="413702" y="73642"/>
                      <a:pt x="402511" y="62451"/>
                    </a:cubicBezTo>
                    <a:cubicBezTo>
                      <a:pt x="404218" y="47084"/>
                      <a:pt x="406918" y="39044"/>
                      <a:pt x="402511" y="24351"/>
                    </a:cubicBezTo>
                    <a:cubicBezTo>
                      <a:pt x="401689" y="21610"/>
                      <a:pt x="399169" y="19692"/>
                      <a:pt x="397749" y="17207"/>
                    </a:cubicBezTo>
                    <a:cubicBezTo>
                      <a:pt x="395988" y="14125"/>
                      <a:pt x="395496" y="10192"/>
                      <a:pt x="392986" y="7682"/>
                    </a:cubicBezTo>
                    <a:cubicBezTo>
                      <a:pt x="391211" y="5907"/>
                      <a:pt x="388149" y="6290"/>
                      <a:pt x="385842" y="5301"/>
                    </a:cubicBezTo>
                    <a:cubicBezTo>
                      <a:pt x="382579" y="3903"/>
                      <a:pt x="379492" y="2126"/>
                      <a:pt x="376317" y="539"/>
                    </a:cubicBezTo>
                    <a:cubicBezTo>
                      <a:pt x="369173" y="1333"/>
                      <a:pt x="359721" y="-2398"/>
                      <a:pt x="354886" y="2920"/>
                    </a:cubicBezTo>
                    <a:cubicBezTo>
                      <a:pt x="349520" y="8822"/>
                      <a:pt x="354851" y="19108"/>
                      <a:pt x="352505" y="26732"/>
                    </a:cubicBezTo>
                    <a:cubicBezTo>
                      <a:pt x="351322" y="30576"/>
                      <a:pt x="341377" y="36532"/>
                      <a:pt x="338217" y="38639"/>
                    </a:cubicBezTo>
                    <a:cubicBezTo>
                      <a:pt x="337423" y="41020"/>
                      <a:pt x="335836" y="43272"/>
                      <a:pt x="335836" y="45782"/>
                    </a:cubicBezTo>
                    <a:cubicBezTo>
                      <a:pt x="335836" y="53471"/>
                      <a:pt x="339091" y="56618"/>
                      <a:pt x="342980" y="62451"/>
                    </a:cubicBezTo>
                    <a:cubicBezTo>
                      <a:pt x="342186" y="74357"/>
                      <a:pt x="343332" y="86554"/>
                      <a:pt x="340599" y="98170"/>
                    </a:cubicBezTo>
                    <a:cubicBezTo>
                      <a:pt x="339944" y="100956"/>
                      <a:pt x="335340" y="100778"/>
                      <a:pt x="333455" y="102932"/>
                    </a:cubicBezTo>
                    <a:cubicBezTo>
                      <a:pt x="329686" y="107240"/>
                      <a:pt x="327105" y="112457"/>
                      <a:pt x="323930" y="117220"/>
                    </a:cubicBezTo>
                    <a:cubicBezTo>
                      <a:pt x="322342" y="119601"/>
                      <a:pt x="321191" y="122340"/>
                      <a:pt x="319167" y="124364"/>
                    </a:cubicBezTo>
                    <a:cubicBezTo>
                      <a:pt x="316786" y="126745"/>
                      <a:pt x="314948" y="129836"/>
                      <a:pt x="312024" y="131507"/>
                    </a:cubicBezTo>
                    <a:cubicBezTo>
                      <a:pt x="309182" y="133131"/>
                      <a:pt x="305699" y="133203"/>
                      <a:pt x="302499" y="133889"/>
                    </a:cubicBezTo>
                    <a:cubicBezTo>
                      <a:pt x="294584" y="135585"/>
                      <a:pt x="278686" y="138651"/>
                      <a:pt x="278686" y="138651"/>
                    </a:cubicBezTo>
                    <a:cubicBezTo>
                      <a:pt x="258450" y="152143"/>
                      <a:pt x="289787" y="129927"/>
                      <a:pt x="262017" y="157701"/>
                    </a:cubicBezTo>
                    <a:cubicBezTo>
                      <a:pt x="253365" y="166354"/>
                      <a:pt x="256039" y="164353"/>
                      <a:pt x="245349" y="171989"/>
                    </a:cubicBezTo>
                    <a:cubicBezTo>
                      <a:pt x="243020" y="173652"/>
                      <a:pt x="240765" y="175471"/>
                      <a:pt x="238205" y="176751"/>
                    </a:cubicBezTo>
                    <a:cubicBezTo>
                      <a:pt x="235960" y="177873"/>
                      <a:pt x="233442" y="178338"/>
                      <a:pt x="231061" y="179132"/>
                    </a:cubicBezTo>
                    <a:cubicBezTo>
                      <a:pt x="231855" y="184688"/>
                      <a:pt x="229059" y="192295"/>
                      <a:pt x="233442" y="195801"/>
                    </a:cubicBezTo>
                    <a:cubicBezTo>
                      <a:pt x="239055" y="200291"/>
                      <a:pt x="247784" y="197000"/>
                      <a:pt x="254874" y="198182"/>
                    </a:cubicBezTo>
                    <a:cubicBezTo>
                      <a:pt x="261443" y="199277"/>
                      <a:pt x="263679" y="201672"/>
                      <a:pt x="269161" y="205326"/>
                    </a:cubicBezTo>
                    <a:cubicBezTo>
                      <a:pt x="270371" y="210168"/>
                      <a:pt x="271872" y="217206"/>
                      <a:pt x="273924" y="221995"/>
                    </a:cubicBezTo>
                    <a:cubicBezTo>
                      <a:pt x="275322" y="225258"/>
                      <a:pt x="277099" y="228345"/>
                      <a:pt x="278686" y="231520"/>
                    </a:cubicBezTo>
                    <a:cubicBezTo>
                      <a:pt x="278663" y="231846"/>
                      <a:pt x="277528" y="267393"/>
                      <a:pt x="273924" y="276764"/>
                    </a:cubicBezTo>
                    <a:cubicBezTo>
                      <a:pt x="258220" y="317595"/>
                      <a:pt x="268295" y="280235"/>
                      <a:pt x="262017" y="305339"/>
                    </a:cubicBezTo>
                    <a:cubicBezTo>
                      <a:pt x="260976" y="317837"/>
                      <a:pt x="257124" y="341891"/>
                      <a:pt x="262017" y="355345"/>
                    </a:cubicBezTo>
                    <a:cubicBezTo>
                      <a:pt x="262995" y="358035"/>
                      <a:pt x="266601" y="358827"/>
                      <a:pt x="269161" y="360107"/>
                    </a:cubicBezTo>
                    <a:cubicBezTo>
                      <a:pt x="288879" y="369966"/>
                      <a:pt x="262976" y="353604"/>
                      <a:pt x="283449" y="367251"/>
                    </a:cubicBezTo>
                    <a:cubicBezTo>
                      <a:pt x="284243" y="370426"/>
                      <a:pt x="283786" y="374220"/>
                      <a:pt x="285830" y="376776"/>
                    </a:cubicBezTo>
                    <a:cubicBezTo>
                      <a:pt x="287398" y="378736"/>
                      <a:pt x="290464" y="379157"/>
                      <a:pt x="292974" y="379157"/>
                    </a:cubicBezTo>
                    <a:cubicBezTo>
                      <a:pt x="301355" y="379157"/>
                      <a:pt x="307039" y="376850"/>
                      <a:pt x="314405" y="374395"/>
                    </a:cubicBezTo>
                    <a:cubicBezTo>
                      <a:pt x="319167" y="375189"/>
                      <a:pt x="325059" y="373597"/>
                      <a:pt x="328692" y="376776"/>
                    </a:cubicBezTo>
                    <a:cubicBezTo>
                      <a:pt x="332470" y="380082"/>
                      <a:pt x="330670" y="386887"/>
                      <a:pt x="333455" y="391064"/>
                    </a:cubicBezTo>
                    <a:cubicBezTo>
                      <a:pt x="335042" y="393445"/>
                      <a:pt x="335982" y="396419"/>
                      <a:pt x="338217" y="398207"/>
                    </a:cubicBezTo>
                    <a:cubicBezTo>
                      <a:pt x="340177" y="399775"/>
                      <a:pt x="342926" y="399980"/>
                      <a:pt x="345361" y="400589"/>
                    </a:cubicBezTo>
                    <a:lnTo>
                      <a:pt x="364411" y="405351"/>
                    </a:lnTo>
                    <a:cubicBezTo>
                      <a:pt x="366792" y="407732"/>
                      <a:pt x="369399" y="409908"/>
                      <a:pt x="371555" y="412495"/>
                    </a:cubicBezTo>
                    <a:cubicBezTo>
                      <a:pt x="373387" y="414694"/>
                      <a:pt x="373890" y="418122"/>
                      <a:pt x="376317" y="419639"/>
                    </a:cubicBezTo>
                    <a:cubicBezTo>
                      <a:pt x="380574" y="422300"/>
                      <a:pt x="390605" y="424401"/>
                      <a:pt x="390605" y="424401"/>
                    </a:cubicBezTo>
                    <a:cubicBezTo>
                      <a:pt x="395367" y="427576"/>
                      <a:pt x="401717" y="429164"/>
                      <a:pt x="404892" y="433926"/>
                    </a:cubicBezTo>
                    <a:cubicBezTo>
                      <a:pt x="411523" y="443872"/>
                      <a:pt x="407631" y="439046"/>
                      <a:pt x="416799" y="448214"/>
                    </a:cubicBezTo>
                    <a:cubicBezTo>
                      <a:pt x="417593" y="450595"/>
                      <a:pt x="417405" y="453582"/>
                      <a:pt x="419180" y="455357"/>
                    </a:cubicBezTo>
                    <a:cubicBezTo>
                      <a:pt x="423227" y="459404"/>
                      <a:pt x="433467" y="464882"/>
                      <a:pt x="433467" y="464882"/>
                    </a:cubicBezTo>
                    <a:cubicBezTo>
                      <a:pt x="432673" y="469645"/>
                      <a:pt x="431086" y="474342"/>
                      <a:pt x="431086" y="479170"/>
                    </a:cubicBezTo>
                    <a:cubicBezTo>
                      <a:pt x="431086" y="485569"/>
                      <a:pt x="434612" y="491924"/>
                      <a:pt x="433467" y="498220"/>
                    </a:cubicBezTo>
                    <a:cubicBezTo>
                      <a:pt x="432865" y="501533"/>
                      <a:pt x="429064" y="503407"/>
                      <a:pt x="426324" y="505364"/>
                    </a:cubicBezTo>
                    <a:cubicBezTo>
                      <a:pt x="418926" y="510648"/>
                      <a:pt x="415583" y="510133"/>
                      <a:pt x="407274" y="512507"/>
                    </a:cubicBezTo>
                    <a:cubicBezTo>
                      <a:pt x="390183" y="517391"/>
                      <a:pt x="412439" y="512427"/>
                      <a:pt x="388224" y="517270"/>
                    </a:cubicBezTo>
                    <a:cubicBezTo>
                      <a:pt x="365325" y="532536"/>
                      <a:pt x="379643" y="527234"/>
                      <a:pt x="342980" y="524414"/>
                    </a:cubicBezTo>
                    <a:cubicBezTo>
                      <a:pt x="327105" y="525208"/>
                      <a:pt x="311116" y="524739"/>
                      <a:pt x="295355" y="526795"/>
                    </a:cubicBezTo>
                    <a:cubicBezTo>
                      <a:pt x="288823" y="527647"/>
                      <a:pt x="286805" y="534673"/>
                      <a:pt x="283449" y="538701"/>
                    </a:cubicBezTo>
                    <a:cubicBezTo>
                      <a:pt x="276589" y="546934"/>
                      <a:pt x="277966" y="545292"/>
                      <a:pt x="269161" y="548226"/>
                    </a:cubicBezTo>
                    <a:cubicBezTo>
                      <a:pt x="265192" y="547432"/>
                      <a:pt x="260939" y="547520"/>
                      <a:pt x="257255" y="545845"/>
                    </a:cubicBezTo>
                    <a:cubicBezTo>
                      <a:pt x="252044" y="543476"/>
                      <a:pt x="242967" y="536320"/>
                      <a:pt x="242967" y="536320"/>
                    </a:cubicBezTo>
                    <a:lnTo>
                      <a:pt x="233442" y="522032"/>
                    </a:lnTo>
                    <a:cubicBezTo>
                      <a:pt x="231855" y="519651"/>
                      <a:pt x="231395" y="515794"/>
                      <a:pt x="228680" y="514889"/>
                    </a:cubicBezTo>
                    <a:cubicBezTo>
                      <a:pt x="221292" y="512426"/>
                      <a:pt x="219364" y="512157"/>
                      <a:pt x="212011" y="507745"/>
                    </a:cubicBezTo>
                    <a:cubicBezTo>
                      <a:pt x="207103" y="504800"/>
                      <a:pt x="201771" y="502267"/>
                      <a:pt x="197724" y="498220"/>
                    </a:cubicBezTo>
                    <a:cubicBezTo>
                      <a:pt x="188556" y="489052"/>
                      <a:pt x="193382" y="492944"/>
                      <a:pt x="183436" y="486314"/>
                    </a:cubicBezTo>
                    <a:lnTo>
                      <a:pt x="178674" y="472026"/>
                    </a:lnTo>
                    <a:cubicBezTo>
                      <a:pt x="176976" y="466932"/>
                      <a:pt x="175873" y="461539"/>
                      <a:pt x="171530" y="457739"/>
                    </a:cubicBezTo>
                    <a:cubicBezTo>
                      <a:pt x="167222" y="453970"/>
                      <a:pt x="157242" y="448214"/>
                      <a:pt x="157242" y="448214"/>
                    </a:cubicBezTo>
                    <a:cubicBezTo>
                      <a:pt x="145691" y="452064"/>
                      <a:pt x="152692" y="447860"/>
                      <a:pt x="145336" y="460120"/>
                    </a:cubicBezTo>
                    <a:cubicBezTo>
                      <a:pt x="142391" y="465028"/>
                      <a:pt x="135811" y="474407"/>
                      <a:pt x="135811" y="474407"/>
                    </a:cubicBezTo>
                    <a:cubicBezTo>
                      <a:pt x="135017" y="483932"/>
                      <a:pt x="134693" y="493508"/>
                      <a:pt x="133430" y="502982"/>
                    </a:cubicBezTo>
                    <a:cubicBezTo>
                      <a:pt x="133098" y="505470"/>
                      <a:pt x="131739" y="507712"/>
                      <a:pt x="131049" y="510126"/>
                    </a:cubicBezTo>
                    <a:cubicBezTo>
                      <a:pt x="130150" y="513273"/>
                      <a:pt x="129461" y="516476"/>
                      <a:pt x="128667" y="519651"/>
                    </a:cubicBezTo>
                    <a:cubicBezTo>
                      <a:pt x="130134" y="547508"/>
                      <a:pt x="133273" y="572980"/>
                      <a:pt x="128667" y="600614"/>
                    </a:cubicBezTo>
                    <a:cubicBezTo>
                      <a:pt x="128197" y="603437"/>
                      <a:pt x="125492" y="605376"/>
                      <a:pt x="123905" y="607757"/>
                    </a:cubicBezTo>
                    <a:cubicBezTo>
                      <a:pt x="118949" y="627582"/>
                      <a:pt x="124984" y="607980"/>
                      <a:pt x="116761" y="624426"/>
                    </a:cubicBezTo>
                    <a:cubicBezTo>
                      <a:pt x="115638" y="626671"/>
                      <a:pt x="115369" y="629263"/>
                      <a:pt x="114380" y="631570"/>
                    </a:cubicBezTo>
                    <a:cubicBezTo>
                      <a:pt x="112982" y="634833"/>
                      <a:pt x="111205" y="637920"/>
                      <a:pt x="109617" y="641095"/>
                    </a:cubicBezTo>
                    <a:cubicBezTo>
                      <a:pt x="110411" y="645064"/>
                      <a:pt x="111526" y="648981"/>
                      <a:pt x="111999" y="653001"/>
                    </a:cubicBezTo>
                    <a:cubicBezTo>
                      <a:pt x="113116" y="662494"/>
                      <a:pt x="110949" y="672655"/>
                      <a:pt x="114380" y="681576"/>
                    </a:cubicBezTo>
                    <a:cubicBezTo>
                      <a:pt x="115555" y="684631"/>
                      <a:pt x="120730" y="683163"/>
                      <a:pt x="123905" y="683957"/>
                    </a:cubicBezTo>
                    <a:cubicBezTo>
                      <a:pt x="124699" y="686338"/>
                      <a:pt x="126286" y="688591"/>
                      <a:pt x="126286" y="691101"/>
                    </a:cubicBezTo>
                    <a:cubicBezTo>
                      <a:pt x="126286" y="691895"/>
                      <a:pt x="122647" y="706086"/>
                      <a:pt x="121524" y="707770"/>
                    </a:cubicBezTo>
                    <a:cubicBezTo>
                      <a:pt x="119656" y="710572"/>
                      <a:pt x="116536" y="712327"/>
                      <a:pt x="114380" y="714914"/>
                    </a:cubicBezTo>
                    <a:cubicBezTo>
                      <a:pt x="112548" y="717112"/>
                      <a:pt x="111205" y="719676"/>
                      <a:pt x="109617" y="722057"/>
                    </a:cubicBezTo>
                    <a:cubicBezTo>
                      <a:pt x="110411" y="726026"/>
                      <a:pt x="111999" y="729916"/>
                      <a:pt x="111999" y="733964"/>
                    </a:cubicBezTo>
                    <a:cubicBezTo>
                      <a:pt x="111999" y="738011"/>
                      <a:pt x="111625" y="742356"/>
                      <a:pt x="109617" y="745870"/>
                    </a:cubicBezTo>
                    <a:cubicBezTo>
                      <a:pt x="108197" y="748355"/>
                      <a:pt x="105104" y="749505"/>
                      <a:pt x="102474" y="750632"/>
                    </a:cubicBezTo>
                    <a:cubicBezTo>
                      <a:pt x="99466" y="751921"/>
                      <a:pt x="96096" y="752115"/>
                      <a:pt x="92949" y="753014"/>
                    </a:cubicBezTo>
                    <a:cubicBezTo>
                      <a:pt x="90535" y="753704"/>
                      <a:pt x="88186" y="754601"/>
                      <a:pt x="85805" y="755395"/>
                    </a:cubicBezTo>
                    <a:cubicBezTo>
                      <a:pt x="81042" y="760157"/>
                      <a:pt x="75253" y="764078"/>
                      <a:pt x="71517" y="769682"/>
                    </a:cubicBezTo>
                    <a:cubicBezTo>
                      <a:pt x="69930" y="772063"/>
                      <a:pt x="68909" y="774941"/>
                      <a:pt x="66755" y="776826"/>
                    </a:cubicBezTo>
                    <a:cubicBezTo>
                      <a:pt x="62447" y="780595"/>
                      <a:pt x="58020" y="784963"/>
                      <a:pt x="52467" y="786351"/>
                    </a:cubicBezTo>
                    <a:cubicBezTo>
                      <a:pt x="38068" y="789950"/>
                      <a:pt x="46053" y="787695"/>
                      <a:pt x="28655" y="793495"/>
                    </a:cubicBezTo>
                    <a:lnTo>
                      <a:pt x="21511" y="795876"/>
                    </a:lnTo>
                    <a:cubicBezTo>
                      <a:pt x="19130" y="796670"/>
                      <a:pt x="16612" y="797134"/>
                      <a:pt x="14367" y="798257"/>
                    </a:cubicBezTo>
                    <a:lnTo>
                      <a:pt x="4842" y="803020"/>
                    </a:lnTo>
                    <a:cubicBezTo>
                      <a:pt x="3255" y="805401"/>
                      <a:pt x="550" y="807341"/>
                      <a:pt x="80" y="810164"/>
                    </a:cubicBezTo>
                    <a:cubicBezTo>
                      <a:pt x="-333" y="812640"/>
                      <a:pt x="893" y="815347"/>
                      <a:pt x="2461" y="817307"/>
                    </a:cubicBezTo>
                    <a:cubicBezTo>
                      <a:pt x="5819" y="821505"/>
                      <a:pt x="12042" y="822882"/>
                      <a:pt x="16749" y="824451"/>
                    </a:cubicBezTo>
                    <a:cubicBezTo>
                      <a:pt x="25428" y="850491"/>
                      <a:pt x="11589" y="811058"/>
                      <a:pt x="23892" y="838739"/>
                    </a:cubicBezTo>
                    <a:cubicBezTo>
                      <a:pt x="25931" y="843326"/>
                      <a:pt x="27067" y="848264"/>
                      <a:pt x="28655" y="853026"/>
                    </a:cubicBezTo>
                    <a:cubicBezTo>
                      <a:pt x="31192" y="860637"/>
                      <a:pt x="29801" y="861341"/>
                      <a:pt x="38180" y="864932"/>
                    </a:cubicBezTo>
                    <a:cubicBezTo>
                      <a:pt x="41188" y="866221"/>
                      <a:pt x="44530" y="866520"/>
                      <a:pt x="47705" y="867314"/>
                    </a:cubicBezTo>
                    <a:cubicBezTo>
                      <a:pt x="52467" y="870489"/>
                      <a:pt x="59432" y="871720"/>
                      <a:pt x="61992" y="876839"/>
                    </a:cubicBezTo>
                    <a:cubicBezTo>
                      <a:pt x="63580" y="880014"/>
                      <a:pt x="64994" y="883282"/>
                      <a:pt x="66755" y="886364"/>
                    </a:cubicBezTo>
                    <a:cubicBezTo>
                      <a:pt x="70161" y="892324"/>
                      <a:pt x="73288" y="896173"/>
                      <a:pt x="78661" y="900651"/>
                    </a:cubicBezTo>
                    <a:cubicBezTo>
                      <a:pt x="80860" y="902483"/>
                      <a:pt x="82986" y="904917"/>
                      <a:pt x="85805" y="905414"/>
                    </a:cubicBezTo>
                    <a:cubicBezTo>
                      <a:pt x="96776" y="907350"/>
                      <a:pt x="108030" y="907001"/>
                      <a:pt x="119142" y="907795"/>
                    </a:cubicBezTo>
                    <a:cubicBezTo>
                      <a:pt x="119936" y="910176"/>
                      <a:pt x="120401" y="912694"/>
                      <a:pt x="121524" y="914939"/>
                    </a:cubicBezTo>
                    <a:cubicBezTo>
                      <a:pt x="128629" y="929148"/>
                      <a:pt x="131158" y="922525"/>
                      <a:pt x="152480" y="924464"/>
                    </a:cubicBezTo>
                    <a:cubicBezTo>
                      <a:pt x="156449" y="925258"/>
                      <a:pt x="160386" y="926230"/>
                      <a:pt x="164386" y="926845"/>
                    </a:cubicBezTo>
                    <a:cubicBezTo>
                      <a:pt x="201868" y="932611"/>
                      <a:pt x="168044" y="926148"/>
                      <a:pt x="195342" y="931607"/>
                    </a:cubicBezTo>
                    <a:cubicBezTo>
                      <a:pt x="197723" y="933988"/>
                      <a:pt x="200618" y="935949"/>
                      <a:pt x="202486" y="938751"/>
                    </a:cubicBezTo>
                    <a:cubicBezTo>
                      <a:pt x="207417" y="946147"/>
                      <a:pt x="201599" y="946615"/>
                      <a:pt x="209630" y="953039"/>
                    </a:cubicBezTo>
                    <a:cubicBezTo>
                      <a:pt x="211590" y="954607"/>
                      <a:pt x="214393" y="954626"/>
                      <a:pt x="216774" y="955420"/>
                    </a:cubicBezTo>
                    <a:cubicBezTo>
                      <a:pt x="223918" y="954626"/>
                      <a:pt x="231386" y="955312"/>
                      <a:pt x="238205" y="953039"/>
                    </a:cubicBezTo>
                    <a:cubicBezTo>
                      <a:pt x="242135" y="951729"/>
                      <a:pt x="247932" y="942020"/>
                      <a:pt x="250111" y="938751"/>
                    </a:cubicBezTo>
                    <a:cubicBezTo>
                      <a:pt x="249317" y="933989"/>
                      <a:pt x="245828" y="928902"/>
                      <a:pt x="247730" y="924464"/>
                    </a:cubicBezTo>
                    <a:cubicBezTo>
                      <a:pt x="249019" y="921456"/>
                      <a:pt x="253982" y="922082"/>
                      <a:pt x="257255" y="922082"/>
                    </a:cubicBezTo>
                    <a:cubicBezTo>
                      <a:pt x="277115" y="922082"/>
                      <a:pt x="296942" y="923670"/>
                      <a:pt x="316786" y="924464"/>
                    </a:cubicBezTo>
                    <a:cubicBezTo>
                      <a:pt x="326311" y="925258"/>
                      <a:pt x="335877" y="925660"/>
                      <a:pt x="345361" y="926845"/>
                    </a:cubicBezTo>
                    <a:cubicBezTo>
                      <a:pt x="348608" y="927251"/>
                      <a:pt x="351666" y="928641"/>
                      <a:pt x="354886" y="929226"/>
                    </a:cubicBezTo>
                    <a:cubicBezTo>
                      <a:pt x="360408" y="930230"/>
                      <a:pt x="366019" y="930684"/>
                      <a:pt x="371555" y="931607"/>
                    </a:cubicBezTo>
                    <a:cubicBezTo>
                      <a:pt x="375547" y="932272"/>
                      <a:pt x="379492" y="933195"/>
                      <a:pt x="383461" y="933989"/>
                    </a:cubicBezTo>
                    <a:cubicBezTo>
                      <a:pt x="387430" y="932401"/>
                      <a:pt x="391365" y="930727"/>
                      <a:pt x="395367" y="929226"/>
                    </a:cubicBezTo>
                    <a:cubicBezTo>
                      <a:pt x="397717" y="928345"/>
                      <a:pt x="401388" y="929090"/>
                      <a:pt x="402511" y="926845"/>
                    </a:cubicBezTo>
                    <a:cubicBezTo>
                      <a:pt x="403920" y="924028"/>
                      <a:pt x="396169" y="913760"/>
                      <a:pt x="395367" y="912557"/>
                    </a:cubicBezTo>
                    <a:cubicBezTo>
                      <a:pt x="390733" y="898654"/>
                      <a:pt x="387240" y="895022"/>
                      <a:pt x="392986" y="879220"/>
                    </a:cubicBezTo>
                    <a:cubicBezTo>
                      <a:pt x="394137" y="876055"/>
                      <a:pt x="397328" y="873944"/>
                      <a:pt x="400130" y="872076"/>
                    </a:cubicBezTo>
                    <a:cubicBezTo>
                      <a:pt x="402219" y="870684"/>
                      <a:pt x="404893" y="870489"/>
                      <a:pt x="407274" y="869695"/>
                    </a:cubicBezTo>
                    <a:cubicBezTo>
                      <a:pt x="408068" y="857789"/>
                      <a:pt x="407693" y="845746"/>
                      <a:pt x="409655" y="833976"/>
                    </a:cubicBezTo>
                    <a:cubicBezTo>
                      <a:pt x="410125" y="831153"/>
                      <a:pt x="412585" y="829031"/>
                      <a:pt x="414417" y="826832"/>
                    </a:cubicBezTo>
                    <a:cubicBezTo>
                      <a:pt x="416573" y="824245"/>
                      <a:pt x="419405" y="822276"/>
                      <a:pt x="421561" y="819689"/>
                    </a:cubicBezTo>
                    <a:cubicBezTo>
                      <a:pt x="431486" y="807781"/>
                      <a:pt x="420369" y="816516"/>
                      <a:pt x="433467" y="807782"/>
                    </a:cubicBezTo>
                    <a:cubicBezTo>
                      <a:pt x="441985" y="809486"/>
                      <a:pt x="446386" y="808795"/>
                      <a:pt x="452517" y="814926"/>
                    </a:cubicBezTo>
                    <a:cubicBezTo>
                      <a:pt x="454541" y="816950"/>
                      <a:pt x="455692" y="819689"/>
                      <a:pt x="457280" y="822070"/>
                    </a:cubicBezTo>
                    <a:cubicBezTo>
                      <a:pt x="459984" y="832886"/>
                      <a:pt x="461450" y="833372"/>
                      <a:pt x="457280" y="845882"/>
                    </a:cubicBezTo>
                    <a:cubicBezTo>
                      <a:pt x="456375" y="848597"/>
                      <a:pt x="454105" y="850645"/>
                      <a:pt x="452517" y="853026"/>
                    </a:cubicBezTo>
                    <a:cubicBezTo>
                      <a:pt x="451723" y="855407"/>
                      <a:pt x="449204" y="857839"/>
                      <a:pt x="450136" y="860170"/>
                    </a:cubicBezTo>
                    <a:cubicBezTo>
                      <a:pt x="451963" y="864737"/>
                      <a:pt x="463698" y="866537"/>
                      <a:pt x="466805" y="867314"/>
                    </a:cubicBezTo>
                    <a:cubicBezTo>
                      <a:pt x="467599" y="869695"/>
                      <a:pt x="468197" y="872150"/>
                      <a:pt x="469186" y="874457"/>
                    </a:cubicBezTo>
                    <a:cubicBezTo>
                      <a:pt x="470584" y="877720"/>
                      <a:pt x="472929" y="880582"/>
                      <a:pt x="473949" y="883982"/>
                    </a:cubicBezTo>
                    <a:cubicBezTo>
                      <a:pt x="474156" y="884671"/>
                      <a:pt x="477763" y="908281"/>
                      <a:pt x="478711" y="910176"/>
                    </a:cubicBezTo>
                    <a:cubicBezTo>
                      <a:pt x="480217" y="913188"/>
                      <a:pt x="483474" y="914939"/>
                      <a:pt x="485855" y="917320"/>
                    </a:cubicBezTo>
                    <a:cubicBezTo>
                      <a:pt x="488236" y="914939"/>
                      <a:pt x="490158" y="911984"/>
                      <a:pt x="492999" y="910176"/>
                    </a:cubicBezTo>
                    <a:cubicBezTo>
                      <a:pt x="507220" y="901126"/>
                      <a:pt x="508737" y="901479"/>
                      <a:pt x="521574" y="898270"/>
                    </a:cubicBezTo>
                    <a:cubicBezTo>
                      <a:pt x="523955" y="895889"/>
                      <a:pt x="527211" y="894138"/>
                      <a:pt x="528717" y="891126"/>
                    </a:cubicBezTo>
                    <a:cubicBezTo>
                      <a:pt x="530527" y="887506"/>
                      <a:pt x="528614" y="882415"/>
                      <a:pt x="531099" y="879220"/>
                    </a:cubicBezTo>
                    <a:cubicBezTo>
                      <a:pt x="536832" y="871850"/>
                      <a:pt x="544623" y="869949"/>
                      <a:pt x="552530" y="867314"/>
                    </a:cubicBezTo>
                    <a:cubicBezTo>
                      <a:pt x="554803" y="860494"/>
                      <a:pt x="554710" y="857223"/>
                      <a:pt x="562055" y="853026"/>
                    </a:cubicBezTo>
                    <a:cubicBezTo>
                      <a:pt x="564897" y="851402"/>
                      <a:pt x="568405" y="851439"/>
                      <a:pt x="571580" y="850645"/>
                    </a:cubicBezTo>
                    <a:cubicBezTo>
                      <a:pt x="584280" y="851439"/>
                      <a:pt x="597472" y="849436"/>
                      <a:pt x="609680" y="853026"/>
                    </a:cubicBezTo>
                    <a:cubicBezTo>
                      <a:pt x="612820" y="853949"/>
                      <a:pt x="611162" y="859404"/>
                      <a:pt x="612061" y="862551"/>
                    </a:cubicBezTo>
                    <a:cubicBezTo>
                      <a:pt x="616944" y="879642"/>
                      <a:pt x="611979" y="857386"/>
                      <a:pt x="616824" y="881601"/>
                    </a:cubicBezTo>
                    <a:cubicBezTo>
                      <a:pt x="623174" y="879484"/>
                      <a:pt x="627544" y="879211"/>
                      <a:pt x="631111" y="872076"/>
                    </a:cubicBezTo>
                    <a:cubicBezTo>
                      <a:pt x="632921" y="868456"/>
                      <a:pt x="632071" y="863960"/>
                      <a:pt x="633492" y="860170"/>
                    </a:cubicBezTo>
                    <a:cubicBezTo>
                      <a:pt x="634497" y="857490"/>
                      <a:pt x="636667" y="855407"/>
                      <a:pt x="638255" y="853026"/>
                    </a:cubicBezTo>
                    <a:cubicBezTo>
                      <a:pt x="639049" y="850645"/>
                      <a:pt x="640187" y="848352"/>
                      <a:pt x="640636" y="845882"/>
                    </a:cubicBezTo>
                    <a:cubicBezTo>
                      <a:pt x="641781" y="839586"/>
                      <a:pt x="640418" y="832680"/>
                      <a:pt x="643017" y="826832"/>
                    </a:cubicBezTo>
                    <a:cubicBezTo>
                      <a:pt x="644036" y="824538"/>
                      <a:pt x="647916" y="825573"/>
                      <a:pt x="650161" y="824451"/>
                    </a:cubicBezTo>
                    <a:cubicBezTo>
                      <a:pt x="674649" y="812209"/>
                      <a:pt x="624412" y="821745"/>
                      <a:pt x="695405" y="817307"/>
                    </a:cubicBezTo>
                    <a:cubicBezTo>
                      <a:pt x="697786" y="815720"/>
                      <a:pt x="701269" y="815105"/>
                      <a:pt x="702549" y="812545"/>
                    </a:cubicBezTo>
                    <a:cubicBezTo>
                      <a:pt x="707472" y="802699"/>
                      <a:pt x="703377" y="782724"/>
                      <a:pt x="702549" y="774445"/>
                    </a:cubicBezTo>
                    <a:cubicBezTo>
                      <a:pt x="703343" y="772064"/>
                      <a:pt x="704930" y="769811"/>
                      <a:pt x="704930" y="767301"/>
                    </a:cubicBezTo>
                    <a:cubicBezTo>
                      <a:pt x="704930" y="754505"/>
                      <a:pt x="705788" y="737554"/>
                      <a:pt x="700167" y="724439"/>
                    </a:cubicBezTo>
                    <a:cubicBezTo>
                      <a:pt x="698769" y="721176"/>
                      <a:pt x="698132" y="717187"/>
                      <a:pt x="695405" y="714914"/>
                    </a:cubicBezTo>
                    <a:cubicBezTo>
                      <a:pt x="692891" y="712819"/>
                      <a:pt x="689055" y="713326"/>
                      <a:pt x="685880" y="712532"/>
                    </a:cubicBezTo>
                    <a:cubicBezTo>
                      <a:pt x="678736" y="713326"/>
                      <a:pt x="671204" y="712458"/>
                      <a:pt x="664449" y="714914"/>
                    </a:cubicBezTo>
                    <a:cubicBezTo>
                      <a:pt x="661760" y="715892"/>
                      <a:pt x="661518" y="719859"/>
                      <a:pt x="659686" y="722057"/>
                    </a:cubicBezTo>
                    <a:cubicBezTo>
                      <a:pt x="657530" y="724644"/>
                      <a:pt x="655486" y="727565"/>
                      <a:pt x="652542" y="729201"/>
                    </a:cubicBezTo>
                    <a:cubicBezTo>
                      <a:pt x="648154" y="731639"/>
                      <a:pt x="643017" y="732376"/>
                      <a:pt x="638255" y="733964"/>
                    </a:cubicBezTo>
                    <a:cubicBezTo>
                      <a:pt x="630239" y="736636"/>
                      <a:pt x="629826" y="736398"/>
                      <a:pt x="621586" y="741107"/>
                    </a:cubicBezTo>
                    <a:cubicBezTo>
                      <a:pt x="619101" y="742527"/>
                      <a:pt x="617279" y="745492"/>
                      <a:pt x="614442" y="745870"/>
                    </a:cubicBezTo>
                    <a:cubicBezTo>
                      <a:pt x="605001" y="747129"/>
                      <a:pt x="613252" y="750235"/>
                      <a:pt x="612061" y="748251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40 Forma libre"/>
              <p:cNvSpPr/>
              <p:nvPr/>
            </p:nvSpPr>
            <p:spPr>
              <a:xfrm>
                <a:off x="4964017" y="4517157"/>
                <a:ext cx="528597" cy="534987"/>
              </a:xfrm>
              <a:custGeom>
                <a:avLst/>
                <a:gdLst>
                  <a:gd name="connsiteX0" fmla="*/ 484552 w 572658"/>
                  <a:gd name="connsiteY0" fmla="*/ 166688 h 561975"/>
                  <a:gd name="connsiteX1" fmla="*/ 470265 w 572658"/>
                  <a:gd name="connsiteY1" fmla="*/ 157163 h 561975"/>
                  <a:gd name="connsiteX2" fmla="*/ 479790 w 572658"/>
                  <a:gd name="connsiteY2" fmla="*/ 128588 h 561975"/>
                  <a:gd name="connsiteX3" fmla="*/ 501221 w 572658"/>
                  <a:gd name="connsiteY3" fmla="*/ 116681 h 561975"/>
                  <a:gd name="connsiteX4" fmla="*/ 508365 w 572658"/>
                  <a:gd name="connsiteY4" fmla="*/ 109538 h 561975"/>
                  <a:gd name="connsiteX5" fmla="*/ 508365 w 572658"/>
                  <a:gd name="connsiteY5" fmla="*/ 78581 h 561975"/>
                  <a:gd name="connsiteX6" fmla="*/ 505983 w 572658"/>
                  <a:gd name="connsiteY6" fmla="*/ 71438 h 561975"/>
                  <a:gd name="connsiteX7" fmla="*/ 498840 w 572658"/>
                  <a:gd name="connsiteY7" fmla="*/ 69056 h 561975"/>
                  <a:gd name="connsiteX8" fmla="*/ 482171 w 572658"/>
                  <a:gd name="connsiteY8" fmla="*/ 66675 h 561975"/>
                  <a:gd name="connsiteX9" fmla="*/ 427402 w 572658"/>
                  <a:gd name="connsiteY9" fmla="*/ 57150 h 561975"/>
                  <a:gd name="connsiteX10" fmla="*/ 420258 w 572658"/>
                  <a:gd name="connsiteY10" fmla="*/ 52388 h 561975"/>
                  <a:gd name="connsiteX11" fmla="*/ 405971 w 572658"/>
                  <a:gd name="connsiteY11" fmla="*/ 47625 h 561975"/>
                  <a:gd name="connsiteX12" fmla="*/ 398827 w 572658"/>
                  <a:gd name="connsiteY12" fmla="*/ 40481 h 561975"/>
                  <a:gd name="connsiteX13" fmla="*/ 401208 w 572658"/>
                  <a:gd name="connsiteY13" fmla="*/ 30956 h 561975"/>
                  <a:gd name="connsiteX14" fmla="*/ 391683 w 572658"/>
                  <a:gd name="connsiteY14" fmla="*/ 0 h 561975"/>
                  <a:gd name="connsiteX15" fmla="*/ 384540 w 572658"/>
                  <a:gd name="connsiteY15" fmla="*/ 2381 h 561975"/>
                  <a:gd name="connsiteX16" fmla="*/ 377396 w 572658"/>
                  <a:gd name="connsiteY16" fmla="*/ 7144 h 561975"/>
                  <a:gd name="connsiteX17" fmla="*/ 365490 w 572658"/>
                  <a:gd name="connsiteY17" fmla="*/ 9525 h 561975"/>
                  <a:gd name="connsiteX18" fmla="*/ 367871 w 572658"/>
                  <a:gd name="connsiteY18" fmla="*/ 30956 h 561975"/>
                  <a:gd name="connsiteX19" fmla="*/ 372633 w 572658"/>
                  <a:gd name="connsiteY19" fmla="*/ 38100 h 561975"/>
                  <a:gd name="connsiteX20" fmla="*/ 363108 w 572658"/>
                  <a:gd name="connsiteY20" fmla="*/ 50006 h 561975"/>
                  <a:gd name="connsiteX21" fmla="*/ 315483 w 572658"/>
                  <a:gd name="connsiteY21" fmla="*/ 47625 h 561975"/>
                  <a:gd name="connsiteX22" fmla="*/ 308340 w 572658"/>
                  <a:gd name="connsiteY22" fmla="*/ 42863 h 561975"/>
                  <a:gd name="connsiteX23" fmla="*/ 301196 w 572658"/>
                  <a:gd name="connsiteY23" fmla="*/ 40481 h 561975"/>
                  <a:gd name="connsiteX24" fmla="*/ 284527 w 572658"/>
                  <a:gd name="connsiteY24" fmla="*/ 28575 h 561975"/>
                  <a:gd name="connsiteX25" fmla="*/ 270240 w 572658"/>
                  <a:gd name="connsiteY25" fmla="*/ 23813 h 561975"/>
                  <a:gd name="connsiteX26" fmla="*/ 241665 w 572658"/>
                  <a:gd name="connsiteY26" fmla="*/ 21431 h 561975"/>
                  <a:gd name="connsiteX27" fmla="*/ 236902 w 572658"/>
                  <a:gd name="connsiteY27" fmla="*/ 28575 h 561975"/>
                  <a:gd name="connsiteX28" fmla="*/ 227377 w 572658"/>
                  <a:gd name="connsiteY28" fmla="*/ 40481 h 561975"/>
                  <a:gd name="connsiteX29" fmla="*/ 224996 w 572658"/>
                  <a:gd name="connsiteY29" fmla="*/ 47625 h 561975"/>
                  <a:gd name="connsiteX30" fmla="*/ 208327 w 572658"/>
                  <a:gd name="connsiteY30" fmla="*/ 69056 h 561975"/>
                  <a:gd name="connsiteX31" fmla="*/ 203565 w 572658"/>
                  <a:gd name="connsiteY31" fmla="*/ 76200 h 561975"/>
                  <a:gd name="connsiteX32" fmla="*/ 151177 w 572658"/>
                  <a:gd name="connsiteY32" fmla="*/ 78581 h 561975"/>
                  <a:gd name="connsiteX33" fmla="*/ 139271 w 572658"/>
                  <a:gd name="connsiteY33" fmla="*/ 80963 h 561975"/>
                  <a:gd name="connsiteX34" fmla="*/ 132127 w 572658"/>
                  <a:gd name="connsiteY34" fmla="*/ 88106 h 561975"/>
                  <a:gd name="connsiteX35" fmla="*/ 124983 w 572658"/>
                  <a:gd name="connsiteY35" fmla="*/ 102394 h 561975"/>
                  <a:gd name="connsiteX36" fmla="*/ 124983 w 572658"/>
                  <a:gd name="connsiteY36" fmla="*/ 130969 h 561975"/>
                  <a:gd name="connsiteX37" fmla="*/ 120221 w 572658"/>
                  <a:gd name="connsiteY37" fmla="*/ 138113 h 561975"/>
                  <a:gd name="connsiteX38" fmla="*/ 113077 w 572658"/>
                  <a:gd name="connsiteY38" fmla="*/ 161925 h 561975"/>
                  <a:gd name="connsiteX39" fmla="*/ 110696 w 572658"/>
                  <a:gd name="connsiteY39" fmla="*/ 171450 h 561975"/>
                  <a:gd name="connsiteX40" fmla="*/ 103552 w 572658"/>
                  <a:gd name="connsiteY40" fmla="*/ 188119 h 561975"/>
                  <a:gd name="connsiteX41" fmla="*/ 101171 w 572658"/>
                  <a:gd name="connsiteY41" fmla="*/ 195263 h 561975"/>
                  <a:gd name="connsiteX42" fmla="*/ 96408 w 572658"/>
                  <a:gd name="connsiteY42" fmla="*/ 204788 h 561975"/>
                  <a:gd name="connsiteX43" fmla="*/ 94027 w 572658"/>
                  <a:gd name="connsiteY43" fmla="*/ 211931 h 561975"/>
                  <a:gd name="connsiteX44" fmla="*/ 84502 w 572658"/>
                  <a:gd name="connsiteY44" fmla="*/ 226219 h 561975"/>
                  <a:gd name="connsiteX45" fmla="*/ 72596 w 572658"/>
                  <a:gd name="connsiteY45" fmla="*/ 247650 h 561975"/>
                  <a:gd name="connsiteX46" fmla="*/ 65452 w 572658"/>
                  <a:gd name="connsiteY46" fmla="*/ 250031 h 561975"/>
                  <a:gd name="connsiteX47" fmla="*/ 58308 w 572658"/>
                  <a:gd name="connsiteY47" fmla="*/ 254794 h 561975"/>
                  <a:gd name="connsiteX48" fmla="*/ 44021 w 572658"/>
                  <a:gd name="connsiteY48" fmla="*/ 261938 h 561975"/>
                  <a:gd name="connsiteX49" fmla="*/ 32115 w 572658"/>
                  <a:gd name="connsiteY49" fmla="*/ 276225 h 561975"/>
                  <a:gd name="connsiteX50" fmla="*/ 27352 w 572658"/>
                  <a:gd name="connsiteY50" fmla="*/ 285750 h 561975"/>
                  <a:gd name="connsiteX51" fmla="*/ 24971 w 572658"/>
                  <a:gd name="connsiteY51" fmla="*/ 295275 h 561975"/>
                  <a:gd name="connsiteX52" fmla="*/ 15446 w 572658"/>
                  <a:gd name="connsiteY52" fmla="*/ 309563 h 561975"/>
                  <a:gd name="connsiteX53" fmla="*/ 10683 w 572658"/>
                  <a:gd name="connsiteY53" fmla="*/ 326231 h 561975"/>
                  <a:gd name="connsiteX54" fmla="*/ 5921 w 572658"/>
                  <a:gd name="connsiteY54" fmla="*/ 333375 h 561975"/>
                  <a:gd name="connsiteX55" fmla="*/ 3540 w 572658"/>
                  <a:gd name="connsiteY55" fmla="*/ 345281 h 561975"/>
                  <a:gd name="connsiteX56" fmla="*/ 3540 w 572658"/>
                  <a:gd name="connsiteY56" fmla="*/ 369094 h 561975"/>
                  <a:gd name="connsiteX57" fmla="*/ 10683 w 572658"/>
                  <a:gd name="connsiteY57" fmla="*/ 371475 h 561975"/>
                  <a:gd name="connsiteX58" fmla="*/ 20208 w 572658"/>
                  <a:gd name="connsiteY58" fmla="*/ 373856 h 561975"/>
                  <a:gd name="connsiteX59" fmla="*/ 36877 w 572658"/>
                  <a:gd name="connsiteY59" fmla="*/ 383381 h 561975"/>
                  <a:gd name="connsiteX60" fmla="*/ 60690 w 572658"/>
                  <a:gd name="connsiteY60" fmla="*/ 388144 h 561975"/>
                  <a:gd name="connsiteX61" fmla="*/ 70215 w 572658"/>
                  <a:gd name="connsiteY61" fmla="*/ 390525 h 561975"/>
                  <a:gd name="connsiteX62" fmla="*/ 74977 w 572658"/>
                  <a:gd name="connsiteY62" fmla="*/ 397669 h 561975"/>
                  <a:gd name="connsiteX63" fmla="*/ 82121 w 572658"/>
                  <a:gd name="connsiteY63" fmla="*/ 402431 h 561975"/>
                  <a:gd name="connsiteX64" fmla="*/ 105933 w 572658"/>
                  <a:gd name="connsiteY64" fmla="*/ 409575 h 561975"/>
                  <a:gd name="connsiteX65" fmla="*/ 110696 w 572658"/>
                  <a:gd name="connsiteY65" fmla="*/ 419100 h 561975"/>
                  <a:gd name="connsiteX66" fmla="*/ 113077 w 572658"/>
                  <a:gd name="connsiteY66" fmla="*/ 440531 h 561975"/>
                  <a:gd name="connsiteX67" fmla="*/ 122602 w 572658"/>
                  <a:gd name="connsiteY67" fmla="*/ 454819 h 561975"/>
                  <a:gd name="connsiteX68" fmla="*/ 127365 w 572658"/>
                  <a:gd name="connsiteY68" fmla="*/ 464344 h 561975"/>
                  <a:gd name="connsiteX69" fmla="*/ 132127 w 572658"/>
                  <a:gd name="connsiteY69" fmla="*/ 471488 h 561975"/>
                  <a:gd name="connsiteX70" fmla="*/ 151177 w 572658"/>
                  <a:gd name="connsiteY70" fmla="*/ 476250 h 561975"/>
                  <a:gd name="connsiteX71" fmla="*/ 167846 w 572658"/>
                  <a:gd name="connsiteY71" fmla="*/ 481013 h 561975"/>
                  <a:gd name="connsiteX72" fmla="*/ 182133 w 572658"/>
                  <a:gd name="connsiteY72" fmla="*/ 488156 h 561975"/>
                  <a:gd name="connsiteX73" fmla="*/ 189277 w 572658"/>
                  <a:gd name="connsiteY73" fmla="*/ 485775 h 561975"/>
                  <a:gd name="connsiteX74" fmla="*/ 182133 w 572658"/>
                  <a:gd name="connsiteY74" fmla="*/ 478631 h 561975"/>
                  <a:gd name="connsiteX75" fmla="*/ 177371 w 572658"/>
                  <a:gd name="connsiteY75" fmla="*/ 464344 h 561975"/>
                  <a:gd name="connsiteX76" fmla="*/ 184515 w 572658"/>
                  <a:gd name="connsiteY76" fmla="*/ 459581 h 561975"/>
                  <a:gd name="connsiteX77" fmla="*/ 186896 w 572658"/>
                  <a:gd name="connsiteY77" fmla="*/ 452438 h 561975"/>
                  <a:gd name="connsiteX78" fmla="*/ 239283 w 572658"/>
                  <a:gd name="connsiteY78" fmla="*/ 454819 h 561975"/>
                  <a:gd name="connsiteX79" fmla="*/ 248808 w 572658"/>
                  <a:gd name="connsiteY79" fmla="*/ 457200 h 561975"/>
                  <a:gd name="connsiteX80" fmla="*/ 255952 w 572658"/>
                  <a:gd name="connsiteY80" fmla="*/ 471488 h 561975"/>
                  <a:gd name="connsiteX81" fmla="*/ 258333 w 572658"/>
                  <a:gd name="connsiteY81" fmla="*/ 488156 h 561975"/>
                  <a:gd name="connsiteX82" fmla="*/ 265477 w 572658"/>
                  <a:gd name="connsiteY82" fmla="*/ 495300 h 561975"/>
                  <a:gd name="connsiteX83" fmla="*/ 267858 w 572658"/>
                  <a:gd name="connsiteY83" fmla="*/ 502444 h 561975"/>
                  <a:gd name="connsiteX84" fmla="*/ 286908 w 572658"/>
                  <a:gd name="connsiteY84" fmla="*/ 492919 h 561975"/>
                  <a:gd name="connsiteX85" fmla="*/ 296433 w 572658"/>
                  <a:gd name="connsiteY85" fmla="*/ 490538 h 561975"/>
                  <a:gd name="connsiteX86" fmla="*/ 313102 w 572658"/>
                  <a:gd name="connsiteY86" fmla="*/ 485775 h 561975"/>
                  <a:gd name="connsiteX87" fmla="*/ 329771 w 572658"/>
                  <a:gd name="connsiteY87" fmla="*/ 490538 h 561975"/>
                  <a:gd name="connsiteX88" fmla="*/ 339296 w 572658"/>
                  <a:gd name="connsiteY88" fmla="*/ 492919 h 561975"/>
                  <a:gd name="connsiteX89" fmla="*/ 353583 w 572658"/>
                  <a:gd name="connsiteY89" fmla="*/ 497681 h 561975"/>
                  <a:gd name="connsiteX90" fmla="*/ 367871 w 572658"/>
                  <a:gd name="connsiteY90" fmla="*/ 507206 h 561975"/>
                  <a:gd name="connsiteX91" fmla="*/ 382158 w 572658"/>
                  <a:gd name="connsiteY91" fmla="*/ 511969 h 561975"/>
                  <a:gd name="connsiteX92" fmla="*/ 394065 w 572658"/>
                  <a:gd name="connsiteY92" fmla="*/ 526256 h 561975"/>
                  <a:gd name="connsiteX93" fmla="*/ 396446 w 572658"/>
                  <a:gd name="connsiteY93" fmla="*/ 557213 h 561975"/>
                  <a:gd name="connsiteX94" fmla="*/ 422640 w 572658"/>
                  <a:gd name="connsiteY94" fmla="*/ 559594 h 561975"/>
                  <a:gd name="connsiteX95" fmla="*/ 446452 w 572658"/>
                  <a:gd name="connsiteY95" fmla="*/ 561975 h 561975"/>
                  <a:gd name="connsiteX96" fmla="*/ 455977 w 572658"/>
                  <a:gd name="connsiteY96" fmla="*/ 559594 h 561975"/>
                  <a:gd name="connsiteX97" fmla="*/ 460740 w 572658"/>
                  <a:gd name="connsiteY97" fmla="*/ 542925 h 561975"/>
                  <a:gd name="connsiteX98" fmla="*/ 477408 w 572658"/>
                  <a:gd name="connsiteY98" fmla="*/ 538163 h 561975"/>
                  <a:gd name="connsiteX99" fmla="*/ 494077 w 572658"/>
                  <a:gd name="connsiteY99" fmla="*/ 521494 h 561975"/>
                  <a:gd name="connsiteX100" fmla="*/ 494077 w 572658"/>
                  <a:gd name="connsiteY100" fmla="*/ 490538 h 561975"/>
                  <a:gd name="connsiteX101" fmla="*/ 496458 w 572658"/>
                  <a:gd name="connsiteY101" fmla="*/ 464344 h 561975"/>
                  <a:gd name="connsiteX102" fmla="*/ 498840 w 572658"/>
                  <a:gd name="connsiteY102" fmla="*/ 457200 h 561975"/>
                  <a:gd name="connsiteX103" fmla="*/ 505983 w 572658"/>
                  <a:gd name="connsiteY103" fmla="*/ 452438 h 561975"/>
                  <a:gd name="connsiteX104" fmla="*/ 510746 w 572658"/>
                  <a:gd name="connsiteY104" fmla="*/ 445294 h 561975"/>
                  <a:gd name="connsiteX105" fmla="*/ 515508 w 572658"/>
                  <a:gd name="connsiteY105" fmla="*/ 419100 h 561975"/>
                  <a:gd name="connsiteX106" fmla="*/ 513127 w 572658"/>
                  <a:gd name="connsiteY106" fmla="*/ 385763 h 561975"/>
                  <a:gd name="connsiteX107" fmla="*/ 503602 w 572658"/>
                  <a:gd name="connsiteY107" fmla="*/ 381000 h 561975"/>
                  <a:gd name="connsiteX108" fmla="*/ 498840 w 572658"/>
                  <a:gd name="connsiteY108" fmla="*/ 373856 h 561975"/>
                  <a:gd name="connsiteX109" fmla="*/ 479790 w 572658"/>
                  <a:gd name="connsiteY109" fmla="*/ 366713 h 561975"/>
                  <a:gd name="connsiteX110" fmla="*/ 470265 w 572658"/>
                  <a:gd name="connsiteY110" fmla="*/ 347663 h 561975"/>
                  <a:gd name="connsiteX111" fmla="*/ 475027 w 572658"/>
                  <a:gd name="connsiteY111" fmla="*/ 338138 h 561975"/>
                  <a:gd name="connsiteX112" fmla="*/ 484552 w 572658"/>
                  <a:gd name="connsiteY112" fmla="*/ 335756 h 561975"/>
                  <a:gd name="connsiteX113" fmla="*/ 491696 w 572658"/>
                  <a:gd name="connsiteY113" fmla="*/ 333375 h 561975"/>
                  <a:gd name="connsiteX114" fmla="*/ 513127 w 572658"/>
                  <a:gd name="connsiteY114" fmla="*/ 314325 h 561975"/>
                  <a:gd name="connsiteX115" fmla="*/ 536940 w 572658"/>
                  <a:gd name="connsiteY115" fmla="*/ 300038 h 561975"/>
                  <a:gd name="connsiteX116" fmla="*/ 548846 w 572658"/>
                  <a:gd name="connsiteY116" fmla="*/ 297656 h 561975"/>
                  <a:gd name="connsiteX117" fmla="*/ 555990 w 572658"/>
                  <a:gd name="connsiteY117" fmla="*/ 292894 h 561975"/>
                  <a:gd name="connsiteX118" fmla="*/ 560752 w 572658"/>
                  <a:gd name="connsiteY118" fmla="*/ 285750 h 561975"/>
                  <a:gd name="connsiteX119" fmla="*/ 572658 w 572658"/>
                  <a:gd name="connsiteY119" fmla="*/ 269081 h 561975"/>
                  <a:gd name="connsiteX120" fmla="*/ 563133 w 572658"/>
                  <a:gd name="connsiteY120" fmla="*/ 252413 h 561975"/>
                  <a:gd name="connsiteX121" fmla="*/ 558371 w 572658"/>
                  <a:gd name="connsiteY121" fmla="*/ 235744 h 561975"/>
                  <a:gd name="connsiteX122" fmla="*/ 546465 w 572658"/>
                  <a:gd name="connsiteY122" fmla="*/ 223838 h 561975"/>
                  <a:gd name="connsiteX123" fmla="*/ 536940 w 572658"/>
                  <a:gd name="connsiteY123" fmla="*/ 221456 h 561975"/>
                  <a:gd name="connsiteX124" fmla="*/ 520271 w 572658"/>
                  <a:gd name="connsiteY124" fmla="*/ 230981 h 561975"/>
                  <a:gd name="connsiteX125" fmla="*/ 517890 w 572658"/>
                  <a:gd name="connsiteY125" fmla="*/ 240506 h 561975"/>
                  <a:gd name="connsiteX126" fmla="*/ 510746 w 572658"/>
                  <a:gd name="connsiteY126" fmla="*/ 247650 h 561975"/>
                  <a:gd name="connsiteX127" fmla="*/ 503602 w 572658"/>
                  <a:gd name="connsiteY127" fmla="*/ 257175 h 561975"/>
                  <a:gd name="connsiteX128" fmla="*/ 477408 w 572658"/>
                  <a:gd name="connsiteY128" fmla="*/ 266700 h 561975"/>
                  <a:gd name="connsiteX129" fmla="*/ 467883 w 572658"/>
                  <a:gd name="connsiteY129" fmla="*/ 269081 h 561975"/>
                  <a:gd name="connsiteX130" fmla="*/ 458358 w 572658"/>
                  <a:gd name="connsiteY130" fmla="*/ 283369 h 561975"/>
                  <a:gd name="connsiteX131" fmla="*/ 451215 w 572658"/>
                  <a:gd name="connsiteY131" fmla="*/ 290513 h 561975"/>
                  <a:gd name="connsiteX132" fmla="*/ 432165 w 572658"/>
                  <a:gd name="connsiteY132" fmla="*/ 311944 h 561975"/>
                  <a:gd name="connsiteX133" fmla="*/ 425021 w 572658"/>
                  <a:gd name="connsiteY133" fmla="*/ 316706 h 561975"/>
                  <a:gd name="connsiteX134" fmla="*/ 405971 w 572658"/>
                  <a:gd name="connsiteY134" fmla="*/ 319088 h 561975"/>
                  <a:gd name="connsiteX135" fmla="*/ 394065 w 572658"/>
                  <a:gd name="connsiteY135" fmla="*/ 316706 h 561975"/>
                  <a:gd name="connsiteX136" fmla="*/ 391683 w 572658"/>
                  <a:gd name="connsiteY136" fmla="*/ 307181 h 561975"/>
                  <a:gd name="connsiteX137" fmla="*/ 384540 w 572658"/>
                  <a:gd name="connsiteY137" fmla="*/ 300038 h 561975"/>
                  <a:gd name="connsiteX138" fmla="*/ 384540 w 572658"/>
                  <a:gd name="connsiteY138" fmla="*/ 264319 h 561975"/>
                  <a:gd name="connsiteX139" fmla="*/ 386921 w 572658"/>
                  <a:gd name="connsiteY139" fmla="*/ 254794 h 561975"/>
                  <a:gd name="connsiteX140" fmla="*/ 401208 w 572658"/>
                  <a:gd name="connsiteY140" fmla="*/ 242888 h 561975"/>
                  <a:gd name="connsiteX141" fmla="*/ 413115 w 572658"/>
                  <a:gd name="connsiteY141" fmla="*/ 240506 h 561975"/>
                  <a:gd name="connsiteX142" fmla="*/ 420258 w 572658"/>
                  <a:gd name="connsiteY142" fmla="*/ 238125 h 561975"/>
                  <a:gd name="connsiteX143" fmla="*/ 427402 w 572658"/>
                  <a:gd name="connsiteY143" fmla="*/ 219075 h 561975"/>
                  <a:gd name="connsiteX144" fmla="*/ 425021 w 572658"/>
                  <a:gd name="connsiteY144" fmla="*/ 204788 h 561975"/>
                  <a:gd name="connsiteX145" fmla="*/ 405971 w 572658"/>
                  <a:gd name="connsiteY145" fmla="*/ 207169 h 561975"/>
                  <a:gd name="connsiteX146" fmla="*/ 398827 w 572658"/>
                  <a:gd name="connsiteY146" fmla="*/ 211931 h 561975"/>
                  <a:gd name="connsiteX147" fmla="*/ 391683 w 572658"/>
                  <a:gd name="connsiteY147" fmla="*/ 207169 h 561975"/>
                  <a:gd name="connsiteX148" fmla="*/ 394065 w 572658"/>
                  <a:gd name="connsiteY148" fmla="*/ 200025 h 561975"/>
                  <a:gd name="connsiteX149" fmla="*/ 408352 w 572658"/>
                  <a:gd name="connsiteY149" fmla="*/ 190500 h 561975"/>
                  <a:gd name="connsiteX150" fmla="*/ 410733 w 572658"/>
                  <a:gd name="connsiteY150" fmla="*/ 180975 h 561975"/>
                  <a:gd name="connsiteX151" fmla="*/ 427402 w 572658"/>
                  <a:gd name="connsiteY151" fmla="*/ 171450 h 561975"/>
                  <a:gd name="connsiteX152" fmla="*/ 446452 w 572658"/>
                  <a:gd name="connsiteY152" fmla="*/ 166688 h 561975"/>
                  <a:gd name="connsiteX153" fmla="*/ 475027 w 572658"/>
                  <a:gd name="connsiteY153" fmla="*/ 173831 h 561975"/>
                  <a:gd name="connsiteX154" fmla="*/ 484552 w 572658"/>
                  <a:gd name="connsiteY154" fmla="*/ 166688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572658" h="561975">
                    <a:moveTo>
                      <a:pt x="484552" y="166688"/>
                    </a:moveTo>
                    <a:cubicBezTo>
                      <a:pt x="483758" y="163910"/>
                      <a:pt x="472075" y="162593"/>
                      <a:pt x="470265" y="157163"/>
                    </a:cubicBezTo>
                    <a:cubicBezTo>
                      <a:pt x="461918" y="132121"/>
                      <a:pt x="467465" y="132696"/>
                      <a:pt x="479790" y="128588"/>
                    </a:cubicBezTo>
                    <a:cubicBezTo>
                      <a:pt x="496166" y="117671"/>
                      <a:pt x="488647" y="120873"/>
                      <a:pt x="501221" y="116681"/>
                    </a:cubicBezTo>
                    <a:cubicBezTo>
                      <a:pt x="503602" y="114300"/>
                      <a:pt x="506694" y="112462"/>
                      <a:pt x="508365" y="109538"/>
                    </a:cubicBezTo>
                    <a:cubicBezTo>
                      <a:pt x="513203" y="101072"/>
                      <a:pt x="509539" y="85625"/>
                      <a:pt x="508365" y="78581"/>
                    </a:cubicBezTo>
                    <a:cubicBezTo>
                      <a:pt x="507952" y="76105"/>
                      <a:pt x="507758" y="73213"/>
                      <a:pt x="505983" y="71438"/>
                    </a:cubicBezTo>
                    <a:cubicBezTo>
                      <a:pt x="504208" y="69663"/>
                      <a:pt x="501301" y="69548"/>
                      <a:pt x="498840" y="69056"/>
                    </a:cubicBezTo>
                    <a:cubicBezTo>
                      <a:pt x="493336" y="67955"/>
                      <a:pt x="487727" y="67469"/>
                      <a:pt x="482171" y="66675"/>
                    </a:cubicBezTo>
                    <a:cubicBezTo>
                      <a:pt x="446418" y="51352"/>
                      <a:pt x="487086" y="66573"/>
                      <a:pt x="427402" y="57150"/>
                    </a:cubicBezTo>
                    <a:cubicBezTo>
                      <a:pt x="424575" y="56704"/>
                      <a:pt x="422873" y="53550"/>
                      <a:pt x="420258" y="52388"/>
                    </a:cubicBezTo>
                    <a:cubicBezTo>
                      <a:pt x="415671" y="50349"/>
                      <a:pt x="405971" y="47625"/>
                      <a:pt x="405971" y="47625"/>
                    </a:cubicBezTo>
                    <a:cubicBezTo>
                      <a:pt x="403590" y="45244"/>
                      <a:pt x="399752" y="43719"/>
                      <a:pt x="398827" y="40481"/>
                    </a:cubicBezTo>
                    <a:cubicBezTo>
                      <a:pt x="397928" y="37334"/>
                      <a:pt x="401208" y="34229"/>
                      <a:pt x="401208" y="30956"/>
                    </a:cubicBezTo>
                    <a:cubicBezTo>
                      <a:pt x="401208" y="743"/>
                      <a:pt x="407215" y="5176"/>
                      <a:pt x="391683" y="0"/>
                    </a:cubicBezTo>
                    <a:cubicBezTo>
                      <a:pt x="389302" y="794"/>
                      <a:pt x="386785" y="1259"/>
                      <a:pt x="384540" y="2381"/>
                    </a:cubicBezTo>
                    <a:cubicBezTo>
                      <a:pt x="381980" y="3661"/>
                      <a:pt x="380076" y="6139"/>
                      <a:pt x="377396" y="7144"/>
                    </a:cubicBezTo>
                    <a:cubicBezTo>
                      <a:pt x="373606" y="8565"/>
                      <a:pt x="369459" y="8731"/>
                      <a:pt x="365490" y="9525"/>
                    </a:cubicBezTo>
                    <a:cubicBezTo>
                      <a:pt x="366284" y="16669"/>
                      <a:pt x="366128" y="23983"/>
                      <a:pt x="367871" y="30956"/>
                    </a:cubicBezTo>
                    <a:cubicBezTo>
                      <a:pt x="368565" y="33732"/>
                      <a:pt x="372163" y="35277"/>
                      <a:pt x="372633" y="38100"/>
                    </a:cubicBezTo>
                    <a:cubicBezTo>
                      <a:pt x="373783" y="45002"/>
                      <a:pt x="367283" y="47223"/>
                      <a:pt x="363108" y="50006"/>
                    </a:cubicBezTo>
                    <a:cubicBezTo>
                      <a:pt x="347233" y="49212"/>
                      <a:pt x="331244" y="49681"/>
                      <a:pt x="315483" y="47625"/>
                    </a:cubicBezTo>
                    <a:cubicBezTo>
                      <a:pt x="312645" y="47255"/>
                      <a:pt x="310899" y="44143"/>
                      <a:pt x="308340" y="42863"/>
                    </a:cubicBezTo>
                    <a:cubicBezTo>
                      <a:pt x="306095" y="41740"/>
                      <a:pt x="303577" y="41275"/>
                      <a:pt x="301196" y="40481"/>
                    </a:cubicBezTo>
                    <a:cubicBezTo>
                      <a:pt x="293525" y="32811"/>
                      <a:pt x="294973" y="32753"/>
                      <a:pt x="284527" y="28575"/>
                    </a:cubicBezTo>
                    <a:cubicBezTo>
                      <a:pt x="279866" y="26711"/>
                      <a:pt x="270240" y="23813"/>
                      <a:pt x="270240" y="23813"/>
                    </a:cubicBezTo>
                    <a:cubicBezTo>
                      <a:pt x="259485" y="16642"/>
                      <a:pt x="259991" y="14767"/>
                      <a:pt x="241665" y="21431"/>
                    </a:cubicBezTo>
                    <a:cubicBezTo>
                      <a:pt x="238975" y="22409"/>
                      <a:pt x="238490" y="26194"/>
                      <a:pt x="236902" y="28575"/>
                    </a:cubicBezTo>
                    <a:cubicBezTo>
                      <a:pt x="230917" y="46532"/>
                      <a:pt x="239687" y="25094"/>
                      <a:pt x="227377" y="40481"/>
                    </a:cubicBezTo>
                    <a:cubicBezTo>
                      <a:pt x="225809" y="42441"/>
                      <a:pt x="226215" y="45431"/>
                      <a:pt x="224996" y="47625"/>
                    </a:cubicBezTo>
                    <a:cubicBezTo>
                      <a:pt x="212956" y="69299"/>
                      <a:pt x="219900" y="55169"/>
                      <a:pt x="208327" y="69056"/>
                    </a:cubicBezTo>
                    <a:cubicBezTo>
                      <a:pt x="206495" y="71255"/>
                      <a:pt x="206388" y="75730"/>
                      <a:pt x="203565" y="76200"/>
                    </a:cubicBezTo>
                    <a:cubicBezTo>
                      <a:pt x="186322" y="79074"/>
                      <a:pt x="168640" y="77787"/>
                      <a:pt x="151177" y="78581"/>
                    </a:cubicBezTo>
                    <a:cubicBezTo>
                      <a:pt x="147208" y="79375"/>
                      <a:pt x="142891" y="79153"/>
                      <a:pt x="139271" y="80963"/>
                    </a:cubicBezTo>
                    <a:cubicBezTo>
                      <a:pt x="136259" y="82469"/>
                      <a:pt x="134283" y="85519"/>
                      <a:pt x="132127" y="88106"/>
                    </a:cubicBezTo>
                    <a:cubicBezTo>
                      <a:pt x="127000" y="94259"/>
                      <a:pt x="127369" y="95237"/>
                      <a:pt x="124983" y="102394"/>
                    </a:cubicBezTo>
                    <a:cubicBezTo>
                      <a:pt x="126431" y="115423"/>
                      <a:pt x="130061" y="120812"/>
                      <a:pt x="124983" y="130969"/>
                    </a:cubicBezTo>
                    <a:cubicBezTo>
                      <a:pt x="123703" y="133529"/>
                      <a:pt x="121808" y="135732"/>
                      <a:pt x="120221" y="138113"/>
                    </a:cubicBezTo>
                    <a:cubicBezTo>
                      <a:pt x="114677" y="176921"/>
                      <a:pt x="122360" y="140266"/>
                      <a:pt x="113077" y="161925"/>
                    </a:cubicBezTo>
                    <a:cubicBezTo>
                      <a:pt x="111788" y="164933"/>
                      <a:pt x="111595" y="168303"/>
                      <a:pt x="110696" y="171450"/>
                    </a:cubicBezTo>
                    <a:cubicBezTo>
                      <a:pt x="107504" y="182622"/>
                      <a:pt x="108997" y="175415"/>
                      <a:pt x="103552" y="188119"/>
                    </a:cubicBezTo>
                    <a:cubicBezTo>
                      <a:pt x="102563" y="190426"/>
                      <a:pt x="102160" y="192956"/>
                      <a:pt x="101171" y="195263"/>
                    </a:cubicBezTo>
                    <a:cubicBezTo>
                      <a:pt x="99773" y="198526"/>
                      <a:pt x="97806" y="201525"/>
                      <a:pt x="96408" y="204788"/>
                    </a:cubicBezTo>
                    <a:cubicBezTo>
                      <a:pt x="95419" y="207095"/>
                      <a:pt x="95246" y="209737"/>
                      <a:pt x="94027" y="211931"/>
                    </a:cubicBezTo>
                    <a:cubicBezTo>
                      <a:pt x="91247" y="216935"/>
                      <a:pt x="84502" y="226219"/>
                      <a:pt x="84502" y="226219"/>
                    </a:cubicBezTo>
                    <a:cubicBezTo>
                      <a:pt x="80952" y="236869"/>
                      <a:pt x="81762" y="241540"/>
                      <a:pt x="72596" y="247650"/>
                    </a:cubicBezTo>
                    <a:cubicBezTo>
                      <a:pt x="70507" y="249042"/>
                      <a:pt x="67833" y="249237"/>
                      <a:pt x="65452" y="250031"/>
                    </a:cubicBezTo>
                    <a:cubicBezTo>
                      <a:pt x="63071" y="251619"/>
                      <a:pt x="60868" y="253514"/>
                      <a:pt x="58308" y="254794"/>
                    </a:cubicBezTo>
                    <a:cubicBezTo>
                      <a:pt x="47565" y="260166"/>
                      <a:pt x="54262" y="253404"/>
                      <a:pt x="44021" y="261938"/>
                    </a:cubicBezTo>
                    <a:cubicBezTo>
                      <a:pt x="38645" y="266418"/>
                      <a:pt x="35522" y="270262"/>
                      <a:pt x="32115" y="276225"/>
                    </a:cubicBezTo>
                    <a:cubicBezTo>
                      <a:pt x="30354" y="279307"/>
                      <a:pt x="28940" y="282575"/>
                      <a:pt x="27352" y="285750"/>
                    </a:cubicBezTo>
                    <a:cubicBezTo>
                      <a:pt x="26558" y="288925"/>
                      <a:pt x="26435" y="292348"/>
                      <a:pt x="24971" y="295275"/>
                    </a:cubicBezTo>
                    <a:cubicBezTo>
                      <a:pt x="22411" y="300395"/>
                      <a:pt x="15446" y="309563"/>
                      <a:pt x="15446" y="309563"/>
                    </a:cubicBezTo>
                    <a:cubicBezTo>
                      <a:pt x="14681" y="312623"/>
                      <a:pt x="12394" y="322809"/>
                      <a:pt x="10683" y="326231"/>
                    </a:cubicBezTo>
                    <a:cubicBezTo>
                      <a:pt x="9403" y="328791"/>
                      <a:pt x="7508" y="330994"/>
                      <a:pt x="5921" y="333375"/>
                    </a:cubicBezTo>
                    <a:cubicBezTo>
                      <a:pt x="5127" y="337344"/>
                      <a:pt x="4522" y="341355"/>
                      <a:pt x="3540" y="345281"/>
                    </a:cubicBezTo>
                    <a:cubicBezTo>
                      <a:pt x="1096" y="355058"/>
                      <a:pt x="-3027" y="355959"/>
                      <a:pt x="3540" y="369094"/>
                    </a:cubicBezTo>
                    <a:cubicBezTo>
                      <a:pt x="4662" y="371339"/>
                      <a:pt x="8270" y="370786"/>
                      <a:pt x="10683" y="371475"/>
                    </a:cubicBezTo>
                    <a:cubicBezTo>
                      <a:pt x="13830" y="372374"/>
                      <a:pt x="17033" y="373062"/>
                      <a:pt x="20208" y="373856"/>
                    </a:cubicBezTo>
                    <a:cubicBezTo>
                      <a:pt x="26132" y="377806"/>
                      <a:pt x="29968" y="380790"/>
                      <a:pt x="36877" y="383381"/>
                    </a:cubicBezTo>
                    <a:cubicBezTo>
                      <a:pt x="43205" y="385754"/>
                      <a:pt x="54800" y="386966"/>
                      <a:pt x="60690" y="388144"/>
                    </a:cubicBezTo>
                    <a:cubicBezTo>
                      <a:pt x="63899" y="388786"/>
                      <a:pt x="67040" y="389731"/>
                      <a:pt x="70215" y="390525"/>
                    </a:cubicBezTo>
                    <a:cubicBezTo>
                      <a:pt x="71802" y="392906"/>
                      <a:pt x="72953" y="395645"/>
                      <a:pt x="74977" y="397669"/>
                    </a:cubicBezTo>
                    <a:cubicBezTo>
                      <a:pt x="77001" y="399693"/>
                      <a:pt x="79506" y="401269"/>
                      <a:pt x="82121" y="402431"/>
                    </a:cubicBezTo>
                    <a:cubicBezTo>
                      <a:pt x="89580" y="405746"/>
                      <a:pt x="98013" y="407595"/>
                      <a:pt x="105933" y="409575"/>
                    </a:cubicBezTo>
                    <a:cubicBezTo>
                      <a:pt x="107521" y="412750"/>
                      <a:pt x="109898" y="415641"/>
                      <a:pt x="110696" y="419100"/>
                    </a:cubicBezTo>
                    <a:cubicBezTo>
                      <a:pt x="112312" y="426104"/>
                      <a:pt x="110804" y="433712"/>
                      <a:pt x="113077" y="440531"/>
                    </a:cubicBezTo>
                    <a:cubicBezTo>
                      <a:pt x="114887" y="445961"/>
                      <a:pt x="120042" y="449699"/>
                      <a:pt x="122602" y="454819"/>
                    </a:cubicBezTo>
                    <a:cubicBezTo>
                      <a:pt x="124190" y="457994"/>
                      <a:pt x="125604" y="461262"/>
                      <a:pt x="127365" y="464344"/>
                    </a:cubicBezTo>
                    <a:cubicBezTo>
                      <a:pt x="128785" y="466829"/>
                      <a:pt x="129892" y="469700"/>
                      <a:pt x="132127" y="471488"/>
                    </a:cubicBezTo>
                    <a:cubicBezTo>
                      <a:pt x="134581" y="473451"/>
                      <a:pt x="150562" y="476113"/>
                      <a:pt x="151177" y="476250"/>
                    </a:cubicBezTo>
                    <a:cubicBezTo>
                      <a:pt x="153930" y="476862"/>
                      <a:pt x="164660" y="479420"/>
                      <a:pt x="167846" y="481013"/>
                    </a:cubicBezTo>
                    <a:cubicBezTo>
                      <a:pt x="186306" y="490243"/>
                      <a:pt x="164183" y="482173"/>
                      <a:pt x="182133" y="488156"/>
                    </a:cubicBezTo>
                    <a:cubicBezTo>
                      <a:pt x="184514" y="487362"/>
                      <a:pt x="189277" y="488285"/>
                      <a:pt x="189277" y="485775"/>
                    </a:cubicBezTo>
                    <a:cubicBezTo>
                      <a:pt x="189277" y="482407"/>
                      <a:pt x="183768" y="481575"/>
                      <a:pt x="182133" y="478631"/>
                    </a:cubicBezTo>
                    <a:cubicBezTo>
                      <a:pt x="179695" y="474243"/>
                      <a:pt x="177371" y="464344"/>
                      <a:pt x="177371" y="464344"/>
                    </a:cubicBezTo>
                    <a:cubicBezTo>
                      <a:pt x="179752" y="462756"/>
                      <a:pt x="182727" y="461816"/>
                      <a:pt x="184515" y="459581"/>
                    </a:cubicBezTo>
                    <a:cubicBezTo>
                      <a:pt x="186083" y="457621"/>
                      <a:pt x="184396" y="452655"/>
                      <a:pt x="186896" y="452438"/>
                    </a:cubicBezTo>
                    <a:cubicBezTo>
                      <a:pt x="204311" y="450924"/>
                      <a:pt x="221821" y="454025"/>
                      <a:pt x="239283" y="454819"/>
                    </a:cubicBezTo>
                    <a:cubicBezTo>
                      <a:pt x="242458" y="455613"/>
                      <a:pt x="246085" y="455385"/>
                      <a:pt x="248808" y="457200"/>
                    </a:cubicBezTo>
                    <a:cubicBezTo>
                      <a:pt x="252766" y="459838"/>
                      <a:pt x="254594" y="467412"/>
                      <a:pt x="255952" y="471488"/>
                    </a:cubicBezTo>
                    <a:cubicBezTo>
                      <a:pt x="256746" y="477044"/>
                      <a:pt x="256249" y="482945"/>
                      <a:pt x="258333" y="488156"/>
                    </a:cubicBezTo>
                    <a:cubicBezTo>
                      <a:pt x="259584" y="491283"/>
                      <a:pt x="263609" y="492498"/>
                      <a:pt x="265477" y="495300"/>
                    </a:cubicBezTo>
                    <a:cubicBezTo>
                      <a:pt x="266869" y="497389"/>
                      <a:pt x="267064" y="500063"/>
                      <a:pt x="267858" y="502444"/>
                    </a:cubicBezTo>
                    <a:cubicBezTo>
                      <a:pt x="274208" y="499269"/>
                      <a:pt x="280020" y="494641"/>
                      <a:pt x="286908" y="492919"/>
                    </a:cubicBezTo>
                    <a:cubicBezTo>
                      <a:pt x="290083" y="492125"/>
                      <a:pt x="293286" y="491437"/>
                      <a:pt x="296433" y="490538"/>
                    </a:cubicBezTo>
                    <a:cubicBezTo>
                      <a:pt x="320346" y="483705"/>
                      <a:pt x="283327" y="493218"/>
                      <a:pt x="313102" y="485775"/>
                    </a:cubicBezTo>
                    <a:cubicBezTo>
                      <a:pt x="342877" y="493218"/>
                      <a:pt x="305858" y="483705"/>
                      <a:pt x="329771" y="490538"/>
                    </a:cubicBezTo>
                    <a:cubicBezTo>
                      <a:pt x="332918" y="491437"/>
                      <a:pt x="336161" y="491979"/>
                      <a:pt x="339296" y="492919"/>
                    </a:cubicBezTo>
                    <a:cubicBezTo>
                      <a:pt x="344104" y="494361"/>
                      <a:pt x="353583" y="497681"/>
                      <a:pt x="353583" y="497681"/>
                    </a:cubicBezTo>
                    <a:cubicBezTo>
                      <a:pt x="358346" y="500856"/>
                      <a:pt x="362441" y="505396"/>
                      <a:pt x="367871" y="507206"/>
                    </a:cubicBezTo>
                    <a:lnTo>
                      <a:pt x="382158" y="511969"/>
                    </a:lnTo>
                    <a:cubicBezTo>
                      <a:pt x="384422" y="514233"/>
                      <a:pt x="393300" y="522178"/>
                      <a:pt x="394065" y="526256"/>
                    </a:cubicBezTo>
                    <a:cubicBezTo>
                      <a:pt x="395972" y="536428"/>
                      <a:pt x="389711" y="549355"/>
                      <a:pt x="396446" y="557213"/>
                    </a:cubicBezTo>
                    <a:cubicBezTo>
                      <a:pt x="402152" y="563870"/>
                      <a:pt x="413912" y="558763"/>
                      <a:pt x="422640" y="559594"/>
                    </a:cubicBezTo>
                    <a:lnTo>
                      <a:pt x="446452" y="561975"/>
                    </a:lnTo>
                    <a:cubicBezTo>
                      <a:pt x="449627" y="561181"/>
                      <a:pt x="453663" y="561908"/>
                      <a:pt x="455977" y="559594"/>
                    </a:cubicBezTo>
                    <a:cubicBezTo>
                      <a:pt x="460063" y="555508"/>
                      <a:pt x="456654" y="547011"/>
                      <a:pt x="460740" y="542925"/>
                    </a:cubicBezTo>
                    <a:cubicBezTo>
                      <a:pt x="461879" y="541786"/>
                      <a:pt x="477326" y="538184"/>
                      <a:pt x="477408" y="538163"/>
                    </a:cubicBezTo>
                    <a:cubicBezTo>
                      <a:pt x="493785" y="527246"/>
                      <a:pt x="489886" y="534068"/>
                      <a:pt x="494077" y="521494"/>
                    </a:cubicBezTo>
                    <a:cubicBezTo>
                      <a:pt x="489143" y="506690"/>
                      <a:pt x="491544" y="517140"/>
                      <a:pt x="494077" y="490538"/>
                    </a:cubicBezTo>
                    <a:cubicBezTo>
                      <a:pt x="494908" y="481810"/>
                      <a:pt x="495218" y="473023"/>
                      <a:pt x="496458" y="464344"/>
                    </a:cubicBezTo>
                    <a:cubicBezTo>
                      <a:pt x="496813" y="461859"/>
                      <a:pt x="497272" y="459160"/>
                      <a:pt x="498840" y="457200"/>
                    </a:cubicBezTo>
                    <a:cubicBezTo>
                      <a:pt x="500628" y="454965"/>
                      <a:pt x="503602" y="454025"/>
                      <a:pt x="505983" y="452438"/>
                    </a:cubicBezTo>
                    <a:cubicBezTo>
                      <a:pt x="507571" y="450057"/>
                      <a:pt x="509741" y="447974"/>
                      <a:pt x="510746" y="445294"/>
                    </a:cubicBezTo>
                    <a:cubicBezTo>
                      <a:pt x="511744" y="442631"/>
                      <a:pt x="515241" y="420704"/>
                      <a:pt x="515508" y="419100"/>
                    </a:cubicBezTo>
                    <a:cubicBezTo>
                      <a:pt x="514714" y="407988"/>
                      <a:pt x="516450" y="396397"/>
                      <a:pt x="513127" y="385763"/>
                    </a:cubicBezTo>
                    <a:cubicBezTo>
                      <a:pt x="512068" y="382375"/>
                      <a:pt x="506329" y="383273"/>
                      <a:pt x="503602" y="381000"/>
                    </a:cubicBezTo>
                    <a:cubicBezTo>
                      <a:pt x="501404" y="379168"/>
                      <a:pt x="501039" y="375688"/>
                      <a:pt x="498840" y="373856"/>
                    </a:cubicBezTo>
                    <a:cubicBezTo>
                      <a:pt x="493504" y="369409"/>
                      <a:pt x="486198" y="368315"/>
                      <a:pt x="479790" y="366713"/>
                    </a:cubicBezTo>
                    <a:cubicBezTo>
                      <a:pt x="476615" y="360363"/>
                      <a:pt x="467090" y="354013"/>
                      <a:pt x="470265" y="347663"/>
                    </a:cubicBezTo>
                    <a:cubicBezTo>
                      <a:pt x="471852" y="344488"/>
                      <a:pt x="472300" y="340411"/>
                      <a:pt x="475027" y="338138"/>
                    </a:cubicBezTo>
                    <a:cubicBezTo>
                      <a:pt x="477541" y="336043"/>
                      <a:pt x="481405" y="336655"/>
                      <a:pt x="484552" y="335756"/>
                    </a:cubicBezTo>
                    <a:cubicBezTo>
                      <a:pt x="486966" y="335066"/>
                      <a:pt x="489502" y="334594"/>
                      <a:pt x="491696" y="333375"/>
                    </a:cubicBezTo>
                    <a:cubicBezTo>
                      <a:pt x="523762" y="315561"/>
                      <a:pt x="492511" y="332650"/>
                      <a:pt x="513127" y="314325"/>
                    </a:cubicBezTo>
                    <a:cubicBezTo>
                      <a:pt x="516389" y="311425"/>
                      <a:pt x="530964" y="302030"/>
                      <a:pt x="536940" y="300038"/>
                    </a:cubicBezTo>
                    <a:cubicBezTo>
                      <a:pt x="540780" y="298758"/>
                      <a:pt x="544877" y="298450"/>
                      <a:pt x="548846" y="297656"/>
                    </a:cubicBezTo>
                    <a:cubicBezTo>
                      <a:pt x="551227" y="296069"/>
                      <a:pt x="553966" y="294918"/>
                      <a:pt x="555990" y="292894"/>
                    </a:cubicBezTo>
                    <a:cubicBezTo>
                      <a:pt x="558014" y="290870"/>
                      <a:pt x="559089" y="288079"/>
                      <a:pt x="560752" y="285750"/>
                    </a:cubicBezTo>
                    <a:cubicBezTo>
                      <a:pt x="575520" y="265074"/>
                      <a:pt x="561435" y="285917"/>
                      <a:pt x="572658" y="269081"/>
                    </a:cubicBezTo>
                    <a:cubicBezTo>
                      <a:pt x="567403" y="242806"/>
                      <a:pt x="575280" y="267596"/>
                      <a:pt x="563133" y="252413"/>
                    </a:cubicBezTo>
                    <a:cubicBezTo>
                      <a:pt x="561708" y="250631"/>
                      <a:pt x="558766" y="236665"/>
                      <a:pt x="558371" y="235744"/>
                    </a:cubicBezTo>
                    <a:cubicBezTo>
                      <a:pt x="555990" y="230188"/>
                      <a:pt x="552021" y="226219"/>
                      <a:pt x="546465" y="223838"/>
                    </a:cubicBezTo>
                    <a:cubicBezTo>
                      <a:pt x="543457" y="222549"/>
                      <a:pt x="540115" y="222250"/>
                      <a:pt x="536940" y="221456"/>
                    </a:cubicBezTo>
                    <a:cubicBezTo>
                      <a:pt x="528745" y="223505"/>
                      <a:pt x="524999" y="222707"/>
                      <a:pt x="520271" y="230981"/>
                    </a:cubicBezTo>
                    <a:cubicBezTo>
                      <a:pt x="518647" y="233822"/>
                      <a:pt x="519514" y="237664"/>
                      <a:pt x="517890" y="240506"/>
                    </a:cubicBezTo>
                    <a:cubicBezTo>
                      <a:pt x="516219" y="243430"/>
                      <a:pt x="512938" y="245093"/>
                      <a:pt x="510746" y="247650"/>
                    </a:cubicBezTo>
                    <a:cubicBezTo>
                      <a:pt x="508163" y="250663"/>
                      <a:pt x="506408" y="254369"/>
                      <a:pt x="503602" y="257175"/>
                    </a:cubicBezTo>
                    <a:cubicBezTo>
                      <a:pt x="496607" y="264170"/>
                      <a:pt x="486440" y="264442"/>
                      <a:pt x="477408" y="266700"/>
                    </a:cubicBezTo>
                    <a:lnTo>
                      <a:pt x="467883" y="269081"/>
                    </a:lnTo>
                    <a:cubicBezTo>
                      <a:pt x="445098" y="291869"/>
                      <a:pt x="472142" y="262692"/>
                      <a:pt x="458358" y="283369"/>
                    </a:cubicBezTo>
                    <a:cubicBezTo>
                      <a:pt x="456490" y="286171"/>
                      <a:pt x="453371" y="287926"/>
                      <a:pt x="451215" y="290513"/>
                    </a:cubicBezTo>
                    <a:cubicBezTo>
                      <a:pt x="442273" y="301243"/>
                      <a:pt x="449517" y="300378"/>
                      <a:pt x="432165" y="311944"/>
                    </a:cubicBezTo>
                    <a:cubicBezTo>
                      <a:pt x="429784" y="313531"/>
                      <a:pt x="427782" y="315953"/>
                      <a:pt x="425021" y="316706"/>
                    </a:cubicBezTo>
                    <a:cubicBezTo>
                      <a:pt x="418847" y="318390"/>
                      <a:pt x="412321" y="318294"/>
                      <a:pt x="405971" y="319088"/>
                    </a:cubicBezTo>
                    <a:cubicBezTo>
                      <a:pt x="402002" y="318294"/>
                      <a:pt x="397174" y="319297"/>
                      <a:pt x="394065" y="316706"/>
                    </a:cubicBezTo>
                    <a:cubicBezTo>
                      <a:pt x="391551" y="314611"/>
                      <a:pt x="393307" y="310023"/>
                      <a:pt x="391683" y="307181"/>
                    </a:cubicBezTo>
                    <a:cubicBezTo>
                      <a:pt x="390012" y="304257"/>
                      <a:pt x="386921" y="302419"/>
                      <a:pt x="384540" y="300038"/>
                    </a:cubicBezTo>
                    <a:cubicBezTo>
                      <a:pt x="379382" y="284568"/>
                      <a:pt x="381008" y="292572"/>
                      <a:pt x="384540" y="264319"/>
                    </a:cubicBezTo>
                    <a:cubicBezTo>
                      <a:pt x="384946" y="261072"/>
                      <a:pt x="385297" y="257636"/>
                      <a:pt x="386921" y="254794"/>
                    </a:cubicBezTo>
                    <a:cubicBezTo>
                      <a:pt x="388605" y="251846"/>
                      <a:pt x="397621" y="244233"/>
                      <a:pt x="401208" y="242888"/>
                    </a:cubicBezTo>
                    <a:cubicBezTo>
                      <a:pt x="404998" y="241467"/>
                      <a:pt x="409188" y="241488"/>
                      <a:pt x="413115" y="240506"/>
                    </a:cubicBezTo>
                    <a:cubicBezTo>
                      <a:pt x="415550" y="239897"/>
                      <a:pt x="417877" y="238919"/>
                      <a:pt x="420258" y="238125"/>
                    </a:cubicBezTo>
                    <a:cubicBezTo>
                      <a:pt x="422968" y="232705"/>
                      <a:pt x="427402" y="225561"/>
                      <a:pt x="427402" y="219075"/>
                    </a:cubicBezTo>
                    <a:cubicBezTo>
                      <a:pt x="427402" y="214247"/>
                      <a:pt x="425815" y="209550"/>
                      <a:pt x="425021" y="204788"/>
                    </a:cubicBezTo>
                    <a:cubicBezTo>
                      <a:pt x="418671" y="205582"/>
                      <a:pt x="412145" y="205485"/>
                      <a:pt x="405971" y="207169"/>
                    </a:cubicBezTo>
                    <a:cubicBezTo>
                      <a:pt x="403210" y="207922"/>
                      <a:pt x="401689" y="211931"/>
                      <a:pt x="398827" y="211931"/>
                    </a:cubicBezTo>
                    <a:cubicBezTo>
                      <a:pt x="395965" y="211931"/>
                      <a:pt x="394064" y="208756"/>
                      <a:pt x="391683" y="207169"/>
                    </a:cubicBezTo>
                    <a:cubicBezTo>
                      <a:pt x="392477" y="204788"/>
                      <a:pt x="392290" y="201800"/>
                      <a:pt x="394065" y="200025"/>
                    </a:cubicBezTo>
                    <a:cubicBezTo>
                      <a:pt x="398112" y="195978"/>
                      <a:pt x="408352" y="190500"/>
                      <a:pt x="408352" y="190500"/>
                    </a:cubicBezTo>
                    <a:cubicBezTo>
                      <a:pt x="409146" y="187325"/>
                      <a:pt x="408831" y="183638"/>
                      <a:pt x="410733" y="180975"/>
                    </a:cubicBezTo>
                    <a:cubicBezTo>
                      <a:pt x="414689" y="175436"/>
                      <a:pt x="421285" y="173118"/>
                      <a:pt x="427402" y="171450"/>
                    </a:cubicBezTo>
                    <a:cubicBezTo>
                      <a:pt x="433717" y="169728"/>
                      <a:pt x="446452" y="166688"/>
                      <a:pt x="446452" y="166688"/>
                    </a:cubicBezTo>
                    <a:cubicBezTo>
                      <a:pt x="465320" y="172977"/>
                      <a:pt x="455788" y="170625"/>
                      <a:pt x="475027" y="173831"/>
                    </a:cubicBezTo>
                    <a:cubicBezTo>
                      <a:pt x="471684" y="160456"/>
                      <a:pt x="485346" y="169466"/>
                      <a:pt x="484552" y="166688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41 Forma libre"/>
              <p:cNvSpPr/>
              <p:nvPr/>
            </p:nvSpPr>
            <p:spPr>
              <a:xfrm>
                <a:off x="5306890" y="4188544"/>
                <a:ext cx="1414353" cy="1592263"/>
              </a:xfrm>
              <a:custGeom>
                <a:avLst/>
                <a:gdLst>
                  <a:gd name="connsiteX0" fmla="*/ 1081116 w 1535141"/>
                  <a:gd name="connsiteY0" fmla="*/ 1217128 h 1671153"/>
                  <a:gd name="connsiteX1" fmla="*/ 1077941 w 1535141"/>
                  <a:gd name="connsiteY1" fmla="*/ 1182203 h 1671153"/>
                  <a:gd name="connsiteX2" fmla="*/ 1068416 w 1535141"/>
                  <a:gd name="connsiteY2" fmla="*/ 1179028 h 1671153"/>
                  <a:gd name="connsiteX3" fmla="*/ 1049366 w 1535141"/>
                  <a:gd name="connsiteY3" fmla="*/ 1175853 h 1671153"/>
                  <a:gd name="connsiteX4" fmla="*/ 1039841 w 1535141"/>
                  <a:gd name="connsiteY4" fmla="*/ 1169503 h 1671153"/>
                  <a:gd name="connsiteX5" fmla="*/ 1036666 w 1535141"/>
                  <a:gd name="connsiteY5" fmla="*/ 1159978 h 1671153"/>
                  <a:gd name="connsiteX6" fmla="*/ 1023966 w 1535141"/>
                  <a:gd name="connsiteY6" fmla="*/ 1156803 h 1671153"/>
                  <a:gd name="connsiteX7" fmla="*/ 903316 w 1535141"/>
                  <a:gd name="connsiteY7" fmla="*/ 1156803 h 1671153"/>
                  <a:gd name="connsiteX8" fmla="*/ 884266 w 1535141"/>
                  <a:gd name="connsiteY8" fmla="*/ 1140928 h 1671153"/>
                  <a:gd name="connsiteX9" fmla="*/ 874741 w 1535141"/>
                  <a:gd name="connsiteY9" fmla="*/ 1137753 h 1671153"/>
                  <a:gd name="connsiteX10" fmla="*/ 855691 w 1535141"/>
                  <a:gd name="connsiteY10" fmla="*/ 1118703 h 1671153"/>
                  <a:gd name="connsiteX11" fmla="*/ 836641 w 1535141"/>
                  <a:gd name="connsiteY11" fmla="*/ 1112353 h 1671153"/>
                  <a:gd name="connsiteX12" fmla="*/ 827116 w 1535141"/>
                  <a:gd name="connsiteY12" fmla="*/ 1109178 h 1671153"/>
                  <a:gd name="connsiteX13" fmla="*/ 808066 w 1535141"/>
                  <a:gd name="connsiteY13" fmla="*/ 1106003 h 1671153"/>
                  <a:gd name="connsiteX14" fmla="*/ 798541 w 1535141"/>
                  <a:gd name="connsiteY14" fmla="*/ 1099653 h 1671153"/>
                  <a:gd name="connsiteX15" fmla="*/ 785841 w 1535141"/>
                  <a:gd name="connsiteY15" fmla="*/ 1077428 h 1671153"/>
                  <a:gd name="connsiteX16" fmla="*/ 779491 w 1535141"/>
                  <a:gd name="connsiteY16" fmla="*/ 1058378 h 1671153"/>
                  <a:gd name="connsiteX17" fmla="*/ 757266 w 1535141"/>
                  <a:gd name="connsiteY17" fmla="*/ 1055203 h 1671153"/>
                  <a:gd name="connsiteX18" fmla="*/ 747741 w 1535141"/>
                  <a:gd name="connsiteY18" fmla="*/ 1048853 h 1671153"/>
                  <a:gd name="connsiteX19" fmla="*/ 744566 w 1535141"/>
                  <a:gd name="connsiteY19" fmla="*/ 1039328 h 1671153"/>
                  <a:gd name="connsiteX20" fmla="*/ 741391 w 1535141"/>
                  <a:gd name="connsiteY20" fmla="*/ 1017103 h 1671153"/>
                  <a:gd name="connsiteX21" fmla="*/ 709641 w 1535141"/>
                  <a:gd name="connsiteY21" fmla="*/ 994878 h 1671153"/>
                  <a:gd name="connsiteX22" fmla="*/ 693766 w 1535141"/>
                  <a:gd name="connsiteY22" fmla="*/ 972653 h 1671153"/>
                  <a:gd name="connsiteX23" fmla="*/ 681066 w 1535141"/>
                  <a:gd name="connsiteY23" fmla="*/ 921853 h 1671153"/>
                  <a:gd name="connsiteX24" fmla="*/ 677891 w 1535141"/>
                  <a:gd name="connsiteY24" fmla="*/ 912328 h 1671153"/>
                  <a:gd name="connsiteX25" fmla="*/ 665191 w 1535141"/>
                  <a:gd name="connsiteY25" fmla="*/ 890103 h 1671153"/>
                  <a:gd name="connsiteX26" fmla="*/ 662016 w 1535141"/>
                  <a:gd name="connsiteY26" fmla="*/ 871053 h 1671153"/>
                  <a:gd name="connsiteX27" fmla="*/ 655666 w 1535141"/>
                  <a:gd name="connsiteY27" fmla="*/ 845653 h 1671153"/>
                  <a:gd name="connsiteX28" fmla="*/ 649316 w 1535141"/>
                  <a:gd name="connsiteY28" fmla="*/ 836128 h 1671153"/>
                  <a:gd name="connsiteX29" fmla="*/ 646141 w 1535141"/>
                  <a:gd name="connsiteY29" fmla="*/ 823428 h 1671153"/>
                  <a:gd name="connsiteX30" fmla="*/ 633441 w 1535141"/>
                  <a:gd name="connsiteY30" fmla="*/ 798028 h 1671153"/>
                  <a:gd name="connsiteX31" fmla="*/ 630266 w 1535141"/>
                  <a:gd name="connsiteY31" fmla="*/ 788503 h 1671153"/>
                  <a:gd name="connsiteX32" fmla="*/ 620741 w 1535141"/>
                  <a:gd name="connsiteY32" fmla="*/ 775803 h 1671153"/>
                  <a:gd name="connsiteX33" fmla="*/ 604866 w 1535141"/>
                  <a:gd name="connsiteY33" fmla="*/ 756753 h 1671153"/>
                  <a:gd name="connsiteX34" fmla="*/ 588991 w 1535141"/>
                  <a:gd name="connsiteY34" fmla="*/ 728178 h 1671153"/>
                  <a:gd name="connsiteX35" fmla="*/ 579466 w 1535141"/>
                  <a:gd name="connsiteY35" fmla="*/ 725003 h 1671153"/>
                  <a:gd name="connsiteX36" fmla="*/ 560416 w 1535141"/>
                  <a:gd name="connsiteY36" fmla="*/ 712303 h 1671153"/>
                  <a:gd name="connsiteX37" fmla="*/ 544541 w 1535141"/>
                  <a:gd name="connsiteY37" fmla="*/ 699603 h 1671153"/>
                  <a:gd name="connsiteX38" fmla="*/ 528666 w 1535141"/>
                  <a:gd name="connsiteY38" fmla="*/ 686903 h 1671153"/>
                  <a:gd name="connsiteX39" fmla="*/ 522316 w 1535141"/>
                  <a:gd name="connsiteY39" fmla="*/ 674203 h 1671153"/>
                  <a:gd name="connsiteX40" fmla="*/ 490566 w 1535141"/>
                  <a:gd name="connsiteY40" fmla="*/ 636103 h 1671153"/>
                  <a:gd name="connsiteX41" fmla="*/ 471516 w 1535141"/>
                  <a:gd name="connsiteY41" fmla="*/ 623403 h 1671153"/>
                  <a:gd name="connsiteX42" fmla="*/ 465166 w 1535141"/>
                  <a:gd name="connsiteY42" fmla="*/ 613878 h 1671153"/>
                  <a:gd name="connsiteX43" fmla="*/ 455641 w 1535141"/>
                  <a:gd name="connsiteY43" fmla="*/ 607528 h 1671153"/>
                  <a:gd name="connsiteX44" fmla="*/ 442941 w 1535141"/>
                  <a:gd name="connsiteY44" fmla="*/ 591653 h 1671153"/>
                  <a:gd name="connsiteX45" fmla="*/ 439766 w 1535141"/>
                  <a:gd name="connsiteY45" fmla="*/ 582128 h 1671153"/>
                  <a:gd name="connsiteX46" fmla="*/ 423891 w 1535141"/>
                  <a:gd name="connsiteY46" fmla="*/ 563078 h 1671153"/>
                  <a:gd name="connsiteX47" fmla="*/ 420716 w 1535141"/>
                  <a:gd name="connsiteY47" fmla="*/ 553553 h 1671153"/>
                  <a:gd name="connsiteX48" fmla="*/ 408016 w 1535141"/>
                  <a:gd name="connsiteY48" fmla="*/ 534503 h 1671153"/>
                  <a:gd name="connsiteX49" fmla="*/ 392141 w 1535141"/>
                  <a:gd name="connsiteY49" fmla="*/ 512278 h 1671153"/>
                  <a:gd name="connsiteX50" fmla="*/ 385791 w 1535141"/>
                  <a:gd name="connsiteY50" fmla="*/ 490053 h 1671153"/>
                  <a:gd name="connsiteX51" fmla="*/ 379441 w 1535141"/>
                  <a:gd name="connsiteY51" fmla="*/ 471003 h 1671153"/>
                  <a:gd name="connsiteX52" fmla="*/ 366741 w 1535141"/>
                  <a:gd name="connsiteY52" fmla="*/ 448778 h 1671153"/>
                  <a:gd name="connsiteX53" fmla="*/ 357216 w 1535141"/>
                  <a:gd name="connsiteY53" fmla="*/ 426553 h 1671153"/>
                  <a:gd name="connsiteX54" fmla="*/ 350866 w 1535141"/>
                  <a:gd name="connsiteY54" fmla="*/ 401153 h 1671153"/>
                  <a:gd name="connsiteX55" fmla="*/ 344516 w 1535141"/>
                  <a:gd name="connsiteY55" fmla="*/ 391628 h 1671153"/>
                  <a:gd name="connsiteX56" fmla="*/ 338166 w 1535141"/>
                  <a:gd name="connsiteY56" fmla="*/ 369403 h 1671153"/>
                  <a:gd name="connsiteX57" fmla="*/ 334991 w 1535141"/>
                  <a:gd name="connsiteY57" fmla="*/ 359878 h 1671153"/>
                  <a:gd name="connsiteX58" fmla="*/ 338166 w 1535141"/>
                  <a:gd name="connsiteY58" fmla="*/ 331303 h 1671153"/>
                  <a:gd name="connsiteX59" fmla="*/ 357216 w 1535141"/>
                  <a:gd name="connsiteY59" fmla="*/ 312253 h 1671153"/>
                  <a:gd name="connsiteX60" fmla="*/ 363566 w 1535141"/>
                  <a:gd name="connsiteY60" fmla="*/ 302728 h 1671153"/>
                  <a:gd name="connsiteX61" fmla="*/ 366741 w 1535141"/>
                  <a:gd name="connsiteY61" fmla="*/ 290028 h 1671153"/>
                  <a:gd name="connsiteX62" fmla="*/ 357216 w 1535141"/>
                  <a:gd name="connsiteY62" fmla="*/ 245578 h 1671153"/>
                  <a:gd name="connsiteX63" fmla="*/ 347691 w 1535141"/>
                  <a:gd name="connsiteY63" fmla="*/ 239228 h 1671153"/>
                  <a:gd name="connsiteX64" fmla="*/ 331816 w 1535141"/>
                  <a:gd name="connsiteY64" fmla="*/ 226528 h 1671153"/>
                  <a:gd name="connsiteX65" fmla="*/ 322291 w 1535141"/>
                  <a:gd name="connsiteY65" fmla="*/ 217003 h 1671153"/>
                  <a:gd name="connsiteX66" fmla="*/ 312766 w 1535141"/>
                  <a:gd name="connsiteY66" fmla="*/ 210653 h 1671153"/>
                  <a:gd name="connsiteX67" fmla="*/ 290541 w 1535141"/>
                  <a:gd name="connsiteY67" fmla="*/ 188428 h 1671153"/>
                  <a:gd name="connsiteX68" fmla="*/ 274666 w 1535141"/>
                  <a:gd name="connsiteY68" fmla="*/ 169378 h 1671153"/>
                  <a:gd name="connsiteX69" fmla="*/ 261966 w 1535141"/>
                  <a:gd name="connsiteY69" fmla="*/ 150328 h 1671153"/>
                  <a:gd name="connsiteX70" fmla="*/ 255616 w 1535141"/>
                  <a:gd name="connsiteY70" fmla="*/ 140803 h 1671153"/>
                  <a:gd name="connsiteX71" fmla="*/ 246091 w 1535141"/>
                  <a:gd name="connsiteY71" fmla="*/ 118578 h 1671153"/>
                  <a:gd name="connsiteX72" fmla="*/ 242916 w 1535141"/>
                  <a:gd name="connsiteY72" fmla="*/ 109053 h 1671153"/>
                  <a:gd name="connsiteX73" fmla="*/ 230216 w 1535141"/>
                  <a:gd name="connsiteY73" fmla="*/ 102703 h 1671153"/>
                  <a:gd name="connsiteX74" fmla="*/ 207991 w 1535141"/>
                  <a:gd name="connsiteY74" fmla="*/ 93178 h 1671153"/>
                  <a:gd name="connsiteX75" fmla="*/ 198466 w 1535141"/>
                  <a:gd name="connsiteY75" fmla="*/ 86828 h 1671153"/>
                  <a:gd name="connsiteX76" fmla="*/ 195291 w 1535141"/>
                  <a:gd name="connsiteY76" fmla="*/ 74128 h 1671153"/>
                  <a:gd name="connsiteX77" fmla="*/ 192116 w 1535141"/>
                  <a:gd name="connsiteY77" fmla="*/ 42378 h 1671153"/>
                  <a:gd name="connsiteX78" fmla="*/ 185766 w 1535141"/>
                  <a:gd name="connsiteY78" fmla="*/ 32853 h 1671153"/>
                  <a:gd name="connsiteX79" fmla="*/ 182591 w 1535141"/>
                  <a:gd name="connsiteY79" fmla="*/ 23328 h 1671153"/>
                  <a:gd name="connsiteX80" fmla="*/ 163541 w 1535141"/>
                  <a:gd name="connsiteY80" fmla="*/ 10628 h 1671153"/>
                  <a:gd name="connsiteX81" fmla="*/ 109566 w 1535141"/>
                  <a:gd name="connsiteY81" fmla="*/ 7453 h 1671153"/>
                  <a:gd name="connsiteX82" fmla="*/ 14316 w 1535141"/>
                  <a:gd name="connsiteY82" fmla="*/ 4278 h 1671153"/>
                  <a:gd name="connsiteX83" fmla="*/ 17491 w 1535141"/>
                  <a:gd name="connsiteY83" fmla="*/ 29678 h 1671153"/>
                  <a:gd name="connsiteX84" fmla="*/ 27016 w 1535141"/>
                  <a:gd name="connsiteY84" fmla="*/ 32853 h 1671153"/>
                  <a:gd name="connsiteX85" fmla="*/ 49241 w 1535141"/>
                  <a:gd name="connsiteY85" fmla="*/ 39203 h 1671153"/>
                  <a:gd name="connsiteX86" fmla="*/ 55591 w 1535141"/>
                  <a:gd name="connsiteY86" fmla="*/ 67778 h 1671153"/>
                  <a:gd name="connsiteX87" fmla="*/ 58766 w 1535141"/>
                  <a:gd name="connsiteY87" fmla="*/ 83653 h 1671153"/>
                  <a:gd name="connsiteX88" fmla="*/ 55591 w 1535141"/>
                  <a:gd name="connsiteY88" fmla="*/ 131278 h 1671153"/>
                  <a:gd name="connsiteX89" fmla="*/ 52416 w 1535141"/>
                  <a:gd name="connsiteY89" fmla="*/ 143978 h 1671153"/>
                  <a:gd name="connsiteX90" fmla="*/ 42891 w 1535141"/>
                  <a:gd name="connsiteY90" fmla="*/ 153503 h 1671153"/>
                  <a:gd name="connsiteX91" fmla="*/ 36541 w 1535141"/>
                  <a:gd name="connsiteY91" fmla="*/ 163028 h 1671153"/>
                  <a:gd name="connsiteX92" fmla="*/ 33366 w 1535141"/>
                  <a:gd name="connsiteY92" fmla="*/ 182078 h 1671153"/>
                  <a:gd name="connsiteX93" fmla="*/ 30191 w 1535141"/>
                  <a:gd name="connsiteY93" fmla="*/ 217003 h 1671153"/>
                  <a:gd name="connsiteX94" fmla="*/ 27016 w 1535141"/>
                  <a:gd name="connsiteY94" fmla="*/ 226528 h 1671153"/>
                  <a:gd name="connsiteX95" fmla="*/ 17491 w 1535141"/>
                  <a:gd name="connsiteY95" fmla="*/ 236053 h 1671153"/>
                  <a:gd name="connsiteX96" fmla="*/ 1616 w 1535141"/>
                  <a:gd name="connsiteY96" fmla="*/ 255103 h 1671153"/>
                  <a:gd name="connsiteX97" fmla="*/ 7966 w 1535141"/>
                  <a:gd name="connsiteY97" fmla="*/ 309078 h 1671153"/>
                  <a:gd name="connsiteX98" fmla="*/ 14316 w 1535141"/>
                  <a:gd name="connsiteY98" fmla="*/ 340828 h 1671153"/>
                  <a:gd name="connsiteX99" fmla="*/ 20666 w 1535141"/>
                  <a:gd name="connsiteY99" fmla="*/ 359878 h 1671153"/>
                  <a:gd name="connsiteX100" fmla="*/ 23841 w 1535141"/>
                  <a:gd name="connsiteY100" fmla="*/ 369403 h 1671153"/>
                  <a:gd name="connsiteX101" fmla="*/ 33366 w 1535141"/>
                  <a:gd name="connsiteY101" fmla="*/ 388453 h 1671153"/>
                  <a:gd name="connsiteX102" fmla="*/ 46066 w 1535141"/>
                  <a:gd name="connsiteY102" fmla="*/ 391628 h 1671153"/>
                  <a:gd name="connsiteX103" fmla="*/ 65116 w 1535141"/>
                  <a:gd name="connsiteY103" fmla="*/ 397978 h 1671153"/>
                  <a:gd name="connsiteX104" fmla="*/ 74641 w 1535141"/>
                  <a:gd name="connsiteY104" fmla="*/ 401153 h 1671153"/>
                  <a:gd name="connsiteX105" fmla="*/ 84166 w 1535141"/>
                  <a:gd name="connsiteY105" fmla="*/ 404328 h 1671153"/>
                  <a:gd name="connsiteX106" fmla="*/ 93691 w 1535141"/>
                  <a:gd name="connsiteY106" fmla="*/ 410678 h 1671153"/>
                  <a:gd name="connsiteX107" fmla="*/ 112741 w 1535141"/>
                  <a:gd name="connsiteY107" fmla="*/ 417028 h 1671153"/>
                  <a:gd name="connsiteX108" fmla="*/ 122266 w 1535141"/>
                  <a:gd name="connsiteY108" fmla="*/ 420203 h 1671153"/>
                  <a:gd name="connsiteX109" fmla="*/ 131791 w 1535141"/>
                  <a:gd name="connsiteY109" fmla="*/ 426553 h 1671153"/>
                  <a:gd name="connsiteX110" fmla="*/ 141316 w 1535141"/>
                  <a:gd name="connsiteY110" fmla="*/ 451953 h 1671153"/>
                  <a:gd name="connsiteX111" fmla="*/ 122266 w 1535141"/>
                  <a:gd name="connsiteY111" fmla="*/ 464653 h 1671153"/>
                  <a:gd name="connsiteX112" fmla="*/ 106391 w 1535141"/>
                  <a:gd name="connsiteY112" fmla="*/ 483703 h 1671153"/>
                  <a:gd name="connsiteX113" fmla="*/ 103216 w 1535141"/>
                  <a:gd name="connsiteY113" fmla="*/ 493228 h 1671153"/>
                  <a:gd name="connsiteX114" fmla="*/ 106391 w 1535141"/>
                  <a:gd name="connsiteY114" fmla="*/ 502753 h 1671153"/>
                  <a:gd name="connsiteX115" fmla="*/ 103216 w 1535141"/>
                  <a:gd name="connsiteY115" fmla="*/ 521803 h 1671153"/>
                  <a:gd name="connsiteX116" fmla="*/ 84166 w 1535141"/>
                  <a:gd name="connsiteY116" fmla="*/ 531328 h 1671153"/>
                  <a:gd name="connsiteX117" fmla="*/ 33366 w 1535141"/>
                  <a:gd name="connsiteY117" fmla="*/ 534503 h 1671153"/>
                  <a:gd name="connsiteX118" fmla="*/ 33366 w 1535141"/>
                  <a:gd name="connsiteY118" fmla="*/ 578953 h 1671153"/>
                  <a:gd name="connsiteX119" fmla="*/ 14316 w 1535141"/>
                  <a:gd name="connsiteY119" fmla="*/ 588478 h 1671153"/>
                  <a:gd name="connsiteX120" fmla="*/ 11141 w 1535141"/>
                  <a:gd name="connsiteY120" fmla="*/ 598003 h 1671153"/>
                  <a:gd name="connsiteX121" fmla="*/ 7966 w 1535141"/>
                  <a:gd name="connsiteY121" fmla="*/ 651978 h 1671153"/>
                  <a:gd name="connsiteX122" fmla="*/ 27016 w 1535141"/>
                  <a:gd name="connsiteY122" fmla="*/ 655153 h 1671153"/>
                  <a:gd name="connsiteX123" fmla="*/ 58766 w 1535141"/>
                  <a:gd name="connsiteY123" fmla="*/ 648803 h 1671153"/>
                  <a:gd name="connsiteX124" fmla="*/ 80991 w 1535141"/>
                  <a:gd name="connsiteY124" fmla="*/ 636103 h 1671153"/>
                  <a:gd name="connsiteX125" fmla="*/ 90516 w 1535141"/>
                  <a:gd name="connsiteY125" fmla="*/ 626578 h 1671153"/>
                  <a:gd name="connsiteX126" fmla="*/ 122266 w 1535141"/>
                  <a:gd name="connsiteY126" fmla="*/ 607528 h 1671153"/>
                  <a:gd name="connsiteX127" fmla="*/ 131791 w 1535141"/>
                  <a:gd name="connsiteY127" fmla="*/ 601178 h 1671153"/>
                  <a:gd name="connsiteX128" fmla="*/ 147666 w 1535141"/>
                  <a:gd name="connsiteY128" fmla="*/ 585303 h 1671153"/>
                  <a:gd name="connsiteX129" fmla="*/ 163541 w 1535141"/>
                  <a:gd name="connsiteY129" fmla="*/ 572603 h 1671153"/>
                  <a:gd name="connsiteX130" fmla="*/ 207991 w 1535141"/>
                  <a:gd name="connsiteY130" fmla="*/ 559903 h 1671153"/>
                  <a:gd name="connsiteX131" fmla="*/ 214341 w 1535141"/>
                  <a:gd name="connsiteY131" fmla="*/ 550378 h 1671153"/>
                  <a:gd name="connsiteX132" fmla="*/ 217516 w 1535141"/>
                  <a:gd name="connsiteY132" fmla="*/ 540853 h 1671153"/>
                  <a:gd name="connsiteX133" fmla="*/ 220691 w 1535141"/>
                  <a:gd name="connsiteY133" fmla="*/ 521803 h 1671153"/>
                  <a:gd name="connsiteX134" fmla="*/ 230216 w 1535141"/>
                  <a:gd name="connsiteY134" fmla="*/ 518628 h 1671153"/>
                  <a:gd name="connsiteX135" fmla="*/ 239741 w 1535141"/>
                  <a:gd name="connsiteY135" fmla="*/ 512278 h 1671153"/>
                  <a:gd name="connsiteX136" fmla="*/ 261966 w 1535141"/>
                  <a:gd name="connsiteY136" fmla="*/ 518628 h 1671153"/>
                  <a:gd name="connsiteX137" fmla="*/ 271491 w 1535141"/>
                  <a:gd name="connsiteY137" fmla="*/ 524978 h 1671153"/>
                  <a:gd name="connsiteX138" fmla="*/ 277841 w 1535141"/>
                  <a:gd name="connsiteY138" fmla="*/ 534503 h 1671153"/>
                  <a:gd name="connsiteX139" fmla="*/ 284191 w 1535141"/>
                  <a:gd name="connsiteY139" fmla="*/ 575778 h 1671153"/>
                  <a:gd name="connsiteX140" fmla="*/ 287366 w 1535141"/>
                  <a:gd name="connsiteY140" fmla="*/ 588478 h 1671153"/>
                  <a:gd name="connsiteX141" fmla="*/ 303241 w 1535141"/>
                  <a:gd name="connsiteY141" fmla="*/ 607528 h 1671153"/>
                  <a:gd name="connsiteX142" fmla="*/ 309591 w 1535141"/>
                  <a:gd name="connsiteY142" fmla="*/ 617053 h 1671153"/>
                  <a:gd name="connsiteX143" fmla="*/ 303241 w 1535141"/>
                  <a:gd name="connsiteY143" fmla="*/ 626578 h 1671153"/>
                  <a:gd name="connsiteX144" fmla="*/ 277841 w 1535141"/>
                  <a:gd name="connsiteY144" fmla="*/ 632928 h 1671153"/>
                  <a:gd name="connsiteX145" fmla="*/ 268316 w 1535141"/>
                  <a:gd name="connsiteY145" fmla="*/ 636103 h 1671153"/>
                  <a:gd name="connsiteX146" fmla="*/ 268316 w 1535141"/>
                  <a:gd name="connsiteY146" fmla="*/ 693253 h 1671153"/>
                  <a:gd name="connsiteX147" fmla="*/ 274666 w 1535141"/>
                  <a:gd name="connsiteY147" fmla="*/ 702778 h 1671153"/>
                  <a:gd name="connsiteX148" fmla="*/ 281016 w 1535141"/>
                  <a:gd name="connsiteY148" fmla="*/ 715478 h 1671153"/>
                  <a:gd name="connsiteX149" fmla="*/ 290541 w 1535141"/>
                  <a:gd name="connsiteY149" fmla="*/ 721828 h 1671153"/>
                  <a:gd name="connsiteX150" fmla="*/ 315941 w 1535141"/>
                  <a:gd name="connsiteY150" fmla="*/ 728178 h 1671153"/>
                  <a:gd name="connsiteX151" fmla="*/ 347691 w 1535141"/>
                  <a:gd name="connsiteY151" fmla="*/ 725003 h 1671153"/>
                  <a:gd name="connsiteX152" fmla="*/ 354041 w 1535141"/>
                  <a:gd name="connsiteY152" fmla="*/ 715478 h 1671153"/>
                  <a:gd name="connsiteX153" fmla="*/ 363566 w 1535141"/>
                  <a:gd name="connsiteY153" fmla="*/ 709128 h 1671153"/>
                  <a:gd name="connsiteX154" fmla="*/ 411191 w 1535141"/>
                  <a:gd name="connsiteY154" fmla="*/ 712303 h 1671153"/>
                  <a:gd name="connsiteX155" fmla="*/ 420716 w 1535141"/>
                  <a:gd name="connsiteY155" fmla="*/ 715478 h 1671153"/>
                  <a:gd name="connsiteX156" fmla="*/ 433416 w 1535141"/>
                  <a:gd name="connsiteY156" fmla="*/ 734528 h 1671153"/>
                  <a:gd name="connsiteX157" fmla="*/ 430241 w 1535141"/>
                  <a:gd name="connsiteY157" fmla="*/ 759928 h 1671153"/>
                  <a:gd name="connsiteX158" fmla="*/ 420716 w 1535141"/>
                  <a:gd name="connsiteY158" fmla="*/ 766278 h 1671153"/>
                  <a:gd name="connsiteX159" fmla="*/ 411191 w 1535141"/>
                  <a:gd name="connsiteY159" fmla="*/ 785328 h 1671153"/>
                  <a:gd name="connsiteX160" fmla="*/ 404841 w 1535141"/>
                  <a:gd name="connsiteY160" fmla="*/ 794853 h 1671153"/>
                  <a:gd name="connsiteX161" fmla="*/ 401666 w 1535141"/>
                  <a:gd name="connsiteY161" fmla="*/ 836128 h 1671153"/>
                  <a:gd name="connsiteX162" fmla="*/ 395316 w 1535141"/>
                  <a:gd name="connsiteY162" fmla="*/ 848828 h 1671153"/>
                  <a:gd name="connsiteX163" fmla="*/ 392141 w 1535141"/>
                  <a:gd name="connsiteY163" fmla="*/ 858353 h 1671153"/>
                  <a:gd name="connsiteX164" fmla="*/ 382616 w 1535141"/>
                  <a:gd name="connsiteY164" fmla="*/ 880578 h 1671153"/>
                  <a:gd name="connsiteX165" fmla="*/ 382616 w 1535141"/>
                  <a:gd name="connsiteY165" fmla="*/ 963128 h 1671153"/>
                  <a:gd name="connsiteX166" fmla="*/ 392141 w 1535141"/>
                  <a:gd name="connsiteY166" fmla="*/ 966303 h 1671153"/>
                  <a:gd name="connsiteX167" fmla="*/ 401666 w 1535141"/>
                  <a:gd name="connsiteY167" fmla="*/ 972653 h 1671153"/>
                  <a:gd name="connsiteX168" fmla="*/ 404841 w 1535141"/>
                  <a:gd name="connsiteY168" fmla="*/ 982178 h 1671153"/>
                  <a:gd name="connsiteX169" fmla="*/ 427066 w 1535141"/>
                  <a:gd name="connsiteY169" fmla="*/ 985353 h 1671153"/>
                  <a:gd name="connsiteX170" fmla="*/ 436591 w 1535141"/>
                  <a:gd name="connsiteY170" fmla="*/ 988528 h 1671153"/>
                  <a:gd name="connsiteX171" fmla="*/ 477866 w 1535141"/>
                  <a:gd name="connsiteY171" fmla="*/ 994878 h 1671153"/>
                  <a:gd name="connsiteX172" fmla="*/ 484216 w 1535141"/>
                  <a:gd name="connsiteY172" fmla="*/ 1007578 h 1671153"/>
                  <a:gd name="connsiteX173" fmla="*/ 474691 w 1535141"/>
                  <a:gd name="connsiteY173" fmla="*/ 1032978 h 1671153"/>
                  <a:gd name="connsiteX174" fmla="*/ 449291 w 1535141"/>
                  <a:gd name="connsiteY174" fmla="*/ 1039328 h 1671153"/>
                  <a:gd name="connsiteX175" fmla="*/ 436591 w 1535141"/>
                  <a:gd name="connsiteY175" fmla="*/ 1042503 h 1671153"/>
                  <a:gd name="connsiteX176" fmla="*/ 404841 w 1535141"/>
                  <a:gd name="connsiteY176" fmla="*/ 1048853 h 1671153"/>
                  <a:gd name="connsiteX177" fmla="*/ 411191 w 1535141"/>
                  <a:gd name="connsiteY177" fmla="*/ 1083778 h 1671153"/>
                  <a:gd name="connsiteX178" fmla="*/ 414366 w 1535141"/>
                  <a:gd name="connsiteY178" fmla="*/ 1093303 h 1671153"/>
                  <a:gd name="connsiteX179" fmla="*/ 420716 w 1535141"/>
                  <a:gd name="connsiteY179" fmla="*/ 1106003 h 1671153"/>
                  <a:gd name="connsiteX180" fmla="*/ 430241 w 1535141"/>
                  <a:gd name="connsiteY180" fmla="*/ 1115528 h 1671153"/>
                  <a:gd name="connsiteX181" fmla="*/ 423891 w 1535141"/>
                  <a:gd name="connsiteY181" fmla="*/ 1125053 h 1671153"/>
                  <a:gd name="connsiteX182" fmla="*/ 414366 w 1535141"/>
                  <a:gd name="connsiteY182" fmla="*/ 1134578 h 1671153"/>
                  <a:gd name="connsiteX183" fmla="*/ 408016 w 1535141"/>
                  <a:gd name="connsiteY183" fmla="*/ 1147278 h 1671153"/>
                  <a:gd name="connsiteX184" fmla="*/ 411191 w 1535141"/>
                  <a:gd name="connsiteY184" fmla="*/ 1182203 h 1671153"/>
                  <a:gd name="connsiteX185" fmla="*/ 414366 w 1535141"/>
                  <a:gd name="connsiteY185" fmla="*/ 1191728 h 1671153"/>
                  <a:gd name="connsiteX186" fmla="*/ 423891 w 1535141"/>
                  <a:gd name="connsiteY186" fmla="*/ 1201253 h 1671153"/>
                  <a:gd name="connsiteX187" fmla="*/ 427066 w 1535141"/>
                  <a:gd name="connsiteY187" fmla="*/ 1210778 h 1671153"/>
                  <a:gd name="connsiteX188" fmla="*/ 436591 w 1535141"/>
                  <a:gd name="connsiteY188" fmla="*/ 1213953 h 1671153"/>
                  <a:gd name="connsiteX189" fmla="*/ 465166 w 1535141"/>
                  <a:gd name="connsiteY189" fmla="*/ 1217128 h 1671153"/>
                  <a:gd name="connsiteX190" fmla="*/ 484216 w 1535141"/>
                  <a:gd name="connsiteY190" fmla="*/ 1236178 h 1671153"/>
                  <a:gd name="connsiteX191" fmla="*/ 503266 w 1535141"/>
                  <a:gd name="connsiteY191" fmla="*/ 1242528 h 1671153"/>
                  <a:gd name="connsiteX192" fmla="*/ 531841 w 1535141"/>
                  <a:gd name="connsiteY192" fmla="*/ 1239353 h 1671153"/>
                  <a:gd name="connsiteX193" fmla="*/ 541366 w 1535141"/>
                  <a:gd name="connsiteY193" fmla="*/ 1233003 h 1671153"/>
                  <a:gd name="connsiteX194" fmla="*/ 576291 w 1535141"/>
                  <a:gd name="connsiteY194" fmla="*/ 1239353 h 1671153"/>
                  <a:gd name="connsiteX195" fmla="*/ 592166 w 1535141"/>
                  <a:gd name="connsiteY195" fmla="*/ 1252053 h 1671153"/>
                  <a:gd name="connsiteX196" fmla="*/ 588991 w 1535141"/>
                  <a:gd name="connsiteY196" fmla="*/ 1242528 h 1671153"/>
                  <a:gd name="connsiteX197" fmla="*/ 585816 w 1535141"/>
                  <a:gd name="connsiteY197" fmla="*/ 1223478 h 1671153"/>
                  <a:gd name="connsiteX198" fmla="*/ 563591 w 1535141"/>
                  <a:gd name="connsiteY198" fmla="*/ 1213953 h 1671153"/>
                  <a:gd name="connsiteX199" fmla="*/ 573116 w 1535141"/>
                  <a:gd name="connsiteY199" fmla="*/ 1185378 h 1671153"/>
                  <a:gd name="connsiteX200" fmla="*/ 588991 w 1535141"/>
                  <a:gd name="connsiteY200" fmla="*/ 1188553 h 1671153"/>
                  <a:gd name="connsiteX201" fmla="*/ 601691 w 1535141"/>
                  <a:gd name="connsiteY201" fmla="*/ 1198078 h 1671153"/>
                  <a:gd name="connsiteX202" fmla="*/ 611216 w 1535141"/>
                  <a:gd name="connsiteY202" fmla="*/ 1201253 h 1671153"/>
                  <a:gd name="connsiteX203" fmla="*/ 614391 w 1535141"/>
                  <a:gd name="connsiteY203" fmla="*/ 1210778 h 1671153"/>
                  <a:gd name="connsiteX204" fmla="*/ 630266 w 1535141"/>
                  <a:gd name="connsiteY204" fmla="*/ 1226653 h 1671153"/>
                  <a:gd name="connsiteX205" fmla="*/ 642966 w 1535141"/>
                  <a:gd name="connsiteY205" fmla="*/ 1248878 h 1671153"/>
                  <a:gd name="connsiteX206" fmla="*/ 649316 w 1535141"/>
                  <a:gd name="connsiteY206" fmla="*/ 1274278 h 1671153"/>
                  <a:gd name="connsiteX207" fmla="*/ 658841 w 1535141"/>
                  <a:gd name="connsiteY207" fmla="*/ 1280628 h 1671153"/>
                  <a:gd name="connsiteX208" fmla="*/ 668366 w 1535141"/>
                  <a:gd name="connsiteY208" fmla="*/ 1290153 h 1671153"/>
                  <a:gd name="connsiteX209" fmla="*/ 677891 w 1535141"/>
                  <a:gd name="connsiteY209" fmla="*/ 1293328 h 1671153"/>
                  <a:gd name="connsiteX210" fmla="*/ 696941 w 1535141"/>
                  <a:gd name="connsiteY210" fmla="*/ 1302853 h 1671153"/>
                  <a:gd name="connsiteX211" fmla="*/ 709641 w 1535141"/>
                  <a:gd name="connsiteY211" fmla="*/ 1318728 h 1671153"/>
                  <a:gd name="connsiteX212" fmla="*/ 715991 w 1535141"/>
                  <a:gd name="connsiteY212" fmla="*/ 1328253 h 1671153"/>
                  <a:gd name="connsiteX213" fmla="*/ 744566 w 1535141"/>
                  <a:gd name="connsiteY213" fmla="*/ 1331428 h 1671153"/>
                  <a:gd name="connsiteX214" fmla="*/ 763616 w 1535141"/>
                  <a:gd name="connsiteY214" fmla="*/ 1337778 h 1671153"/>
                  <a:gd name="connsiteX215" fmla="*/ 773141 w 1535141"/>
                  <a:gd name="connsiteY215" fmla="*/ 1340953 h 1671153"/>
                  <a:gd name="connsiteX216" fmla="*/ 804891 w 1535141"/>
                  <a:gd name="connsiteY216" fmla="*/ 1344128 h 1671153"/>
                  <a:gd name="connsiteX217" fmla="*/ 823941 w 1535141"/>
                  <a:gd name="connsiteY217" fmla="*/ 1353653 h 1671153"/>
                  <a:gd name="connsiteX218" fmla="*/ 827116 w 1535141"/>
                  <a:gd name="connsiteY218" fmla="*/ 1366353 h 1671153"/>
                  <a:gd name="connsiteX219" fmla="*/ 833466 w 1535141"/>
                  <a:gd name="connsiteY219" fmla="*/ 1385403 h 1671153"/>
                  <a:gd name="connsiteX220" fmla="*/ 836641 w 1535141"/>
                  <a:gd name="connsiteY220" fmla="*/ 1394928 h 1671153"/>
                  <a:gd name="connsiteX221" fmla="*/ 839816 w 1535141"/>
                  <a:gd name="connsiteY221" fmla="*/ 1404453 h 1671153"/>
                  <a:gd name="connsiteX222" fmla="*/ 842991 w 1535141"/>
                  <a:gd name="connsiteY222" fmla="*/ 1493353 h 1671153"/>
                  <a:gd name="connsiteX223" fmla="*/ 849341 w 1535141"/>
                  <a:gd name="connsiteY223" fmla="*/ 1525103 h 1671153"/>
                  <a:gd name="connsiteX224" fmla="*/ 855691 w 1535141"/>
                  <a:gd name="connsiteY224" fmla="*/ 1534628 h 1671153"/>
                  <a:gd name="connsiteX225" fmla="*/ 887441 w 1535141"/>
                  <a:gd name="connsiteY225" fmla="*/ 1547328 h 1671153"/>
                  <a:gd name="connsiteX226" fmla="*/ 928716 w 1535141"/>
                  <a:gd name="connsiteY226" fmla="*/ 1544153 h 1671153"/>
                  <a:gd name="connsiteX227" fmla="*/ 941416 w 1535141"/>
                  <a:gd name="connsiteY227" fmla="*/ 1540978 h 1671153"/>
                  <a:gd name="connsiteX228" fmla="*/ 963641 w 1535141"/>
                  <a:gd name="connsiteY228" fmla="*/ 1525103 h 1671153"/>
                  <a:gd name="connsiteX229" fmla="*/ 979516 w 1535141"/>
                  <a:gd name="connsiteY229" fmla="*/ 1521928 h 1671153"/>
                  <a:gd name="connsiteX230" fmla="*/ 992216 w 1535141"/>
                  <a:gd name="connsiteY230" fmla="*/ 1515578 h 1671153"/>
                  <a:gd name="connsiteX231" fmla="*/ 1008091 w 1535141"/>
                  <a:gd name="connsiteY231" fmla="*/ 1496528 h 1671153"/>
                  <a:gd name="connsiteX232" fmla="*/ 1017616 w 1535141"/>
                  <a:gd name="connsiteY232" fmla="*/ 1490178 h 1671153"/>
                  <a:gd name="connsiteX233" fmla="*/ 1039841 w 1535141"/>
                  <a:gd name="connsiteY233" fmla="*/ 1493353 h 1671153"/>
                  <a:gd name="connsiteX234" fmla="*/ 1043016 w 1535141"/>
                  <a:gd name="connsiteY234" fmla="*/ 1502878 h 1671153"/>
                  <a:gd name="connsiteX235" fmla="*/ 1046191 w 1535141"/>
                  <a:gd name="connsiteY235" fmla="*/ 1528278 h 1671153"/>
                  <a:gd name="connsiteX236" fmla="*/ 1052541 w 1535141"/>
                  <a:gd name="connsiteY236" fmla="*/ 1556853 h 1671153"/>
                  <a:gd name="connsiteX237" fmla="*/ 1055716 w 1535141"/>
                  <a:gd name="connsiteY237" fmla="*/ 1566378 h 1671153"/>
                  <a:gd name="connsiteX238" fmla="*/ 1068416 w 1535141"/>
                  <a:gd name="connsiteY238" fmla="*/ 1585428 h 1671153"/>
                  <a:gd name="connsiteX239" fmla="*/ 1087466 w 1535141"/>
                  <a:gd name="connsiteY239" fmla="*/ 1594953 h 1671153"/>
                  <a:gd name="connsiteX240" fmla="*/ 1116041 w 1535141"/>
                  <a:gd name="connsiteY240" fmla="*/ 1617178 h 1671153"/>
                  <a:gd name="connsiteX241" fmla="*/ 1122391 w 1535141"/>
                  <a:gd name="connsiteY241" fmla="*/ 1626703 h 1671153"/>
                  <a:gd name="connsiteX242" fmla="*/ 1144616 w 1535141"/>
                  <a:gd name="connsiteY242" fmla="*/ 1648928 h 1671153"/>
                  <a:gd name="connsiteX243" fmla="*/ 1166841 w 1535141"/>
                  <a:gd name="connsiteY243" fmla="*/ 1652103 h 1671153"/>
                  <a:gd name="connsiteX244" fmla="*/ 1214466 w 1535141"/>
                  <a:gd name="connsiteY244" fmla="*/ 1658453 h 1671153"/>
                  <a:gd name="connsiteX245" fmla="*/ 1284316 w 1535141"/>
                  <a:gd name="connsiteY245" fmla="*/ 1661628 h 1671153"/>
                  <a:gd name="connsiteX246" fmla="*/ 1341466 w 1535141"/>
                  <a:gd name="connsiteY246" fmla="*/ 1667978 h 1671153"/>
                  <a:gd name="connsiteX247" fmla="*/ 1370041 w 1535141"/>
                  <a:gd name="connsiteY247" fmla="*/ 1671153 h 1671153"/>
                  <a:gd name="connsiteX248" fmla="*/ 1420841 w 1535141"/>
                  <a:gd name="connsiteY248" fmla="*/ 1667978 h 1671153"/>
                  <a:gd name="connsiteX249" fmla="*/ 1433541 w 1535141"/>
                  <a:gd name="connsiteY249" fmla="*/ 1661628 h 1671153"/>
                  <a:gd name="connsiteX250" fmla="*/ 1452591 w 1535141"/>
                  <a:gd name="connsiteY250" fmla="*/ 1648928 h 1671153"/>
                  <a:gd name="connsiteX251" fmla="*/ 1471641 w 1535141"/>
                  <a:gd name="connsiteY251" fmla="*/ 1639403 h 1671153"/>
                  <a:gd name="connsiteX252" fmla="*/ 1490691 w 1535141"/>
                  <a:gd name="connsiteY252" fmla="*/ 1620353 h 1671153"/>
                  <a:gd name="connsiteX253" fmla="*/ 1509741 w 1535141"/>
                  <a:gd name="connsiteY253" fmla="*/ 1607653 h 1671153"/>
                  <a:gd name="connsiteX254" fmla="*/ 1516091 w 1535141"/>
                  <a:gd name="connsiteY254" fmla="*/ 1598128 h 1671153"/>
                  <a:gd name="connsiteX255" fmla="*/ 1525616 w 1535141"/>
                  <a:gd name="connsiteY255" fmla="*/ 1588603 h 1671153"/>
                  <a:gd name="connsiteX256" fmla="*/ 1531966 w 1535141"/>
                  <a:gd name="connsiteY256" fmla="*/ 1569553 h 1671153"/>
                  <a:gd name="connsiteX257" fmla="*/ 1535141 w 1535141"/>
                  <a:gd name="connsiteY257" fmla="*/ 1560028 h 1671153"/>
                  <a:gd name="connsiteX258" fmla="*/ 1531966 w 1535141"/>
                  <a:gd name="connsiteY258" fmla="*/ 1550503 h 1671153"/>
                  <a:gd name="connsiteX259" fmla="*/ 1528791 w 1535141"/>
                  <a:gd name="connsiteY259" fmla="*/ 1537803 h 1671153"/>
                  <a:gd name="connsiteX260" fmla="*/ 1522441 w 1535141"/>
                  <a:gd name="connsiteY260" fmla="*/ 1528278 h 1671153"/>
                  <a:gd name="connsiteX261" fmla="*/ 1516091 w 1535141"/>
                  <a:gd name="connsiteY261" fmla="*/ 1499703 h 1671153"/>
                  <a:gd name="connsiteX262" fmla="*/ 1490691 w 1535141"/>
                  <a:gd name="connsiteY262" fmla="*/ 1477478 h 1671153"/>
                  <a:gd name="connsiteX263" fmla="*/ 1481166 w 1535141"/>
                  <a:gd name="connsiteY263" fmla="*/ 1471128 h 1671153"/>
                  <a:gd name="connsiteX264" fmla="*/ 1471641 w 1535141"/>
                  <a:gd name="connsiteY264" fmla="*/ 1461603 h 1671153"/>
                  <a:gd name="connsiteX265" fmla="*/ 1455766 w 1535141"/>
                  <a:gd name="connsiteY265" fmla="*/ 1458428 h 1671153"/>
                  <a:gd name="connsiteX266" fmla="*/ 1446241 w 1535141"/>
                  <a:gd name="connsiteY266" fmla="*/ 1452078 h 1671153"/>
                  <a:gd name="connsiteX267" fmla="*/ 1417666 w 1535141"/>
                  <a:gd name="connsiteY267" fmla="*/ 1429853 h 1671153"/>
                  <a:gd name="connsiteX268" fmla="*/ 1404966 w 1535141"/>
                  <a:gd name="connsiteY268" fmla="*/ 1426678 h 1671153"/>
                  <a:gd name="connsiteX269" fmla="*/ 1385916 w 1535141"/>
                  <a:gd name="connsiteY269" fmla="*/ 1413978 h 1671153"/>
                  <a:gd name="connsiteX270" fmla="*/ 1376391 w 1535141"/>
                  <a:gd name="connsiteY270" fmla="*/ 1407628 h 1671153"/>
                  <a:gd name="connsiteX271" fmla="*/ 1370041 w 1535141"/>
                  <a:gd name="connsiteY271" fmla="*/ 1398103 h 1671153"/>
                  <a:gd name="connsiteX272" fmla="*/ 1363691 w 1535141"/>
                  <a:gd name="connsiteY272" fmla="*/ 1372703 h 1671153"/>
                  <a:gd name="connsiteX273" fmla="*/ 1363691 w 1535141"/>
                  <a:gd name="connsiteY273" fmla="*/ 1306028 h 1671153"/>
                  <a:gd name="connsiteX274" fmla="*/ 1354166 w 1535141"/>
                  <a:gd name="connsiteY274" fmla="*/ 1299678 h 1671153"/>
                  <a:gd name="connsiteX275" fmla="*/ 1344641 w 1535141"/>
                  <a:gd name="connsiteY275" fmla="*/ 1306028 h 1671153"/>
                  <a:gd name="connsiteX276" fmla="*/ 1335116 w 1535141"/>
                  <a:gd name="connsiteY276" fmla="*/ 1309203 h 1671153"/>
                  <a:gd name="connsiteX277" fmla="*/ 1325591 w 1535141"/>
                  <a:gd name="connsiteY277" fmla="*/ 1318728 h 1671153"/>
                  <a:gd name="connsiteX278" fmla="*/ 1246216 w 1535141"/>
                  <a:gd name="connsiteY278" fmla="*/ 1328253 h 1671153"/>
                  <a:gd name="connsiteX279" fmla="*/ 1220816 w 1535141"/>
                  <a:gd name="connsiteY279" fmla="*/ 1325078 h 1671153"/>
                  <a:gd name="connsiteX280" fmla="*/ 1201766 w 1535141"/>
                  <a:gd name="connsiteY280" fmla="*/ 1312378 h 1671153"/>
                  <a:gd name="connsiteX281" fmla="*/ 1182716 w 1535141"/>
                  <a:gd name="connsiteY281" fmla="*/ 1283803 h 1671153"/>
                  <a:gd name="connsiteX282" fmla="*/ 1176366 w 1535141"/>
                  <a:gd name="connsiteY282" fmla="*/ 1274278 h 1671153"/>
                  <a:gd name="connsiteX283" fmla="*/ 1163666 w 1535141"/>
                  <a:gd name="connsiteY283" fmla="*/ 1252053 h 1671153"/>
                  <a:gd name="connsiteX284" fmla="*/ 1154141 w 1535141"/>
                  <a:gd name="connsiteY284" fmla="*/ 1242528 h 1671153"/>
                  <a:gd name="connsiteX285" fmla="*/ 1141441 w 1535141"/>
                  <a:gd name="connsiteY285" fmla="*/ 1220303 h 1671153"/>
                  <a:gd name="connsiteX286" fmla="*/ 1122391 w 1535141"/>
                  <a:gd name="connsiteY286" fmla="*/ 1204428 h 1671153"/>
                  <a:gd name="connsiteX287" fmla="*/ 1081116 w 1535141"/>
                  <a:gd name="connsiteY287" fmla="*/ 1201253 h 1671153"/>
                  <a:gd name="connsiteX288" fmla="*/ 1074766 w 1535141"/>
                  <a:gd name="connsiteY288" fmla="*/ 1191728 h 1671153"/>
                  <a:gd name="connsiteX289" fmla="*/ 1081116 w 1535141"/>
                  <a:gd name="connsiteY289" fmla="*/ 1217128 h 1671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</a:cxnLst>
                <a:rect l="l" t="t" r="r" b="b"/>
                <a:pathLst>
                  <a:path w="1535141" h="1671153">
                    <a:moveTo>
                      <a:pt x="1081116" y="1217128"/>
                    </a:moveTo>
                    <a:cubicBezTo>
                      <a:pt x="1081645" y="1215541"/>
                      <a:pt x="1081638" y="1193293"/>
                      <a:pt x="1077941" y="1182203"/>
                    </a:cubicBezTo>
                    <a:cubicBezTo>
                      <a:pt x="1076883" y="1179028"/>
                      <a:pt x="1071683" y="1179754"/>
                      <a:pt x="1068416" y="1179028"/>
                    </a:cubicBezTo>
                    <a:cubicBezTo>
                      <a:pt x="1062132" y="1177631"/>
                      <a:pt x="1055716" y="1176911"/>
                      <a:pt x="1049366" y="1175853"/>
                    </a:cubicBezTo>
                    <a:cubicBezTo>
                      <a:pt x="1046191" y="1173736"/>
                      <a:pt x="1042225" y="1172483"/>
                      <a:pt x="1039841" y="1169503"/>
                    </a:cubicBezTo>
                    <a:cubicBezTo>
                      <a:pt x="1037750" y="1166890"/>
                      <a:pt x="1039279" y="1162069"/>
                      <a:pt x="1036666" y="1159978"/>
                    </a:cubicBezTo>
                    <a:cubicBezTo>
                      <a:pt x="1033259" y="1157252"/>
                      <a:pt x="1028199" y="1157861"/>
                      <a:pt x="1023966" y="1156803"/>
                    </a:cubicBezTo>
                    <a:cubicBezTo>
                      <a:pt x="984896" y="1158579"/>
                      <a:pt x="942634" y="1163011"/>
                      <a:pt x="903316" y="1156803"/>
                    </a:cubicBezTo>
                    <a:cubicBezTo>
                      <a:pt x="896510" y="1155728"/>
                      <a:pt x="888893" y="1144013"/>
                      <a:pt x="884266" y="1140928"/>
                    </a:cubicBezTo>
                    <a:cubicBezTo>
                      <a:pt x="881481" y="1139072"/>
                      <a:pt x="877916" y="1138811"/>
                      <a:pt x="874741" y="1137753"/>
                    </a:cubicBezTo>
                    <a:cubicBezTo>
                      <a:pt x="868391" y="1131403"/>
                      <a:pt x="864210" y="1121543"/>
                      <a:pt x="855691" y="1118703"/>
                    </a:cubicBezTo>
                    <a:lnTo>
                      <a:pt x="836641" y="1112353"/>
                    </a:lnTo>
                    <a:cubicBezTo>
                      <a:pt x="833466" y="1111295"/>
                      <a:pt x="830417" y="1109728"/>
                      <a:pt x="827116" y="1109178"/>
                    </a:cubicBezTo>
                    <a:lnTo>
                      <a:pt x="808066" y="1106003"/>
                    </a:lnTo>
                    <a:cubicBezTo>
                      <a:pt x="804891" y="1103886"/>
                      <a:pt x="801239" y="1102351"/>
                      <a:pt x="798541" y="1099653"/>
                    </a:cubicBezTo>
                    <a:cubicBezTo>
                      <a:pt x="794723" y="1095835"/>
                      <a:pt x="787501" y="1081578"/>
                      <a:pt x="785841" y="1077428"/>
                    </a:cubicBezTo>
                    <a:cubicBezTo>
                      <a:pt x="783355" y="1071213"/>
                      <a:pt x="786117" y="1059325"/>
                      <a:pt x="779491" y="1058378"/>
                    </a:cubicBezTo>
                    <a:lnTo>
                      <a:pt x="757266" y="1055203"/>
                    </a:lnTo>
                    <a:cubicBezTo>
                      <a:pt x="754091" y="1053086"/>
                      <a:pt x="750125" y="1051833"/>
                      <a:pt x="747741" y="1048853"/>
                    </a:cubicBezTo>
                    <a:cubicBezTo>
                      <a:pt x="745650" y="1046240"/>
                      <a:pt x="745222" y="1042610"/>
                      <a:pt x="744566" y="1039328"/>
                    </a:cubicBezTo>
                    <a:cubicBezTo>
                      <a:pt x="743098" y="1031990"/>
                      <a:pt x="744939" y="1023692"/>
                      <a:pt x="741391" y="1017103"/>
                    </a:cubicBezTo>
                    <a:cubicBezTo>
                      <a:pt x="731061" y="997919"/>
                      <a:pt x="725317" y="998797"/>
                      <a:pt x="709641" y="994878"/>
                    </a:cubicBezTo>
                    <a:cubicBezTo>
                      <a:pt x="708362" y="993172"/>
                      <a:pt x="695454" y="976452"/>
                      <a:pt x="693766" y="972653"/>
                    </a:cubicBezTo>
                    <a:cubicBezTo>
                      <a:pt x="681093" y="944140"/>
                      <a:pt x="693420" y="958916"/>
                      <a:pt x="681066" y="921853"/>
                    </a:cubicBezTo>
                    <a:cubicBezTo>
                      <a:pt x="680008" y="918678"/>
                      <a:pt x="679209" y="915404"/>
                      <a:pt x="677891" y="912328"/>
                    </a:cubicBezTo>
                    <a:cubicBezTo>
                      <a:pt x="673057" y="901049"/>
                      <a:pt x="671568" y="899669"/>
                      <a:pt x="665191" y="890103"/>
                    </a:cubicBezTo>
                    <a:cubicBezTo>
                      <a:pt x="664133" y="883753"/>
                      <a:pt x="663168" y="877387"/>
                      <a:pt x="662016" y="871053"/>
                    </a:cubicBezTo>
                    <a:cubicBezTo>
                      <a:pt x="660981" y="865360"/>
                      <a:pt x="658813" y="851948"/>
                      <a:pt x="655666" y="845653"/>
                    </a:cubicBezTo>
                    <a:cubicBezTo>
                      <a:pt x="653959" y="842240"/>
                      <a:pt x="651433" y="839303"/>
                      <a:pt x="649316" y="836128"/>
                    </a:cubicBezTo>
                    <a:cubicBezTo>
                      <a:pt x="648258" y="831895"/>
                      <a:pt x="647819" y="827456"/>
                      <a:pt x="646141" y="823428"/>
                    </a:cubicBezTo>
                    <a:cubicBezTo>
                      <a:pt x="642500" y="814690"/>
                      <a:pt x="636434" y="807008"/>
                      <a:pt x="633441" y="798028"/>
                    </a:cubicBezTo>
                    <a:cubicBezTo>
                      <a:pt x="632383" y="794853"/>
                      <a:pt x="631926" y="791409"/>
                      <a:pt x="630266" y="788503"/>
                    </a:cubicBezTo>
                    <a:cubicBezTo>
                      <a:pt x="627641" y="783909"/>
                      <a:pt x="623546" y="780290"/>
                      <a:pt x="620741" y="775803"/>
                    </a:cubicBezTo>
                    <a:cubicBezTo>
                      <a:pt x="609232" y="757388"/>
                      <a:pt x="621113" y="767584"/>
                      <a:pt x="604866" y="756753"/>
                    </a:cubicBezTo>
                    <a:cubicBezTo>
                      <a:pt x="600132" y="742552"/>
                      <a:pt x="601212" y="736325"/>
                      <a:pt x="588991" y="728178"/>
                    </a:cubicBezTo>
                    <a:cubicBezTo>
                      <a:pt x="586206" y="726322"/>
                      <a:pt x="582392" y="726628"/>
                      <a:pt x="579466" y="725003"/>
                    </a:cubicBezTo>
                    <a:cubicBezTo>
                      <a:pt x="572795" y="721297"/>
                      <a:pt x="560416" y="712303"/>
                      <a:pt x="560416" y="712303"/>
                    </a:cubicBezTo>
                    <a:cubicBezTo>
                      <a:pt x="542218" y="685006"/>
                      <a:pt x="566449" y="717130"/>
                      <a:pt x="544541" y="699603"/>
                    </a:cubicBezTo>
                    <a:cubicBezTo>
                      <a:pt x="524025" y="683190"/>
                      <a:pt x="552607" y="694883"/>
                      <a:pt x="528666" y="686903"/>
                    </a:cubicBezTo>
                    <a:cubicBezTo>
                      <a:pt x="526549" y="682670"/>
                      <a:pt x="524751" y="678262"/>
                      <a:pt x="522316" y="674203"/>
                    </a:cubicBezTo>
                    <a:cubicBezTo>
                      <a:pt x="514507" y="661188"/>
                      <a:pt x="503396" y="644656"/>
                      <a:pt x="490566" y="636103"/>
                    </a:cubicBezTo>
                    <a:lnTo>
                      <a:pt x="471516" y="623403"/>
                    </a:lnTo>
                    <a:cubicBezTo>
                      <a:pt x="469399" y="620228"/>
                      <a:pt x="467864" y="616576"/>
                      <a:pt x="465166" y="613878"/>
                    </a:cubicBezTo>
                    <a:cubicBezTo>
                      <a:pt x="462468" y="611180"/>
                      <a:pt x="458025" y="610508"/>
                      <a:pt x="455641" y="607528"/>
                    </a:cubicBezTo>
                    <a:cubicBezTo>
                      <a:pt x="438114" y="585620"/>
                      <a:pt x="470238" y="609851"/>
                      <a:pt x="442941" y="591653"/>
                    </a:cubicBezTo>
                    <a:cubicBezTo>
                      <a:pt x="441883" y="588478"/>
                      <a:pt x="441622" y="584913"/>
                      <a:pt x="439766" y="582128"/>
                    </a:cubicBezTo>
                    <a:cubicBezTo>
                      <a:pt x="425722" y="561062"/>
                      <a:pt x="434279" y="583853"/>
                      <a:pt x="423891" y="563078"/>
                    </a:cubicBezTo>
                    <a:cubicBezTo>
                      <a:pt x="422394" y="560085"/>
                      <a:pt x="422341" y="556479"/>
                      <a:pt x="420716" y="553553"/>
                    </a:cubicBezTo>
                    <a:cubicBezTo>
                      <a:pt x="417010" y="546882"/>
                      <a:pt x="411429" y="541329"/>
                      <a:pt x="408016" y="534503"/>
                    </a:cubicBezTo>
                    <a:cubicBezTo>
                      <a:pt x="399658" y="517787"/>
                      <a:pt x="405013" y="525150"/>
                      <a:pt x="392141" y="512278"/>
                    </a:cubicBezTo>
                    <a:cubicBezTo>
                      <a:pt x="381471" y="480267"/>
                      <a:pt x="397751" y="529920"/>
                      <a:pt x="385791" y="490053"/>
                    </a:cubicBezTo>
                    <a:cubicBezTo>
                      <a:pt x="383868" y="483642"/>
                      <a:pt x="383154" y="476572"/>
                      <a:pt x="379441" y="471003"/>
                    </a:cubicBezTo>
                    <a:cubicBezTo>
                      <a:pt x="374177" y="463107"/>
                      <a:pt x="370194" y="457985"/>
                      <a:pt x="366741" y="448778"/>
                    </a:cubicBezTo>
                    <a:cubicBezTo>
                      <a:pt x="357954" y="425347"/>
                      <a:pt x="370085" y="445856"/>
                      <a:pt x="357216" y="426553"/>
                    </a:cubicBezTo>
                    <a:cubicBezTo>
                      <a:pt x="356008" y="420515"/>
                      <a:pt x="354120" y="407662"/>
                      <a:pt x="350866" y="401153"/>
                    </a:cubicBezTo>
                    <a:cubicBezTo>
                      <a:pt x="349159" y="397740"/>
                      <a:pt x="346223" y="395041"/>
                      <a:pt x="344516" y="391628"/>
                    </a:cubicBezTo>
                    <a:cubicBezTo>
                      <a:pt x="341978" y="386553"/>
                      <a:pt x="339522" y="374150"/>
                      <a:pt x="338166" y="369403"/>
                    </a:cubicBezTo>
                    <a:cubicBezTo>
                      <a:pt x="337247" y="366185"/>
                      <a:pt x="336049" y="363053"/>
                      <a:pt x="334991" y="359878"/>
                    </a:cubicBezTo>
                    <a:cubicBezTo>
                      <a:pt x="336049" y="350353"/>
                      <a:pt x="334113" y="339988"/>
                      <a:pt x="338166" y="331303"/>
                    </a:cubicBezTo>
                    <a:cubicBezTo>
                      <a:pt x="341964" y="323165"/>
                      <a:pt x="352235" y="319725"/>
                      <a:pt x="357216" y="312253"/>
                    </a:cubicBezTo>
                    <a:lnTo>
                      <a:pt x="363566" y="302728"/>
                    </a:lnTo>
                    <a:cubicBezTo>
                      <a:pt x="364624" y="298495"/>
                      <a:pt x="366741" y="294392"/>
                      <a:pt x="366741" y="290028"/>
                    </a:cubicBezTo>
                    <a:cubicBezTo>
                      <a:pt x="366741" y="274482"/>
                      <a:pt x="368901" y="257263"/>
                      <a:pt x="357216" y="245578"/>
                    </a:cubicBezTo>
                    <a:cubicBezTo>
                      <a:pt x="354518" y="242880"/>
                      <a:pt x="350866" y="241345"/>
                      <a:pt x="347691" y="239228"/>
                    </a:cubicBezTo>
                    <a:cubicBezTo>
                      <a:pt x="333489" y="217926"/>
                      <a:pt x="350219" y="238797"/>
                      <a:pt x="331816" y="226528"/>
                    </a:cubicBezTo>
                    <a:cubicBezTo>
                      <a:pt x="328080" y="224037"/>
                      <a:pt x="325740" y="219878"/>
                      <a:pt x="322291" y="217003"/>
                    </a:cubicBezTo>
                    <a:cubicBezTo>
                      <a:pt x="319360" y="214560"/>
                      <a:pt x="315941" y="212770"/>
                      <a:pt x="312766" y="210653"/>
                    </a:cubicBezTo>
                    <a:cubicBezTo>
                      <a:pt x="298210" y="188818"/>
                      <a:pt x="307306" y="194016"/>
                      <a:pt x="290541" y="188428"/>
                    </a:cubicBezTo>
                    <a:cubicBezTo>
                      <a:pt x="267850" y="154391"/>
                      <a:pt x="303187" y="206048"/>
                      <a:pt x="274666" y="169378"/>
                    </a:cubicBezTo>
                    <a:cubicBezTo>
                      <a:pt x="269981" y="163354"/>
                      <a:pt x="266199" y="156678"/>
                      <a:pt x="261966" y="150328"/>
                    </a:cubicBezTo>
                    <a:cubicBezTo>
                      <a:pt x="259849" y="147153"/>
                      <a:pt x="256823" y="144423"/>
                      <a:pt x="255616" y="140803"/>
                    </a:cubicBezTo>
                    <a:cubicBezTo>
                      <a:pt x="248170" y="118465"/>
                      <a:pt x="257861" y="146041"/>
                      <a:pt x="246091" y="118578"/>
                    </a:cubicBezTo>
                    <a:cubicBezTo>
                      <a:pt x="244773" y="115502"/>
                      <a:pt x="245283" y="111420"/>
                      <a:pt x="242916" y="109053"/>
                    </a:cubicBezTo>
                    <a:cubicBezTo>
                      <a:pt x="239569" y="105706"/>
                      <a:pt x="234325" y="105051"/>
                      <a:pt x="230216" y="102703"/>
                    </a:cubicBezTo>
                    <a:cubicBezTo>
                      <a:pt x="213162" y="92958"/>
                      <a:pt x="228850" y="98393"/>
                      <a:pt x="207991" y="93178"/>
                    </a:cubicBezTo>
                    <a:cubicBezTo>
                      <a:pt x="204816" y="91061"/>
                      <a:pt x="200583" y="90003"/>
                      <a:pt x="198466" y="86828"/>
                    </a:cubicBezTo>
                    <a:cubicBezTo>
                      <a:pt x="196045" y="83197"/>
                      <a:pt x="195908" y="78448"/>
                      <a:pt x="195291" y="74128"/>
                    </a:cubicBezTo>
                    <a:cubicBezTo>
                      <a:pt x="193787" y="63599"/>
                      <a:pt x="194508" y="52742"/>
                      <a:pt x="192116" y="42378"/>
                    </a:cubicBezTo>
                    <a:cubicBezTo>
                      <a:pt x="191258" y="38660"/>
                      <a:pt x="187473" y="36266"/>
                      <a:pt x="185766" y="32853"/>
                    </a:cubicBezTo>
                    <a:cubicBezTo>
                      <a:pt x="184269" y="29860"/>
                      <a:pt x="184447" y="26113"/>
                      <a:pt x="182591" y="23328"/>
                    </a:cubicBezTo>
                    <a:cubicBezTo>
                      <a:pt x="178029" y="16485"/>
                      <a:pt x="171863" y="11460"/>
                      <a:pt x="163541" y="10628"/>
                    </a:cubicBezTo>
                    <a:cubicBezTo>
                      <a:pt x="145608" y="8835"/>
                      <a:pt x="127558" y="8511"/>
                      <a:pt x="109566" y="7453"/>
                    </a:cubicBezTo>
                    <a:cubicBezTo>
                      <a:pt x="61555" y="-4550"/>
                      <a:pt x="92884" y="707"/>
                      <a:pt x="14316" y="4278"/>
                    </a:cubicBezTo>
                    <a:cubicBezTo>
                      <a:pt x="15374" y="12745"/>
                      <a:pt x="14026" y="21881"/>
                      <a:pt x="17491" y="29678"/>
                    </a:cubicBezTo>
                    <a:cubicBezTo>
                      <a:pt x="18850" y="32736"/>
                      <a:pt x="23798" y="31934"/>
                      <a:pt x="27016" y="32853"/>
                    </a:cubicBezTo>
                    <a:cubicBezTo>
                      <a:pt x="54923" y="40826"/>
                      <a:pt x="26403" y="31590"/>
                      <a:pt x="49241" y="39203"/>
                    </a:cubicBezTo>
                    <a:cubicBezTo>
                      <a:pt x="58817" y="87083"/>
                      <a:pt x="46623" y="27423"/>
                      <a:pt x="55591" y="67778"/>
                    </a:cubicBezTo>
                    <a:cubicBezTo>
                      <a:pt x="56762" y="73046"/>
                      <a:pt x="57708" y="78361"/>
                      <a:pt x="58766" y="83653"/>
                    </a:cubicBezTo>
                    <a:cubicBezTo>
                      <a:pt x="57708" y="99528"/>
                      <a:pt x="57257" y="115455"/>
                      <a:pt x="55591" y="131278"/>
                    </a:cubicBezTo>
                    <a:cubicBezTo>
                      <a:pt x="55134" y="135618"/>
                      <a:pt x="54581" y="140189"/>
                      <a:pt x="52416" y="143978"/>
                    </a:cubicBezTo>
                    <a:cubicBezTo>
                      <a:pt x="50188" y="147877"/>
                      <a:pt x="45766" y="150054"/>
                      <a:pt x="42891" y="153503"/>
                    </a:cubicBezTo>
                    <a:cubicBezTo>
                      <a:pt x="40448" y="156434"/>
                      <a:pt x="38658" y="159853"/>
                      <a:pt x="36541" y="163028"/>
                    </a:cubicBezTo>
                    <a:cubicBezTo>
                      <a:pt x="35483" y="169378"/>
                      <a:pt x="34118" y="175685"/>
                      <a:pt x="33366" y="182078"/>
                    </a:cubicBezTo>
                    <a:cubicBezTo>
                      <a:pt x="32000" y="193688"/>
                      <a:pt x="31844" y="205431"/>
                      <a:pt x="30191" y="217003"/>
                    </a:cubicBezTo>
                    <a:cubicBezTo>
                      <a:pt x="29718" y="220316"/>
                      <a:pt x="28872" y="223743"/>
                      <a:pt x="27016" y="226528"/>
                    </a:cubicBezTo>
                    <a:cubicBezTo>
                      <a:pt x="24525" y="230264"/>
                      <a:pt x="20366" y="232604"/>
                      <a:pt x="17491" y="236053"/>
                    </a:cubicBezTo>
                    <a:cubicBezTo>
                      <a:pt x="-4611" y="262575"/>
                      <a:pt x="29443" y="227276"/>
                      <a:pt x="1616" y="255103"/>
                    </a:cubicBezTo>
                    <a:cubicBezTo>
                      <a:pt x="3489" y="273837"/>
                      <a:pt x="4727" y="290721"/>
                      <a:pt x="7966" y="309078"/>
                    </a:cubicBezTo>
                    <a:cubicBezTo>
                      <a:pt x="9842" y="319707"/>
                      <a:pt x="10903" y="330589"/>
                      <a:pt x="14316" y="340828"/>
                    </a:cubicBezTo>
                    <a:lnTo>
                      <a:pt x="20666" y="359878"/>
                    </a:lnTo>
                    <a:lnTo>
                      <a:pt x="23841" y="369403"/>
                    </a:lnTo>
                    <a:cubicBezTo>
                      <a:pt x="25652" y="374836"/>
                      <a:pt x="28090" y="384936"/>
                      <a:pt x="33366" y="388453"/>
                    </a:cubicBezTo>
                    <a:cubicBezTo>
                      <a:pt x="36997" y="390874"/>
                      <a:pt x="41886" y="390374"/>
                      <a:pt x="46066" y="391628"/>
                    </a:cubicBezTo>
                    <a:cubicBezTo>
                      <a:pt x="52477" y="393551"/>
                      <a:pt x="58766" y="395861"/>
                      <a:pt x="65116" y="397978"/>
                    </a:cubicBezTo>
                    <a:lnTo>
                      <a:pt x="74641" y="401153"/>
                    </a:lnTo>
                    <a:cubicBezTo>
                      <a:pt x="77816" y="402211"/>
                      <a:pt x="81381" y="402472"/>
                      <a:pt x="84166" y="404328"/>
                    </a:cubicBezTo>
                    <a:cubicBezTo>
                      <a:pt x="87341" y="406445"/>
                      <a:pt x="90204" y="409128"/>
                      <a:pt x="93691" y="410678"/>
                    </a:cubicBezTo>
                    <a:cubicBezTo>
                      <a:pt x="99808" y="413396"/>
                      <a:pt x="106391" y="414911"/>
                      <a:pt x="112741" y="417028"/>
                    </a:cubicBezTo>
                    <a:cubicBezTo>
                      <a:pt x="115916" y="418086"/>
                      <a:pt x="119481" y="418347"/>
                      <a:pt x="122266" y="420203"/>
                    </a:cubicBezTo>
                    <a:lnTo>
                      <a:pt x="131791" y="426553"/>
                    </a:lnTo>
                    <a:cubicBezTo>
                      <a:pt x="132799" y="428568"/>
                      <a:pt x="143718" y="448110"/>
                      <a:pt x="141316" y="451953"/>
                    </a:cubicBezTo>
                    <a:cubicBezTo>
                      <a:pt x="137271" y="458425"/>
                      <a:pt x="127662" y="459257"/>
                      <a:pt x="122266" y="464653"/>
                    </a:cubicBezTo>
                    <a:cubicBezTo>
                      <a:pt x="115244" y="471675"/>
                      <a:pt x="110811" y="474862"/>
                      <a:pt x="106391" y="483703"/>
                    </a:cubicBezTo>
                    <a:cubicBezTo>
                      <a:pt x="104894" y="486696"/>
                      <a:pt x="104274" y="490053"/>
                      <a:pt x="103216" y="493228"/>
                    </a:cubicBezTo>
                    <a:cubicBezTo>
                      <a:pt x="104274" y="496403"/>
                      <a:pt x="106391" y="499406"/>
                      <a:pt x="106391" y="502753"/>
                    </a:cubicBezTo>
                    <a:cubicBezTo>
                      <a:pt x="106391" y="509191"/>
                      <a:pt x="106095" y="516045"/>
                      <a:pt x="103216" y="521803"/>
                    </a:cubicBezTo>
                    <a:cubicBezTo>
                      <a:pt x="101373" y="525489"/>
                      <a:pt x="88131" y="530911"/>
                      <a:pt x="84166" y="531328"/>
                    </a:cubicBezTo>
                    <a:cubicBezTo>
                      <a:pt x="67293" y="533104"/>
                      <a:pt x="50299" y="533445"/>
                      <a:pt x="33366" y="534503"/>
                    </a:cubicBezTo>
                    <a:cubicBezTo>
                      <a:pt x="35425" y="548919"/>
                      <a:pt x="39773" y="564537"/>
                      <a:pt x="33366" y="578953"/>
                    </a:cubicBezTo>
                    <a:cubicBezTo>
                      <a:pt x="31225" y="583770"/>
                      <a:pt x="18542" y="587069"/>
                      <a:pt x="14316" y="588478"/>
                    </a:cubicBezTo>
                    <a:cubicBezTo>
                      <a:pt x="13258" y="591653"/>
                      <a:pt x="12459" y="594927"/>
                      <a:pt x="11141" y="598003"/>
                    </a:cubicBezTo>
                    <a:cubicBezTo>
                      <a:pt x="2664" y="617784"/>
                      <a:pt x="-7361" y="621324"/>
                      <a:pt x="7966" y="651978"/>
                    </a:cubicBezTo>
                    <a:cubicBezTo>
                      <a:pt x="10845" y="657736"/>
                      <a:pt x="20666" y="654095"/>
                      <a:pt x="27016" y="655153"/>
                    </a:cubicBezTo>
                    <a:cubicBezTo>
                      <a:pt x="33600" y="654056"/>
                      <a:pt x="51188" y="651645"/>
                      <a:pt x="58766" y="648803"/>
                    </a:cubicBezTo>
                    <a:cubicBezTo>
                      <a:pt x="64412" y="646686"/>
                      <a:pt x="75966" y="640290"/>
                      <a:pt x="80991" y="636103"/>
                    </a:cubicBezTo>
                    <a:cubicBezTo>
                      <a:pt x="84440" y="633228"/>
                      <a:pt x="86972" y="629335"/>
                      <a:pt x="90516" y="626578"/>
                    </a:cubicBezTo>
                    <a:cubicBezTo>
                      <a:pt x="112024" y="609849"/>
                      <a:pt x="103658" y="618161"/>
                      <a:pt x="122266" y="607528"/>
                    </a:cubicBezTo>
                    <a:cubicBezTo>
                      <a:pt x="125579" y="605635"/>
                      <a:pt x="128616" y="603295"/>
                      <a:pt x="131791" y="601178"/>
                    </a:cubicBezTo>
                    <a:cubicBezTo>
                      <a:pt x="148724" y="575778"/>
                      <a:pt x="126499" y="606470"/>
                      <a:pt x="147666" y="585303"/>
                    </a:cubicBezTo>
                    <a:cubicBezTo>
                      <a:pt x="162027" y="570942"/>
                      <a:pt x="144998" y="578784"/>
                      <a:pt x="163541" y="572603"/>
                    </a:cubicBezTo>
                    <a:cubicBezTo>
                      <a:pt x="179051" y="549338"/>
                      <a:pt x="159105" y="573871"/>
                      <a:pt x="207991" y="559903"/>
                    </a:cubicBezTo>
                    <a:cubicBezTo>
                      <a:pt x="211660" y="558855"/>
                      <a:pt x="212634" y="553791"/>
                      <a:pt x="214341" y="550378"/>
                    </a:cubicBezTo>
                    <a:cubicBezTo>
                      <a:pt x="215838" y="547385"/>
                      <a:pt x="216790" y="544120"/>
                      <a:pt x="217516" y="540853"/>
                    </a:cubicBezTo>
                    <a:cubicBezTo>
                      <a:pt x="218913" y="534569"/>
                      <a:pt x="217497" y="527392"/>
                      <a:pt x="220691" y="521803"/>
                    </a:cubicBezTo>
                    <a:cubicBezTo>
                      <a:pt x="222351" y="518897"/>
                      <a:pt x="227223" y="520125"/>
                      <a:pt x="230216" y="518628"/>
                    </a:cubicBezTo>
                    <a:cubicBezTo>
                      <a:pt x="233629" y="516921"/>
                      <a:pt x="236566" y="514395"/>
                      <a:pt x="239741" y="512278"/>
                    </a:cubicBezTo>
                    <a:cubicBezTo>
                      <a:pt x="243810" y="513295"/>
                      <a:pt x="257411" y="516351"/>
                      <a:pt x="261966" y="518628"/>
                    </a:cubicBezTo>
                    <a:cubicBezTo>
                      <a:pt x="265379" y="520335"/>
                      <a:pt x="268316" y="522861"/>
                      <a:pt x="271491" y="524978"/>
                    </a:cubicBezTo>
                    <a:cubicBezTo>
                      <a:pt x="273608" y="528153"/>
                      <a:pt x="276338" y="530996"/>
                      <a:pt x="277841" y="534503"/>
                    </a:cubicBezTo>
                    <a:cubicBezTo>
                      <a:pt x="282140" y="544533"/>
                      <a:pt x="283171" y="569149"/>
                      <a:pt x="284191" y="575778"/>
                    </a:cubicBezTo>
                    <a:cubicBezTo>
                      <a:pt x="284855" y="580091"/>
                      <a:pt x="285647" y="584467"/>
                      <a:pt x="287366" y="588478"/>
                    </a:cubicBezTo>
                    <a:cubicBezTo>
                      <a:pt x="291539" y="598216"/>
                      <a:pt x="296510" y="599451"/>
                      <a:pt x="303241" y="607528"/>
                    </a:cubicBezTo>
                    <a:cubicBezTo>
                      <a:pt x="305684" y="610459"/>
                      <a:pt x="307474" y="613878"/>
                      <a:pt x="309591" y="617053"/>
                    </a:cubicBezTo>
                    <a:cubicBezTo>
                      <a:pt x="307474" y="620228"/>
                      <a:pt x="306654" y="624871"/>
                      <a:pt x="303241" y="626578"/>
                    </a:cubicBezTo>
                    <a:cubicBezTo>
                      <a:pt x="295435" y="630481"/>
                      <a:pt x="286120" y="630168"/>
                      <a:pt x="277841" y="632928"/>
                    </a:cubicBezTo>
                    <a:lnTo>
                      <a:pt x="268316" y="636103"/>
                    </a:lnTo>
                    <a:cubicBezTo>
                      <a:pt x="260824" y="658578"/>
                      <a:pt x="261521" y="652482"/>
                      <a:pt x="268316" y="693253"/>
                    </a:cubicBezTo>
                    <a:cubicBezTo>
                      <a:pt x="268943" y="697017"/>
                      <a:pt x="272773" y="699465"/>
                      <a:pt x="274666" y="702778"/>
                    </a:cubicBezTo>
                    <a:cubicBezTo>
                      <a:pt x="277014" y="706887"/>
                      <a:pt x="277986" y="711842"/>
                      <a:pt x="281016" y="715478"/>
                    </a:cubicBezTo>
                    <a:cubicBezTo>
                      <a:pt x="283459" y="718409"/>
                      <a:pt x="287128" y="720121"/>
                      <a:pt x="290541" y="721828"/>
                    </a:cubicBezTo>
                    <a:cubicBezTo>
                      <a:pt x="297050" y="725082"/>
                      <a:pt x="309903" y="726970"/>
                      <a:pt x="315941" y="728178"/>
                    </a:cubicBezTo>
                    <a:cubicBezTo>
                      <a:pt x="326524" y="727120"/>
                      <a:pt x="337601" y="728366"/>
                      <a:pt x="347691" y="725003"/>
                    </a:cubicBezTo>
                    <a:cubicBezTo>
                      <a:pt x="351311" y="723796"/>
                      <a:pt x="351343" y="718176"/>
                      <a:pt x="354041" y="715478"/>
                    </a:cubicBezTo>
                    <a:cubicBezTo>
                      <a:pt x="356739" y="712780"/>
                      <a:pt x="360391" y="711245"/>
                      <a:pt x="363566" y="709128"/>
                    </a:cubicBezTo>
                    <a:cubicBezTo>
                      <a:pt x="379441" y="710186"/>
                      <a:pt x="395378" y="710546"/>
                      <a:pt x="411191" y="712303"/>
                    </a:cubicBezTo>
                    <a:cubicBezTo>
                      <a:pt x="414517" y="712673"/>
                      <a:pt x="418349" y="713111"/>
                      <a:pt x="420716" y="715478"/>
                    </a:cubicBezTo>
                    <a:cubicBezTo>
                      <a:pt x="426112" y="720874"/>
                      <a:pt x="433416" y="734528"/>
                      <a:pt x="433416" y="734528"/>
                    </a:cubicBezTo>
                    <a:cubicBezTo>
                      <a:pt x="432358" y="742995"/>
                      <a:pt x="433410" y="752006"/>
                      <a:pt x="430241" y="759928"/>
                    </a:cubicBezTo>
                    <a:cubicBezTo>
                      <a:pt x="428824" y="763471"/>
                      <a:pt x="423414" y="763580"/>
                      <a:pt x="420716" y="766278"/>
                    </a:cubicBezTo>
                    <a:cubicBezTo>
                      <a:pt x="411617" y="775377"/>
                      <a:pt x="416356" y="774999"/>
                      <a:pt x="411191" y="785328"/>
                    </a:cubicBezTo>
                    <a:cubicBezTo>
                      <a:pt x="409484" y="788741"/>
                      <a:pt x="406958" y="791678"/>
                      <a:pt x="404841" y="794853"/>
                    </a:cubicBezTo>
                    <a:cubicBezTo>
                      <a:pt x="403783" y="808611"/>
                      <a:pt x="404064" y="822539"/>
                      <a:pt x="401666" y="836128"/>
                    </a:cubicBezTo>
                    <a:cubicBezTo>
                      <a:pt x="400843" y="840789"/>
                      <a:pt x="397180" y="844478"/>
                      <a:pt x="395316" y="848828"/>
                    </a:cubicBezTo>
                    <a:cubicBezTo>
                      <a:pt x="393998" y="851904"/>
                      <a:pt x="393459" y="855277"/>
                      <a:pt x="392141" y="858353"/>
                    </a:cubicBezTo>
                    <a:cubicBezTo>
                      <a:pt x="380371" y="885816"/>
                      <a:pt x="390062" y="858240"/>
                      <a:pt x="382616" y="880578"/>
                    </a:cubicBezTo>
                    <a:cubicBezTo>
                      <a:pt x="382116" y="889076"/>
                      <a:pt x="375729" y="945910"/>
                      <a:pt x="382616" y="963128"/>
                    </a:cubicBezTo>
                    <a:cubicBezTo>
                      <a:pt x="383859" y="966235"/>
                      <a:pt x="389148" y="964806"/>
                      <a:pt x="392141" y="966303"/>
                    </a:cubicBezTo>
                    <a:cubicBezTo>
                      <a:pt x="395554" y="968010"/>
                      <a:pt x="398491" y="970536"/>
                      <a:pt x="401666" y="972653"/>
                    </a:cubicBezTo>
                    <a:cubicBezTo>
                      <a:pt x="402724" y="975828"/>
                      <a:pt x="401848" y="980681"/>
                      <a:pt x="404841" y="982178"/>
                    </a:cubicBezTo>
                    <a:cubicBezTo>
                      <a:pt x="411534" y="985525"/>
                      <a:pt x="419728" y="983885"/>
                      <a:pt x="427066" y="985353"/>
                    </a:cubicBezTo>
                    <a:cubicBezTo>
                      <a:pt x="430348" y="986009"/>
                      <a:pt x="433324" y="987802"/>
                      <a:pt x="436591" y="988528"/>
                    </a:cubicBezTo>
                    <a:cubicBezTo>
                      <a:pt x="444521" y="990290"/>
                      <a:pt x="470776" y="993865"/>
                      <a:pt x="477866" y="994878"/>
                    </a:cubicBezTo>
                    <a:cubicBezTo>
                      <a:pt x="479983" y="999111"/>
                      <a:pt x="483693" y="1002874"/>
                      <a:pt x="484216" y="1007578"/>
                    </a:cubicBezTo>
                    <a:cubicBezTo>
                      <a:pt x="484954" y="1014216"/>
                      <a:pt x="480739" y="1028140"/>
                      <a:pt x="474691" y="1032978"/>
                    </a:cubicBezTo>
                    <a:cubicBezTo>
                      <a:pt x="471418" y="1035597"/>
                      <a:pt x="450112" y="1039146"/>
                      <a:pt x="449291" y="1039328"/>
                    </a:cubicBezTo>
                    <a:cubicBezTo>
                      <a:pt x="445031" y="1040275"/>
                      <a:pt x="440870" y="1041647"/>
                      <a:pt x="436591" y="1042503"/>
                    </a:cubicBezTo>
                    <a:cubicBezTo>
                      <a:pt x="397667" y="1050288"/>
                      <a:pt x="434340" y="1041478"/>
                      <a:pt x="404841" y="1048853"/>
                    </a:cubicBezTo>
                    <a:cubicBezTo>
                      <a:pt x="407411" y="1066840"/>
                      <a:pt x="406914" y="1068808"/>
                      <a:pt x="411191" y="1083778"/>
                    </a:cubicBezTo>
                    <a:cubicBezTo>
                      <a:pt x="412110" y="1086996"/>
                      <a:pt x="413048" y="1090227"/>
                      <a:pt x="414366" y="1093303"/>
                    </a:cubicBezTo>
                    <a:cubicBezTo>
                      <a:pt x="416230" y="1097653"/>
                      <a:pt x="417965" y="1102152"/>
                      <a:pt x="420716" y="1106003"/>
                    </a:cubicBezTo>
                    <a:cubicBezTo>
                      <a:pt x="423326" y="1109657"/>
                      <a:pt x="427066" y="1112353"/>
                      <a:pt x="430241" y="1115528"/>
                    </a:cubicBezTo>
                    <a:cubicBezTo>
                      <a:pt x="428124" y="1118703"/>
                      <a:pt x="426334" y="1122122"/>
                      <a:pt x="423891" y="1125053"/>
                    </a:cubicBezTo>
                    <a:cubicBezTo>
                      <a:pt x="421016" y="1128502"/>
                      <a:pt x="416976" y="1130924"/>
                      <a:pt x="414366" y="1134578"/>
                    </a:cubicBezTo>
                    <a:cubicBezTo>
                      <a:pt x="411615" y="1138429"/>
                      <a:pt x="410133" y="1143045"/>
                      <a:pt x="408016" y="1147278"/>
                    </a:cubicBezTo>
                    <a:cubicBezTo>
                      <a:pt x="409074" y="1158920"/>
                      <a:pt x="409538" y="1170631"/>
                      <a:pt x="411191" y="1182203"/>
                    </a:cubicBezTo>
                    <a:cubicBezTo>
                      <a:pt x="411664" y="1185516"/>
                      <a:pt x="412510" y="1188943"/>
                      <a:pt x="414366" y="1191728"/>
                    </a:cubicBezTo>
                    <a:cubicBezTo>
                      <a:pt x="416857" y="1195464"/>
                      <a:pt x="420716" y="1198078"/>
                      <a:pt x="423891" y="1201253"/>
                    </a:cubicBezTo>
                    <a:cubicBezTo>
                      <a:pt x="424949" y="1204428"/>
                      <a:pt x="424699" y="1208411"/>
                      <a:pt x="427066" y="1210778"/>
                    </a:cubicBezTo>
                    <a:cubicBezTo>
                      <a:pt x="429433" y="1213145"/>
                      <a:pt x="433290" y="1213403"/>
                      <a:pt x="436591" y="1213953"/>
                    </a:cubicBezTo>
                    <a:cubicBezTo>
                      <a:pt x="446044" y="1215529"/>
                      <a:pt x="455641" y="1216070"/>
                      <a:pt x="465166" y="1217128"/>
                    </a:cubicBezTo>
                    <a:cubicBezTo>
                      <a:pt x="471516" y="1223478"/>
                      <a:pt x="475697" y="1233338"/>
                      <a:pt x="484216" y="1236178"/>
                    </a:cubicBezTo>
                    <a:lnTo>
                      <a:pt x="503266" y="1242528"/>
                    </a:lnTo>
                    <a:cubicBezTo>
                      <a:pt x="512791" y="1241470"/>
                      <a:pt x="522544" y="1241677"/>
                      <a:pt x="531841" y="1239353"/>
                    </a:cubicBezTo>
                    <a:cubicBezTo>
                      <a:pt x="535543" y="1238428"/>
                      <a:pt x="537569" y="1233383"/>
                      <a:pt x="541366" y="1233003"/>
                    </a:cubicBezTo>
                    <a:cubicBezTo>
                      <a:pt x="549492" y="1232190"/>
                      <a:pt x="567071" y="1237048"/>
                      <a:pt x="576291" y="1239353"/>
                    </a:cubicBezTo>
                    <a:cubicBezTo>
                      <a:pt x="576528" y="1240537"/>
                      <a:pt x="577299" y="1271876"/>
                      <a:pt x="592166" y="1252053"/>
                    </a:cubicBezTo>
                    <a:cubicBezTo>
                      <a:pt x="594174" y="1249376"/>
                      <a:pt x="589717" y="1245795"/>
                      <a:pt x="588991" y="1242528"/>
                    </a:cubicBezTo>
                    <a:cubicBezTo>
                      <a:pt x="587594" y="1236244"/>
                      <a:pt x="589228" y="1228937"/>
                      <a:pt x="585816" y="1223478"/>
                    </a:cubicBezTo>
                    <a:cubicBezTo>
                      <a:pt x="583751" y="1220174"/>
                      <a:pt x="567969" y="1215412"/>
                      <a:pt x="563591" y="1213953"/>
                    </a:cubicBezTo>
                    <a:cubicBezTo>
                      <a:pt x="563837" y="1212479"/>
                      <a:pt x="565303" y="1187610"/>
                      <a:pt x="573116" y="1185378"/>
                    </a:cubicBezTo>
                    <a:cubicBezTo>
                      <a:pt x="578305" y="1183895"/>
                      <a:pt x="583699" y="1187495"/>
                      <a:pt x="588991" y="1188553"/>
                    </a:cubicBezTo>
                    <a:cubicBezTo>
                      <a:pt x="593224" y="1191728"/>
                      <a:pt x="597097" y="1195453"/>
                      <a:pt x="601691" y="1198078"/>
                    </a:cubicBezTo>
                    <a:cubicBezTo>
                      <a:pt x="604597" y="1199738"/>
                      <a:pt x="608849" y="1198886"/>
                      <a:pt x="611216" y="1201253"/>
                    </a:cubicBezTo>
                    <a:cubicBezTo>
                      <a:pt x="613583" y="1203620"/>
                      <a:pt x="612894" y="1207785"/>
                      <a:pt x="614391" y="1210778"/>
                    </a:cubicBezTo>
                    <a:cubicBezTo>
                      <a:pt x="619683" y="1221361"/>
                      <a:pt x="620741" y="1220303"/>
                      <a:pt x="630266" y="1226653"/>
                    </a:cubicBezTo>
                    <a:cubicBezTo>
                      <a:pt x="634911" y="1233621"/>
                      <a:pt x="640280" y="1240821"/>
                      <a:pt x="642966" y="1248878"/>
                    </a:cubicBezTo>
                    <a:cubicBezTo>
                      <a:pt x="645726" y="1257157"/>
                      <a:pt x="642054" y="1269437"/>
                      <a:pt x="649316" y="1274278"/>
                    </a:cubicBezTo>
                    <a:cubicBezTo>
                      <a:pt x="652491" y="1276395"/>
                      <a:pt x="655910" y="1278185"/>
                      <a:pt x="658841" y="1280628"/>
                    </a:cubicBezTo>
                    <a:cubicBezTo>
                      <a:pt x="662290" y="1283503"/>
                      <a:pt x="664630" y="1287662"/>
                      <a:pt x="668366" y="1290153"/>
                    </a:cubicBezTo>
                    <a:cubicBezTo>
                      <a:pt x="671151" y="1292009"/>
                      <a:pt x="674898" y="1291831"/>
                      <a:pt x="677891" y="1293328"/>
                    </a:cubicBezTo>
                    <a:cubicBezTo>
                      <a:pt x="702510" y="1305638"/>
                      <a:pt x="673000" y="1294873"/>
                      <a:pt x="696941" y="1302853"/>
                    </a:cubicBezTo>
                    <a:cubicBezTo>
                      <a:pt x="703122" y="1321396"/>
                      <a:pt x="695280" y="1304367"/>
                      <a:pt x="709641" y="1318728"/>
                    </a:cubicBezTo>
                    <a:cubicBezTo>
                      <a:pt x="712339" y="1321426"/>
                      <a:pt x="712405" y="1326949"/>
                      <a:pt x="715991" y="1328253"/>
                    </a:cubicBezTo>
                    <a:cubicBezTo>
                      <a:pt x="724998" y="1331528"/>
                      <a:pt x="735041" y="1330370"/>
                      <a:pt x="744566" y="1331428"/>
                    </a:cubicBezTo>
                    <a:lnTo>
                      <a:pt x="763616" y="1337778"/>
                    </a:lnTo>
                    <a:cubicBezTo>
                      <a:pt x="766791" y="1338836"/>
                      <a:pt x="769811" y="1340620"/>
                      <a:pt x="773141" y="1340953"/>
                    </a:cubicBezTo>
                    <a:lnTo>
                      <a:pt x="804891" y="1344128"/>
                    </a:lnTo>
                    <a:cubicBezTo>
                      <a:pt x="810324" y="1345939"/>
                      <a:pt x="820424" y="1348377"/>
                      <a:pt x="823941" y="1353653"/>
                    </a:cubicBezTo>
                    <a:cubicBezTo>
                      <a:pt x="826362" y="1357284"/>
                      <a:pt x="825862" y="1362173"/>
                      <a:pt x="827116" y="1366353"/>
                    </a:cubicBezTo>
                    <a:cubicBezTo>
                      <a:pt x="829039" y="1372764"/>
                      <a:pt x="831349" y="1379053"/>
                      <a:pt x="833466" y="1385403"/>
                    </a:cubicBezTo>
                    <a:lnTo>
                      <a:pt x="836641" y="1394928"/>
                    </a:lnTo>
                    <a:lnTo>
                      <a:pt x="839816" y="1404453"/>
                    </a:lnTo>
                    <a:cubicBezTo>
                      <a:pt x="840874" y="1434086"/>
                      <a:pt x="841299" y="1463749"/>
                      <a:pt x="842991" y="1493353"/>
                    </a:cubicBezTo>
                    <a:cubicBezTo>
                      <a:pt x="843368" y="1499958"/>
                      <a:pt x="845262" y="1516946"/>
                      <a:pt x="849341" y="1525103"/>
                    </a:cubicBezTo>
                    <a:cubicBezTo>
                      <a:pt x="851048" y="1528516"/>
                      <a:pt x="852993" y="1531930"/>
                      <a:pt x="855691" y="1534628"/>
                    </a:cubicBezTo>
                    <a:cubicBezTo>
                      <a:pt x="863962" y="1542899"/>
                      <a:pt x="876726" y="1544649"/>
                      <a:pt x="887441" y="1547328"/>
                    </a:cubicBezTo>
                    <a:cubicBezTo>
                      <a:pt x="901199" y="1546270"/>
                      <a:pt x="915012" y="1545765"/>
                      <a:pt x="928716" y="1544153"/>
                    </a:cubicBezTo>
                    <a:cubicBezTo>
                      <a:pt x="933050" y="1543643"/>
                      <a:pt x="937513" y="1542929"/>
                      <a:pt x="941416" y="1540978"/>
                    </a:cubicBezTo>
                    <a:cubicBezTo>
                      <a:pt x="943607" y="1539883"/>
                      <a:pt x="959493" y="1526659"/>
                      <a:pt x="963641" y="1525103"/>
                    </a:cubicBezTo>
                    <a:cubicBezTo>
                      <a:pt x="968694" y="1523208"/>
                      <a:pt x="974224" y="1522986"/>
                      <a:pt x="979516" y="1521928"/>
                    </a:cubicBezTo>
                    <a:cubicBezTo>
                      <a:pt x="983749" y="1519811"/>
                      <a:pt x="988365" y="1518329"/>
                      <a:pt x="992216" y="1515578"/>
                    </a:cubicBezTo>
                    <a:cubicBezTo>
                      <a:pt x="1010421" y="1502575"/>
                      <a:pt x="994167" y="1510452"/>
                      <a:pt x="1008091" y="1496528"/>
                    </a:cubicBezTo>
                    <a:cubicBezTo>
                      <a:pt x="1010789" y="1493830"/>
                      <a:pt x="1014441" y="1492295"/>
                      <a:pt x="1017616" y="1490178"/>
                    </a:cubicBezTo>
                    <a:cubicBezTo>
                      <a:pt x="1025024" y="1491236"/>
                      <a:pt x="1033148" y="1490006"/>
                      <a:pt x="1039841" y="1493353"/>
                    </a:cubicBezTo>
                    <a:cubicBezTo>
                      <a:pt x="1042834" y="1494850"/>
                      <a:pt x="1042417" y="1499585"/>
                      <a:pt x="1043016" y="1502878"/>
                    </a:cubicBezTo>
                    <a:cubicBezTo>
                      <a:pt x="1044542" y="1511273"/>
                      <a:pt x="1044894" y="1519845"/>
                      <a:pt x="1046191" y="1528278"/>
                    </a:cubicBezTo>
                    <a:cubicBezTo>
                      <a:pt x="1047282" y="1535371"/>
                      <a:pt x="1050434" y="1549479"/>
                      <a:pt x="1052541" y="1556853"/>
                    </a:cubicBezTo>
                    <a:cubicBezTo>
                      <a:pt x="1053460" y="1560071"/>
                      <a:pt x="1054091" y="1563452"/>
                      <a:pt x="1055716" y="1566378"/>
                    </a:cubicBezTo>
                    <a:cubicBezTo>
                      <a:pt x="1059422" y="1573049"/>
                      <a:pt x="1062066" y="1581195"/>
                      <a:pt x="1068416" y="1585428"/>
                    </a:cubicBezTo>
                    <a:cubicBezTo>
                      <a:pt x="1110701" y="1613618"/>
                      <a:pt x="1048031" y="1573045"/>
                      <a:pt x="1087466" y="1594953"/>
                    </a:cubicBezTo>
                    <a:cubicBezTo>
                      <a:pt x="1098453" y="1601057"/>
                      <a:pt x="1108062" y="1607603"/>
                      <a:pt x="1116041" y="1617178"/>
                    </a:cubicBezTo>
                    <a:cubicBezTo>
                      <a:pt x="1118484" y="1620109"/>
                      <a:pt x="1120684" y="1623290"/>
                      <a:pt x="1122391" y="1626703"/>
                    </a:cubicBezTo>
                    <a:cubicBezTo>
                      <a:pt x="1128288" y="1638497"/>
                      <a:pt x="1122078" y="1645708"/>
                      <a:pt x="1144616" y="1648928"/>
                    </a:cubicBezTo>
                    <a:lnTo>
                      <a:pt x="1166841" y="1652103"/>
                    </a:lnTo>
                    <a:cubicBezTo>
                      <a:pt x="1187181" y="1655232"/>
                      <a:pt x="1191645" y="1656981"/>
                      <a:pt x="1214466" y="1658453"/>
                    </a:cubicBezTo>
                    <a:cubicBezTo>
                      <a:pt x="1237725" y="1659954"/>
                      <a:pt x="1261033" y="1660570"/>
                      <a:pt x="1284316" y="1661628"/>
                    </a:cubicBezTo>
                    <a:lnTo>
                      <a:pt x="1341466" y="1667978"/>
                    </a:lnTo>
                    <a:lnTo>
                      <a:pt x="1370041" y="1671153"/>
                    </a:lnTo>
                    <a:cubicBezTo>
                      <a:pt x="1386974" y="1670095"/>
                      <a:pt x="1404062" y="1670495"/>
                      <a:pt x="1420841" y="1667978"/>
                    </a:cubicBezTo>
                    <a:cubicBezTo>
                      <a:pt x="1425522" y="1667276"/>
                      <a:pt x="1429482" y="1664063"/>
                      <a:pt x="1433541" y="1661628"/>
                    </a:cubicBezTo>
                    <a:cubicBezTo>
                      <a:pt x="1440085" y="1657701"/>
                      <a:pt x="1445351" y="1651341"/>
                      <a:pt x="1452591" y="1648928"/>
                    </a:cubicBezTo>
                    <a:cubicBezTo>
                      <a:pt x="1461418" y="1645986"/>
                      <a:pt x="1464255" y="1645968"/>
                      <a:pt x="1471641" y="1639403"/>
                    </a:cubicBezTo>
                    <a:cubicBezTo>
                      <a:pt x="1478353" y="1633437"/>
                      <a:pt x="1483219" y="1625334"/>
                      <a:pt x="1490691" y="1620353"/>
                    </a:cubicBezTo>
                    <a:lnTo>
                      <a:pt x="1509741" y="1607653"/>
                    </a:lnTo>
                    <a:cubicBezTo>
                      <a:pt x="1511858" y="1604478"/>
                      <a:pt x="1513648" y="1601059"/>
                      <a:pt x="1516091" y="1598128"/>
                    </a:cubicBezTo>
                    <a:cubicBezTo>
                      <a:pt x="1518966" y="1594679"/>
                      <a:pt x="1523435" y="1592528"/>
                      <a:pt x="1525616" y="1588603"/>
                    </a:cubicBezTo>
                    <a:cubicBezTo>
                      <a:pt x="1528867" y="1582752"/>
                      <a:pt x="1529849" y="1575903"/>
                      <a:pt x="1531966" y="1569553"/>
                    </a:cubicBezTo>
                    <a:lnTo>
                      <a:pt x="1535141" y="1560028"/>
                    </a:lnTo>
                    <a:cubicBezTo>
                      <a:pt x="1534083" y="1556853"/>
                      <a:pt x="1532885" y="1553721"/>
                      <a:pt x="1531966" y="1550503"/>
                    </a:cubicBezTo>
                    <a:cubicBezTo>
                      <a:pt x="1530767" y="1546307"/>
                      <a:pt x="1530510" y="1541814"/>
                      <a:pt x="1528791" y="1537803"/>
                    </a:cubicBezTo>
                    <a:cubicBezTo>
                      <a:pt x="1527288" y="1534296"/>
                      <a:pt x="1524558" y="1531453"/>
                      <a:pt x="1522441" y="1528278"/>
                    </a:cubicBezTo>
                    <a:cubicBezTo>
                      <a:pt x="1521222" y="1520961"/>
                      <a:pt x="1519999" y="1507519"/>
                      <a:pt x="1516091" y="1499703"/>
                    </a:cubicBezTo>
                    <a:cubicBezTo>
                      <a:pt x="1509476" y="1486474"/>
                      <a:pt x="1504978" y="1487003"/>
                      <a:pt x="1490691" y="1477478"/>
                    </a:cubicBezTo>
                    <a:cubicBezTo>
                      <a:pt x="1487516" y="1475361"/>
                      <a:pt x="1483864" y="1473826"/>
                      <a:pt x="1481166" y="1471128"/>
                    </a:cubicBezTo>
                    <a:cubicBezTo>
                      <a:pt x="1477991" y="1467953"/>
                      <a:pt x="1475657" y="1463611"/>
                      <a:pt x="1471641" y="1461603"/>
                    </a:cubicBezTo>
                    <a:cubicBezTo>
                      <a:pt x="1466814" y="1459190"/>
                      <a:pt x="1461058" y="1459486"/>
                      <a:pt x="1455766" y="1458428"/>
                    </a:cubicBezTo>
                    <a:cubicBezTo>
                      <a:pt x="1452591" y="1456311"/>
                      <a:pt x="1449172" y="1454521"/>
                      <a:pt x="1446241" y="1452078"/>
                    </a:cubicBezTo>
                    <a:cubicBezTo>
                      <a:pt x="1436632" y="1444071"/>
                      <a:pt x="1431422" y="1433292"/>
                      <a:pt x="1417666" y="1429853"/>
                    </a:cubicBezTo>
                    <a:lnTo>
                      <a:pt x="1404966" y="1426678"/>
                    </a:lnTo>
                    <a:lnTo>
                      <a:pt x="1385916" y="1413978"/>
                    </a:lnTo>
                    <a:lnTo>
                      <a:pt x="1376391" y="1407628"/>
                    </a:lnTo>
                    <a:cubicBezTo>
                      <a:pt x="1374274" y="1404453"/>
                      <a:pt x="1371748" y="1401516"/>
                      <a:pt x="1370041" y="1398103"/>
                    </a:cubicBezTo>
                    <a:cubicBezTo>
                      <a:pt x="1366787" y="1391594"/>
                      <a:pt x="1364899" y="1378741"/>
                      <a:pt x="1363691" y="1372703"/>
                    </a:cubicBezTo>
                    <a:cubicBezTo>
                      <a:pt x="1366243" y="1349737"/>
                      <a:pt x="1370362" y="1329377"/>
                      <a:pt x="1363691" y="1306028"/>
                    </a:cubicBezTo>
                    <a:cubicBezTo>
                      <a:pt x="1362643" y="1302359"/>
                      <a:pt x="1357341" y="1301795"/>
                      <a:pt x="1354166" y="1299678"/>
                    </a:cubicBezTo>
                    <a:cubicBezTo>
                      <a:pt x="1350991" y="1301795"/>
                      <a:pt x="1348054" y="1304321"/>
                      <a:pt x="1344641" y="1306028"/>
                    </a:cubicBezTo>
                    <a:cubicBezTo>
                      <a:pt x="1341648" y="1307525"/>
                      <a:pt x="1337901" y="1307347"/>
                      <a:pt x="1335116" y="1309203"/>
                    </a:cubicBezTo>
                    <a:cubicBezTo>
                      <a:pt x="1331380" y="1311694"/>
                      <a:pt x="1329516" y="1316547"/>
                      <a:pt x="1325591" y="1318728"/>
                    </a:cubicBezTo>
                    <a:cubicBezTo>
                      <a:pt x="1304296" y="1330558"/>
                      <a:pt x="1262510" y="1327395"/>
                      <a:pt x="1246216" y="1328253"/>
                    </a:cubicBezTo>
                    <a:cubicBezTo>
                      <a:pt x="1237749" y="1327195"/>
                      <a:pt x="1228851" y="1327948"/>
                      <a:pt x="1220816" y="1325078"/>
                    </a:cubicBezTo>
                    <a:cubicBezTo>
                      <a:pt x="1213629" y="1322511"/>
                      <a:pt x="1201766" y="1312378"/>
                      <a:pt x="1201766" y="1312378"/>
                    </a:cubicBezTo>
                    <a:lnTo>
                      <a:pt x="1182716" y="1283803"/>
                    </a:lnTo>
                    <a:cubicBezTo>
                      <a:pt x="1180599" y="1280628"/>
                      <a:pt x="1178073" y="1277691"/>
                      <a:pt x="1176366" y="1274278"/>
                    </a:cubicBezTo>
                    <a:cubicBezTo>
                      <a:pt x="1172484" y="1266514"/>
                      <a:pt x="1169276" y="1258785"/>
                      <a:pt x="1163666" y="1252053"/>
                    </a:cubicBezTo>
                    <a:cubicBezTo>
                      <a:pt x="1160791" y="1248604"/>
                      <a:pt x="1157016" y="1245977"/>
                      <a:pt x="1154141" y="1242528"/>
                    </a:cubicBezTo>
                    <a:cubicBezTo>
                      <a:pt x="1139143" y="1224530"/>
                      <a:pt x="1156968" y="1242041"/>
                      <a:pt x="1141441" y="1220303"/>
                    </a:cubicBezTo>
                    <a:cubicBezTo>
                      <a:pt x="1135885" y="1212525"/>
                      <a:pt x="1129986" y="1209491"/>
                      <a:pt x="1122391" y="1204428"/>
                    </a:cubicBezTo>
                    <a:cubicBezTo>
                      <a:pt x="1104645" y="1206963"/>
                      <a:pt x="1097333" y="1211388"/>
                      <a:pt x="1081116" y="1201253"/>
                    </a:cubicBezTo>
                    <a:cubicBezTo>
                      <a:pt x="1077880" y="1199231"/>
                      <a:pt x="1076883" y="1194903"/>
                      <a:pt x="1074766" y="1191728"/>
                    </a:cubicBezTo>
                    <a:cubicBezTo>
                      <a:pt x="1070308" y="1173894"/>
                      <a:pt x="1080587" y="1218715"/>
                      <a:pt x="1081116" y="1217128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MX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9 Forma libre"/>
            <p:cNvSpPr/>
            <p:nvPr/>
          </p:nvSpPr>
          <p:spPr>
            <a:xfrm>
              <a:off x="4545039" y="4851382"/>
              <a:ext cx="531812" cy="549275"/>
            </a:xfrm>
            <a:custGeom>
              <a:avLst/>
              <a:gdLst>
                <a:gd name="connsiteX0" fmla="*/ 497682 w 530832"/>
                <a:gd name="connsiteY0" fmla="*/ 381000 h 550069"/>
                <a:gd name="connsiteX1" fmla="*/ 500063 w 530832"/>
                <a:gd name="connsiteY1" fmla="*/ 364332 h 550069"/>
                <a:gd name="connsiteX2" fmla="*/ 502444 w 530832"/>
                <a:gd name="connsiteY2" fmla="*/ 350044 h 550069"/>
                <a:gd name="connsiteX3" fmla="*/ 509588 w 530832"/>
                <a:gd name="connsiteY3" fmla="*/ 259557 h 550069"/>
                <a:gd name="connsiteX4" fmla="*/ 511969 w 530832"/>
                <a:gd name="connsiteY4" fmla="*/ 252413 h 550069"/>
                <a:gd name="connsiteX5" fmla="*/ 507207 w 530832"/>
                <a:gd name="connsiteY5" fmla="*/ 233363 h 550069"/>
                <a:gd name="connsiteX6" fmla="*/ 502444 w 530832"/>
                <a:gd name="connsiteY6" fmla="*/ 226219 h 550069"/>
                <a:gd name="connsiteX7" fmla="*/ 488157 w 530832"/>
                <a:gd name="connsiteY7" fmla="*/ 223838 h 550069"/>
                <a:gd name="connsiteX8" fmla="*/ 483394 w 530832"/>
                <a:gd name="connsiteY8" fmla="*/ 216694 h 550069"/>
                <a:gd name="connsiteX9" fmla="*/ 485775 w 530832"/>
                <a:gd name="connsiteY9" fmla="*/ 195263 h 550069"/>
                <a:gd name="connsiteX10" fmla="*/ 516732 w 530832"/>
                <a:gd name="connsiteY10" fmla="*/ 183357 h 550069"/>
                <a:gd name="connsiteX11" fmla="*/ 523875 w 530832"/>
                <a:gd name="connsiteY11" fmla="*/ 178594 h 550069"/>
                <a:gd name="connsiteX12" fmla="*/ 526257 w 530832"/>
                <a:gd name="connsiteY12" fmla="*/ 169069 h 550069"/>
                <a:gd name="connsiteX13" fmla="*/ 519113 w 530832"/>
                <a:gd name="connsiteY13" fmla="*/ 121444 h 550069"/>
                <a:gd name="connsiteX14" fmla="*/ 511969 w 530832"/>
                <a:gd name="connsiteY14" fmla="*/ 119063 h 550069"/>
                <a:gd name="connsiteX15" fmla="*/ 483394 w 530832"/>
                <a:gd name="connsiteY15" fmla="*/ 104775 h 550069"/>
                <a:gd name="connsiteX16" fmla="*/ 464344 w 530832"/>
                <a:gd name="connsiteY16" fmla="*/ 100013 h 550069"/>
                <a:gd name="connsiteX17" fmla="*/ 431007 w 530832"/>
                <a:gd name="connsiteY17" fmla="*/ 102394 h 550069"/>
                <a:gd name="connsiteX18" fmla="*/ 426244 w 530832"/>
                <a:gd name="connsiteY18" fmla="*/ 109538 h 550069"/>
                <a:gd name="connsiteX19" fmla="*/ 416719 w 530832"/>
                <a:gd name="connsiteY19" fmla="*/ 111919 h 550069"/>
                <a:gd name="connsiteX20" fmla="*/ 409575 w 530832"/>
                <a:gd name="connsiteY20" fmla="*/ 109538 h 550069"/>
                <a:gd name="connsiteX21" fmla="*/ 404813 w 530832"/>
                <a:gd name="connsiteY21" fmla="*/ 92869 h 550069"/>
                <a:gd name="connsiteX22" fmla="*/ 395288 w 530832"/>
                <a:gd name="connsiteY22" fmla="*/ 76200 h 550069"/>
                <a:gd name="connsiteX23" fmla="*/ 352425 w 530832"/>
                <a:gd name="connsiteY23" fmla="*/ 78582 h 550069"/>
                <a:gd name="connsiteX24" fmla="*/ 335757 w 530832"/>
                <a:gd name="connsiteY24" fmla="*/ 80963 h 550069"/>
                <a:gd name="connsiteX25" fmla="*/ 333375 w 530832"/>
                <a:gd name="connsiteY25" fmla="*/ 92869 h 550069"/>
                <a:gd name="connsiteX26" fmla="*/ 328613 w 530832"/>
                <a:gd name="connsiteY26" fmla="*/ 109538 h 550069"/>
                <a:gd name="connsiteX27" fmla="*/ 309563 w 530832"/>
                <a:gd name="connsiteY27" fmla="*/ 102394 h 550069"/>
                <a:gd name="connsiteX28" fmla="*/ 295275 w 530832"/>
                <a:gd name="connsiteY28" fmla="*/ 88107 h 550069"/>
                <a:gd name="connsiteX29" fmla="*/ 288132 w 530832"/>
                <a:gd name="connsiteY29" fmla="*/ 64294 h 550069"/>
                <a:gd name="connsiteX30" fmla="*/ 278607 w 530832"/>
                <a:gd name="connsiteY30" fmla="*/ 50007 h 550069"/>
                <a:gd name="connsiteX31" fmla="*/ 273844 w 530832"/>
                <a:gd name="connsiteY31" fmla="*/ 42863 h 550069"/>
                <a:gd name="connsiteX32" fmla="*/ 257175 w 530832"/>
                <a:gd name="connsiteY32" fmla="*/ 35719 h 550069"/>
                <a:gd name="connsiteX33" fmla="*/ 242888 w 530832"/>
                <a:gd name="connsiteY33" fmla="*/ 26194 h 550069"/>
                <a:gd name="connsiteX34" fmla="*/ 228600 w 530832"/>
                <a:gd name="connsiteY34" fmla="*/ 19050 h 550069"/>
                <a:gd name="connsiteX35" fmla="*/ 209550 w 530832"/>
                <a:gd name="connsiteY35" fmla="*/ 16669 h 550069"/>
                <a:gd name="connsiteX36" fmla="*/ 188119 w 530832"/>
                <a:gd name="connsiteY36" fmla="*/ 9525 h 550069"/>
                <a:gd name="connsiteX37" fmla="*/ 180975 w 530832"/>
                <a:gd name="connsiteY37" fmla="*/ 4763 h 550069"/>
                <a:gd name="connsiteX38" fmla="*/ 164307 w 530832"/>
                <a:gd name="connsiteY38" fmla="*/ 0 h 550069"/>
                <a:gd name="connsiteX39" fmla="*/ 154782 w 530832"/>
                <a:gd name="connsiteY39" fmla="*/ 4763 h 550069"/>
                <a:gd name="connsiteX40" fmla="*/ 145257 w 530832"/>
                <a:gd name="connsiteY40" fmla="*/ 28575 h 550069"/>
                <a:gd name="connsiteX41" fmla="*/ 21432 w 530832"/>
                <a:gd name="connsiteY41" fmla="*/ 338138 h 550069"/>
                <a:gd name="connsiteX42" fmla="*/ 19050 w 530832"/>
                <a:gd name="connsiteY42" fmla="*/ 366713 h 550069"/>
                <a:gd name="connsiteX43" fmla="*/ 16669 w 530832"/>
                <a:gd name="connsiteY43" fmla="*/ 373857 h 550069"/>
                <a:gd name="connsiteX44" fmla="*/ 4763 w 530832"/>
                <a:gd name="connsiteY44" fmla="*/ 400050 h 550069"/>
                <a:gd name="connsiteX45" fmla="*/ 2382 w 530832"/>
                <a:gd name="connsiteY45" fmla="*/ 414338 h 550069"/>
                <a:gd name="connsiteX46" fmla="*/ 0 w 530832"/>
                <a:gd name="connsiteY46" fmla="*/ 426244 h 550069"/>
                <a:gd name="connsiteX47" fmla="*/ 2382 w 530832"/>
                <a:gd name="connsiteY47" fmla="*/ 457200 h 550069"/>
                <a:gd name="connsiteX48" fmla="*/ 4763 w 530832"/>
                <a:gd name="connsiteY48" fmla="*/ 466725 h 550069"/>
                <a:gd name="connsiteX49" fmla="*/ 9525 w 530832"/>
                <a:gd name="connsiteY49" fmla="*/ 473869 h 550069"/>
                <a:gd name="connsiteX50" fmla="*/ 11907 w 530832"/>
                <a:gd name="connsiteY50" fmla="*/ 481013 h 550069"/>
                <a:gd name="connsiteX51" fmla="*/ 19050 w 530832"/>
                <a:gd name="connsiteY51" fmla="*/ 485775 h 550069"/>
                <a:gd name="connsiteX52" fmla="*/ 35719 w 530832"/>
                <a:gd name="connsiteY52" fmla="*/ 492919 h 550069"/>
                <a:gd name="connsiteX53" fmla="*/ 45244 w 530832"/>
                <a:gd name="connsiteY53" fmla="*/ 500063 h 550069"/>
                <a:gd name="connsiteX54" fmla="*/ 47625 w 530832"/>
                <a:gd name="connsiteY54" fmla="*/ 507207 h 550069"/>
                <a:gd name="connsiteX55" fmla="*/ 50007 w 530832"/>
                <a:gd name="connsiteY55" fmla="*/ 531019 h 550069"/>
                <a:gd name="connsiteX56" fmla="*/ 54769 w 530832"/>
                <a:gd name="connsiteY56" fmla="*/ 550069 h 550069"/>
                <a:gd name="connsiteX57" fmla="*/ 88107 w 530832"/>
                <a:gd name="connsiteY57" fmla="*/ 545307 h 550069"/>
                <a:gd name="connsiteX58" fmla="*/ 97632 w 530832"/>
                <a:gd name="connsiteY58" fmla="*/ 540544 h 550069"/>
                <a:gd name="connsiteX59" fmla="*/ 119063 w 530832"/>
                <a:gd name="connsiteY59" fmla="*/ 526257 h 550069"/>
                <a:gd name="connsiteX60" fmla="*/ 126207 w 530832"/>
                <a:gd name="connsiteY60" fmla="*/ 521494 h 550069"/>
                <a:gd name="connsiteX61" fmla="*/ 133350 w 530832"/>
                <a:gd name="connsiteY61" fmla="*/ 492919 h 550069"/>
                <a:gd name="connsiteX62" fmla="*/ 135732 w 530832"/>
                <a:gd name="connsiteY62" fmla="*/ 481013 h 550069"/>
                <a:gd name="connsiteX63" fmla="*/ 142875 w 530832"/>
                <a:gd name="connsiteY63" fmla="*/ 478632 h 550069"/>
                <a:gd name="connsiteX64" fmla="*/ 166688 w 530832"/>
                <a:gd name="connsiteY64" fmla="*/ 473869 h 550069"/>
                <a:gd name="connsiteX65" fmla="*/ 178594 w 530832"/>
                <a:gd name="connsiteY65" fmla="*/ 471488 h 550069"/>
                <a:gd name="connsiteX66" fmla="*/ 192882 w 530832"/>
                <a:gd name="connsiteY66" fmla="*/ 459582 h 550069"/>
                <a:gd name="connsiteX67" fmla="*/ 207169 w 530832"/>
                <a:gd name="connsiteY67" fmla="*/ 450057 h 550069"/>
                <a:gd name="connsiteX68" fmla="*/ 280988 w 530832"/>
                <a:gd name="connsiteY68" fmla="*/ 442913 h 550069"/>
                <a:gd name="connsiteX69" fmla="*/ 283369 w 530832"/>
                <a:gd name="connsiteY69" fmla="*/ 423863 h 550069"/>
                <a:gd name="connsiteX70" fmla="*/ 285750 w 530832"/>
                <a:gd name="connsiteY70" fmla="*/ 416719 h 550069"/>
                <a:gd name="connsiteX71" fmla="*/ 288132 w 530832"/>
                <a:gd name="connsiteY71" fmla="*/ 392907 h 550069"/>
                <a:gd name="connsiteX72" fmla="*/ 311944 w 530832"/>
                <a:gd name="connsiteY72" fmla="*/ 378619 h 550069"/>
                <a:gd name="connsiteX73" fmla="*/ 316707 w 530832"/>
                <a:gd name="connsiteY73" fmla="*/ 364332 h 550069"/>
                <a:gd name="connsiteX74" fmla="*/ 319088 w 530832"/>
                <a:gd name="connsiteY74" fmla="*/ 354807 h 550069"/>
                <a:gd name="connsiteX75" fmla="*/ 323850 w 530832"/>
                <a:gd name="connsiteY75" fmla="*/ 340519 h 550069"/>
                <a:gd name="connsiteX76" fmla="*/ 326232 w 530832"/>
                <a:gd name="connsiteY76" fmla="*/ 323850 h 550069"/>
                <a:gd name="connsiteX77" fmla="*/ 328613 w 530832"/>
                <a:gd name="connsiteY77" fmla="*/ 316707 h 550069"/>
                <a:gd name="connsiteX78" fmla="*/ 335757 w 530832"/>
                <a:gd name="connsiteY78" fmla="*/ 261938 h 550069"/>
                <a:gd name="connsiteX79" fmla="*/ 340519 w 530832"/>
                <a:gd name="connsiteY79" fmla="*/ 254794 h 550069"/>
                <a:gd name="connsiteX80" fmla="*/ 345282 w 530832"/>
                <a:gd name="connsiteY80" fmla="*/ 233363 h 550069"/>
                <a:gd name="connsiteX81" fmla="*/ 347663 w 530832"/>
                <a:gd name="connsiteY81" fmla="*/ 226219 h 550069"/>
                <a:gd name="connsiteX82" fmla="*/ 350044 w 530832"/>
                <a:gd name="connsiteY82" fmla="*/ 207169 h 550069"/>
                <a:gd name="connsiteX83" fmla="*/ 359569 w 530832"/>
                <a:gd name="connsiteY83" fmla="*/ 192882 h 550069"/>
                <a:gd name="connsiteX84" fmla="*/ 400050 w 530832"/>
                <a:gd name="connsiteY84" fmla="*/ 195263 h 550069"/>
                <a:gd name="connsiteX85" fmla="*/ 407194 w 530832"/>
                <a:gd name="connsiteY85" fmla="*/ 211932 h 550069"/>
                <a:gd name="connsiteX86" fmla="*/ 414338 w 530832"/>
                <a:gd name="connsiteY86" fmla="*/ 235744 h 550069"/>
                <a:gd name="connsiteX87" fmla="*/ 416719 w 530832"/>
                <a:gd name="connsiteY87" fmla="*/ 242888 h 550069"/>
                <a:gd name="connsiteX88" fmla="*/ 421482 w 530832"/>
                <a:gd name="connsiteY88" fmla="*/ 252413 h 550069"/>
                <a:gd name="connsiteX89" fmla="*/ 431007 w 530832"/>
                <a:gd name="connsiteY89" fmla="*/ 273844 h 550069"/>
                <a:gd name="connsiteX90" fmla="*/ 433388 w 530832"/>
                <a:gd name="connsiteY90" fmla="*/ 285750 h 550069"/>
                <a:gd name="connsiteX91" fmla="*/ 435769 w 530832"/>
                <a:gd name="connsiteY91" fmla="*/ 295275 h 550069"/>
                <a:gd name="connsiteX92" fmla="*/ 440532 w 530832"/>
                <a:gd name="connsiteY92" fmla="*/ 342900 h 550069"/>
                <a:gd name="connsiteX93" fmla="*/ 445294 w 530832"/>
                <a:gd name="connsiteY93" fmla="*/ 352425 h 550069"/>
                <a:gd name="connsiteX94" fmla="*/ 452438 w 530832"/>
                <a:gd name="connsiteY94" fmla="*/ 366713 h 550069"/>
                <a:gd name="connsiteX95" fmla="*/ 459582 w 530832"/>
                <a:gd name="connsiteY95" fmla="*/ 369094 h 550069"/>
                <a:gd name="connsiteX96" fmla="*/ 495300 w 530832"/>
                <a:gd name="connsiteY96" fmla="*/ 376238 h 550069"/>
                <a:gd name="connsiteX97" fmla="*/ 502444 w 530832"/>
                <a:gd name="connsiteY97" fmla="*/ 352425 h 550069"/>
                <a:gd name="connsiteX98" fmla="*/ 497682 w 530832"/>
                <a:gd name="connsiteY98" fmla="*/ 381000 h 550069"/>
                <a:gd name="connsiteX0" fmla="*/ 497682 w 530832"/>
                <a:gd name="connsiteY0" fmla="*/ 381000 h 550069"/>
                <a:gd name="connsiteX1" fmla="*/ 500063 w 530832"/>
                <a:gd name="connsiteY1" fmla="*/ 364332 h 550069"/>
                <a:gd name="connsiteX2" fmla="*/ 502444 w 530832"/>
                <a:gd name="connsiteY2" fmla="*/ 350044 h 550069"/>
                <a:gd name="connsiteX3" fmla="*/ 509588 w 530832"/>
                <a:gd name="connsiteY3" fmla="*/ 259557 h 550069"/>
                <a:gd name="connsiteX4" fmla="*/ 511969 w 530832"/>
                <a:gd name="connsiteY4" fmla="*/ 252413 h 550069"/>
                <a:gd name="connsiteX5" fmla="*/ 507207 w 530832"/>
                <a:gd name="connsiteY5" fmla="*/ 233363 h 550069"/>
                <a:gd name="connsiteX6" fmla="*/ 502444 w 530832"/>
                <a:gd name="connsiteY6" fmla="*/ 226219 h 550069"/>
                <a:gd name="connsiteX7" fmla="*/ 488157 w 530832"/>
                <a:gd name="connsiteY7" fmla="*/ 223838 h 550069"/>
                <a:gd name="connsiteX8" fmla="*/ 483394 w 530832"/>
                <a:gd name="connsiteY8" fmla="*/ 216694 h 550069"/>
                <a:gd name="connsiteX9" fmla="*/ 485775 w 530832"/>
                <a:gd name="connsiteY9" fmla="*/ 195263 h 550069"/>
                <a:gd name="connsiteX10" fmla="*/ 516732 w 530832"/>
                <a:gd name="connsiteY10" fmla="*/ 183357 h 550069"/>
                <a:gd name="connsiteX11" fmla="*/ 523875 w 530832"/>
                <a:gd name="connsiteY11" fmla="*/ 178594 h 550069"/>
                <a:gd name="connsiteX12" fmla="*/ 526257 w 530832"/>
                <a:gd name="connsiteY12" fmla="*/ 169069 h 550069"/>
                <a:gd name="connsiteX13" fmla="*/ 519113 w 530832"/>
                <a:gd name="connsiteY13" fmla="*/ 121444 h 550069"/>
                <a:gd name="connsiteX14" fmla="*/ 511969 w 530832"/>
                <a:gd name="connsiteY14" fmla="*/ 119063 h 550069"/>
                <a:gd name="connsiteX15" fmla="*/ 483394 w 530832"/>
                <a:gd name="connsiteY15" fmla="*/ 104775 h 550069"/>
                <a:gd name="connsiteX16" fmla="*/ 464344 w 530832"/>
                <a:gd name="connsiteY16" fmla="*/ 100013 h 550069"/>
                <a:gd name="connsiteX17" fmla="*/ 431007 w 530832"/>
                <a:gd name="connsiteY17" fmla="*/ 102394 h 550069"/>
                <a:gd name="connsiteX18" fmla="*/ 426244 w 530832"/>
                <a:gd name="connsiteY18" fmla="*/ 109538 h 550069"/>
                <a:gd name="connsiteX19" fmla="*/ 416719 w 530832"/>
                <a:gd name="connsiteY19" fmla="*/ 111919 h 550069"/>
                <a:gd name="connsiteX20" fmla="*/ 409575 w 530832"/>
                <a:gd name="connsiteY20" fmla="*/ 109538 h 550069"/>
                <a:gd name="connsiteX21" fmla="*/ 404813 w 530832"/>
                <a:gd name="connsiteY21" fmla="*/ 92869 h 550069"/>
                <a:gd name="connsiteX22" fmla="*/ 395288 w 530832"/>
                <a:gd name="connsiteY22" fmla="*/ 76200 h 550069"/>
                <a:gd name="connsiteX23" fmla="*/ 352425 w 530832"/>
                <a:gd name="connsiteY23" fmla="*/ 78582 h 550069"/>
                <a:gd name="connsiteX24" fmla="*/ 335757 w 530832"/>
                <a:gd name="connsiteY24" fmla="*/ 80963 h 550069"/>
                <a:gd name="connsiteX25" fmla="*/ 333375 w 530832"/>
                <a:gd name="connsiteY25" fmla="*/ 92869 h 550069"/>
                <a:gd name="connsiteX26" fmla="*/ 328613 w 530832"/>
                <a:gd name="connsiteY26" fmla="*/ 109538 h 550069"/>
                <a:gd name="connsiteX27" fmla="*/ 309563 w 530832"/>
                <a:gd name="connsiteY27" fmla="*/ 102394 h 550069"/>
                <a:gd name="connsiteX28" fmla="*/ 295275 w 530832"/>
                <a:gd name="connsiteY28" fmla="*/ 88107 h 550069"/>
                <a:gd name="connsiteX29" fmla="*/ 288132 w 530832"/>
                <a:gd name="connsiteY29" fmla="*/ 64294 h 550069"/>
                <a:gd name="connsiteX30" fmla="*/ 278607 w 530832"/>
                <a:gd name="connsiteY30" fmla="*/ 50007 h 550069"/>
                <a:gd name="connsiteX31" fmla="*/ 273844 w 530832"/>
                <a:gd name="connsiteY31" fmla="*/ 42863 h 550069"/>
                <a:gd name="connsiteX32" fmla="*/ 257175 w 530832"/>
                <a:gd name="connsiteY32" fmla="*/ 35719 h 550069"/>
                <a:gd name="connsiteX33" fmla="*/ 242888 w 530832"/>
                <a:gd name="connsiteY33" fmla="*/ 26194 h 550069"/>
                <a:gd name="connsiteX34" fmla="*/ 228600 w 530832"/>
                <a:gd name="connsiteY34" fmla="*/ 19050 h 550069"/>
                <a:gd name="connsiteX35" fmla="*/ 209550 w 530832"/>
                <a:gd name="connsiteY35" fmla="*/ 16669 h 550069"/>
                <a:gd name="connsiteX36" fmla="*/ 188119 w 530832"/>
                <a:gd name="connsiteY36" fmla="*/ 9525 h 550069"/>
                <a:gd name="connsiteX37" fmla="*/ 180975 w 530832"/>
                <a:gd name="connsiteY37" fmla="*/ 4763 h 550069"/>
                <a:gd name="connsiteX38" fmla="*/ 164307 w 530832"/>
                <a:gd name="connsiteY38" fmla="*/ 0 h 550069"/>
                <a:gd name="connsiteX39" fmla="*/ 154782 w 530832"/>
                <a:gd name="connsiteY39" fmla="*/ 4763 h 550069"/>
                <a:gd name="connsiteX40" fmla="*/ 145257 w 530832"/>
                <a:gd name="connsiteY40" fmla="*/ 28575 h 550069"/>
                <a:gd name="connsiteX41" fmla="*/ 92838 w 530832"/>
                <a:gd name="connsiteY41" fmla="*/ 52362 h 550069"/>
                <a:gd name="connsiteX42" fmla="*/ 19050 w 530832"/>
                <a:gd name="connsiteY42" fmla="*/ 366713 h 550069"/>
                <a:gd name="connsiteX43" fmla="*/ 16669 w 530832"/>
                <a:gd name="connsiteY43" fmla="*/ 373857 h 550069"/>
                <a:gd name="connsiteX44" fmla="*/ 4763 w 530832"/>
                <a:gd name="connsiteY44" fmla="*/ 400050 h 550069"/>
                <a:gd name="connsiteX45" fmla="*/ 2382 w 530832"/>
                <a:gd name="connsiteY45" fmla="*/ 414338 h 550069"/>
                <a:gd name="connsiteX46" fmla="*/ 0 w 530832"/>
                <a:gd name="connsiteY46" fmla="*/ 426244 h 550069"/>
                <a:gd name="connsiteX47" fmla="*/ 2382 w 530832"/>
                <a:gd name="connsiteY47" fmla="*/ 457200 h 550069"/>
                <a:gd name="connsiteX48" fmla="*/ 4763 w 530832"/>
                <a:gd name="connsiteY48" fmla="*/ 466725 h 550069"/>
                <a:gd name="connsiteX49" fmla="*/ 9525 w 530832"/>
                <a:gd name="connsiteY49" fmla="*/ 473869 h 550069"/>
                <a:gd name="connsiteX50" fmla="*/ 11907 w 530832"/>
                <a:gd name="connsiteY50" fmla="*/ 481013 h 550069"/>
                <a:gd name="connsiteX51" fmla="*/ 19050 w 530832"/>
                <a:gd name="connsiteY51" fmla="*/ 485775 h 550069"/>
                <a:gd name="connsiteX52" fmla="*/ 35719 w 530832"/>
                <a:gd name="connsiteY52" fmla="*/ 492919 h 550069"/>
                <a:gd name="connsiteX53" fmla="*/ 45244 w 530832"/>
                <a:gd name="connsiteY53" fmla="*/ 500063 h 550069"/>
                <a:gd name="connsiteX54" fmla="*/ 47625 w 530832"/>
                <a:gd name="connsiteY54" fmla="*/ 507207 h 550069"/>
                <a:gd name="connsiteX55" fmla="*/ 50007 w 530832"/>
                <a:gd name="connsiteY55" fmla="*/ 531019 h 550069"/>
                <a:gd name="connsiteX56" fmla="*/ 54769 w 530832"/>
                <a:gd name="connsiteY56" fmla="*/ 550069 h 550069"/>
                <a:gd name="connsiteX57" fmla="*/ 88107 w 530832"/>
                <a:gd name="connsiteY57" fmla="*/ 545307 h 550069"/>
                <a:gd name="connsiteX58" fmla="*/ 97632 w 530832"/>
                <a:gd name="connsiteY58" fmla="*/ 540544 h 550069"/>
                <a:gd name="connsiteX59" fmla="*/ 119063 w 530832"/>
                <a:gd name="connsiteY59" fmla="*/ 526257 h 550069"/>
                <a:gd name="connsiteX60" fmla="*/ 126207 w 530832"/>
                <a:gd name="connsiteY60" fmla="*/ 521494 h 550069"/>
                <a:gd name="connsiteX61" fmla="*/ 133350 w 530832"/>
                <a:gd name="connsiteY61" fmla="*/ 492919 h 550069"/>
                <a:gd name="connsiteX62" fmla="*/ 135732 w 530832"/>
                <a:gd name="connsiteY62" fmla="*/ 481013 h 550069"/>
                <a:gd name="connsiteX63" fmla="*/ 142875 w 530832"/>
                <a:gd name="connsiteY63" fmla="*/ 478632 h 550069"/>
                <a:gd name="connsiteX64" fmla="*/ 166688 w 530832"/>
                <a:gd name="connsiteY64" fmla="*/ 473869 h 550069"/>
                <a:gd name="connsiteX65" fmla="*/ 178594 w 530832"/>
                <a:gd name="connsiteY65" fmla="*/ 471488 h 550069"/>
                <a:gd name="connsiteX66" fmla="*/ 192882 w 530832"/>
                <a:gd name="connsiteY66" fmla="*/ 459582 h 550069"/>
                <a:gd name="connsiteX67" fmla="*/ 207169 w 530832"/>
                <a:gd name="connsiteY67" fmla="*/ 450057 h 550069"/>
                <a:gd name="connsiteX68" fmla="*/ 280988 w 530832"/>
                <a:gd name="connsiteY68" fmla="*/ 442913 h 550069"/>
                <a:gd name="connsiteX69" fmla="*/ 283369 w 530832"/>
                <a:gd name="connsiteY69" fmla="*/ 423863 h 550069"/>
                <a:gd name="connsiteX70" fmla="*/ 285750 w 530832"/>
                <a:gd name="connsiteY70" fmla="*/ 416719 h 550069"/>
                <a:gd name="connsiteX71" fmla="*/ 288132 w 530832"/>
                <a:gd name="connsiteY71" fmla="*/ 392907 h 550069"/>
                <a:gd name="connsiteX72" fmla="*/ 311944 w 530832"/>
                <a:gd name="connsiteY72" fmla="*/ 378619 h 550069"/>
                <a:gd name="connsiteX73" fmla="*/ 316707 w 530832"/>
                <a:gd name="connsiteY73" fmla="*/ 364332 h 550069"/>
                <a:gd name="connsiteX74" fmla="*/ 319088 w 530832"/>
                <a:gd name="connsiteY74" fmla="*/ 354807 h 550069"/>
                <a:gd name="connsiteX75" fmla="*/ 323850 w 530832"/>
                <a:gd name="connsiteY75" fmla="*/ 340519 h 550069"/>
                <a:gd name="connsiteX76" fmla="*/ 326232 w 530832"/>
                <a:gd name="connsiteY76" fmla="*/ 323850 h 550069"/>
                <a:gd name="connsiteX77" fmla="*/ 328613 w 530832"/>
                <a:gd name="connsiteY77" fmla="*/ 316707 h 550069"/>
                <a:gd name="connsiteX78" fmla="*/ 335757 w 530832"/>
                <a:gd name="connsiteY78" fmla="*/ 261938 h 550069"/>
                <a:gd name="connsiteX79" fmla="*/ 340519 w 530832"/>
                <a:gd name="connsiteY79" fmla="*/ 254794 h 550069"/>
                <a:gd name="connsiteX80" fmla="*/ 345282 w 530832"/>
                <a:gd name="connsiteY80" fmla="*/ 233363 h 550069"/>
                <a:gd name="connsiteX81" fmla="*/ 347663 w 530832"/>
                <a:gd name="connsiteY81" fmla="*/ 226219 h 550069"/>
                <a:gd name="connsiteX82" fmla="*/ 350044 w 530832"/>
                <a:gd name="connsiteY82" fmla="*/ 207169 h 550069"/>
                <a:gd name="connsiteX83" fmla="*/ 359569 w 530832"/>
                <a:gd name="connsiteY83" fmla="*/ 192882 h 550069"/>
                <a:gd name="connsiteX84" fmla="*/ 400050 w 530832"/>
                <a:gd name="connsiteY84" fmla="*/ 195263 h 550069"/>
                <a:gd name="connsiteX85" fmla="*/ 407194 w 530832"/>
                <a:gd name="connsiteY85" fmla="*/ 211932 h 550069"/>
                <a:gd name="connsiteX86" fmla="*/ 414338 w 530832"/>
                <a:gd name="connsiteY86" fmla="*/ 235744 h 550069"/>
                <a:gd name="connsiteX87" fmla="*/ 416719 w 530832"/>
                <a:gd name="connsiteY87" fmla="*/ 242888 h 550069"/>
                <a:gd name="connsiteX88" fmla="*/ 421482 w 530832"/>
                <a:gd name="connsiteY88" fmla="*/ 252413 h 550069"/>
                <a:gd name="connsiteX89" fmla="*/ 431007 w 530832"/>
                <a:gd name="connsiteY89" fmla="*/ 273844 h 550069"/>
                <a:gd name="connsiteX90" fmla="*/ 433388 w 530832"/>
                <a:gd name="connsiteY90" fmla="*/ 285750 h 550069"/>
                <a:gd name="connsiteX91" fmla="*/ 435769 w 530832"/>
                <a:gd name="connsiteY91" fmla="*/ 295275 h 550069"/>
                <a:gd name="connsiteX92" fmla="*/ 440532 w 530832"/>
                <a:gd name="connsiteY92" fmla="*/ 342900 h 550069"/>
                <a:gd name="connsiteX93" fmla="*/ 445294 w 530832"/>
                <a:gd name="connsiteY93" fmla="*/ 352425 h 550069"/>
                <a:gd name="connsiteX94" fmla="*/ 452438 w 530832"/>
                <a:gd name="connsiteY94" fmla="*/ 366713 h 550069"/>
                <a:gd name="connsiteX95" fmla="*/ 459582 w 530832"/>
                <a:gd name="connsiteY95" fmla="*/ 369094 h 550069"/>
                <a:gd name="connsiteX96" fmla="*/ 495300 w 530832"/>
                <a:gd name="connsiteY96" fmla="*/ 376238 h 550069"/>
                <a:gd name="connsiteX97" fmla="*/ 502444 w 530832"/>
                <a:gd name="connsiteY97" fmla="*/ 352425 h 550069"/>
                <a:gd name="connsiteX98" fmla="*/ 497682 w 530832"/>
                <a:gd name="connsiteY98" fmla="*/ 381000 h 550069"/>
                <a:gd name="connsiteX0" fmla="*/ 497682 w 530832"/>
                <a:gd name="connsiteY0" fmla="*/ 381000 h 550069"/>
                <a:gd name="connsiteX1" fmla="*/ 500063 w 530832"/>
                <a:gd name="connsiteY1" fmla="*/ 364332 h 550069"/>
                <a:gd name="connsiteX2" fmla="*/ 502444 w 530832"/>
                <a:gd name="connsiteY2" fmla="*/ 350044 h 550069"/>
                <a:gd name="connsiteX3" fmla="*/ 509588 w 530832"/>
                <a:gd name="connsiteY3" fmla="*/ 259557 h 550069"/>
                <a:gd name="connsiteX4" fmla="*/ 511969 w 530832"/>
                <a:gd name="connsiteY4" fmla="*/ 252413 h 550069"/>
                <a:gd name="connsiteX5" fmla="*/ 507207 w 530832"/>
                <a:gd name="connsiteY5" fmla="*/ 233363 h 550069"/>
                <a:gd name="connsiteX6" fmla="*/ 502444 w 530832"/>
                <a:gd name="connsiteY6" fmla="*/ 226219 h 550069"/>
                <a:gd name="connsiteX7" fmla="*/ 488157 w 530832"/>
                <a:gd name="connsiteY7" fmla="*/ 223838 h 550069"/>
                <a:gd name="connsiteX8" fmla="*/ 483394 w 530832"/>
                <a:gd name="connsiteY8" fmla="*/ 216694 h 550069"/>
                <a:gd name="connsiteX9" fmla="*/ 485775 w 530832"/>
                <a:gd name="connsiteY9" fmla="*/ 195263 h 550069"/>
                <a:gd name="connsiteX10" fmla="*/ 516732 w 530832"/>
                <a:gd name="connsiteY10" fmla="*/ 183357 h 550069"/>
                <a:gd name="connsiteX11" fmla="*/ 523875 w 530832"/>
                <a:gd name="connsiteY11" fmla="*/ 178594 h 550069"/>
                <a:gd name="connsiteX12" fmla="*/ 526257 w 530832"/>
                <a:gd name="connsiteY12" fmla="*/ 169069 h 550069"/>
                <a:gd name="connsiteX13" fmla="*/ 519113 w 530832"/>
                <a:gd name="connsiteY13" fmla="*/ 121444 h 550069"/>
                <a:gd name="connsiteX14" fmla="*/ 511969 w 530832"/>
                <a:gd name="connsiteY14" fmla="*/ 119063 h 550069"/>
                <a:gd name="connsiteX15" fmla="*/ 483394 w 530832"/>
                <a:gd name="connsiteY15" fmla="*/ 104775 h 550069"/>
                <a:gd name="connsiteX16" fmla="*/ 464344 w 530832"/>
                <a:gd name="connsiteY16" fmla="*/ 100013 h 550069"/>
                <a:gd name="connsiteX17" fmla="*/ 431007 w 530832"/>
                <a:gd name="connsiteY17" fmla="*/ 102394 h 550069"/>
                <a:gd name="connsiteX18" fmla="*/ 426244 w 530832"/>
                <a:gd name="connsiteY18" fmla="*/ 109538 h 550069"/>
                <a:gd name="connsiteX19" fmla="*/ 416719 w 530832"/>
                <a:gd name="connsiteY19" fmla="*/ 111919 h 550069"/>
                <a:gd name="connsiteX20" fmla="*/ 409575 w 530832"/>
                <a:gd name="connsiteY20" fmla="*/ 109538 h 550069"/>
                <a:gd name="connsiteX21" fmla="*/ 404813 w 530832"/>
                <a:gd name="connsiteY21" fmla="*/ 92869 h 550069"/>
                <a:gd name="connsiteX22" fmla="*/ 395288 w 530832"/>
                <a:gd name="connsiteY22" fmla="*/ 76200 h 550069"/>
                <a:gd name="connsiteX23" fmla="*/ 352425 w 530832"/>
                <a:gd name="connsiteY23" fmla="*/ 78582 h 550069"/>
                <a:gd name="connsiteX24" fmla="*/ 335757 w 530832"/>
                <a:gd name="connsiteY24" fmla="*/ 80963 h 550069"/>
                <a:gd name="connsiteX25" fmla="*/ 333375 w 530832"/>
                <a:gd name="connsiteY25" fmla="*/ 92869 h 550069"/>
                <a:gd name="connsiteX26" fmla="*/ 328613 w 530832"/>
                <a:gd name="connsiteY26" fmla="*/ 109538 h 550069"/>
                <a:gd name="connsiteX27" fmla="*/ 309563 w 530832"/>
                <a:gd name="connsiteY27" fmla="*/ 102394 h 550069"/>
                <a:gd name="connsiteX28" fmla="*/ 295275 w 530832"/>
                <a:gd name="connsiteY28" fmla="*/ 88107 h 550069"/>
                <a:gd name="connsiteX29" fmla="*/ 288132 w 530832"/>
                <a:gd name="connsiteY29" fmla="*/ 64294 h 550069"/>
                <a:gd name="connsiteX30" fmla="*/ 278607 w 530832"/>
                <a:gd name="connsiteY30" fmla="*/ 50007 h 550069"/>
                <a:gd name="connsiteX31" fmla="*/ 273844 w 530832"/>
                <a:gd name="connsiteY31" fmla="*/ 42863 h 550069"/>
                <a:gd name="connsiteX32" fmla="*/ 257175 w 530832"/>
                <a:gd name="connsiteY32" fmla="*/ 35719 h 550069"/>
                <a:gd name="connsiteX33" fmla="*/ 242888 w 530832"/>
                <a:gd name="connsiteY33" fmla="*/ 26194 h 550069"/>
                <a:gd name="connsiteX34" fmla="*/ 228600 w 530832"/>
                <a:gd name="connsiteY34" fmla="*/ 19050 h 550069"/>
                <a:gd name="connsiteX35" fmla="*/ 209550 w 530832"/>
                <a:gd name="connsiteY35" fmla="*/ 16669 h 550069"/>
                <a:gd name="connsiteX36" fmla="*/ 188119 w 530832"/>
                <a:gd name="connsiteY36" fmla="*/ 9525 h 550069"/>
                <a:gd name="connsiteX37" fmla="*/ 180975 w 530832"/>
                <a:gd name="connsiteY37" fmla="*/ 4763 h 550069"/>
                <a:gd name="connsiteX38" fmla="*/ 164307 w 530832"/>
                <a:gd name="connsiteY38" fmla="*/ 0 h 550069"/>
                <a:gd name="connsiteX39" fmla="*/ 154782 w 530832"/>
                <a:gd name="connsiteY39" fmla="*/ 4763 h 550069"/>
                <a:gd name="connsiteX40" fmla="*/ 145257 w 530832"/>
                <a:gd name="connsiteY40" fmla="*/ 28575 h 550069"/>
                <a:gd name="connsiteX41" fmla="*/ 92838 w 530832"/>
                <a:gd name="connsiteY41" fmla="*/ 52362 h 550069"/>
                <a:gd name="connsiteX42" fmla="*/ 19050 w 530832"/>
                <a:gd name="connsiteY42" fmla="*/ 366713 h 550069"/>
                <a:gd name="connsiteX43" fmla="*/ 16669 w 530832"/>
                <a:gd name="connsiteY43" fmla="*/ 230957 h 550069"/>
                <a:gd name="connsiteX44" fmla="*/ 4763 w 530832"/>
                <a:gd name="connsiteY44" fmla="*/ 400050 h 550069"/>
                <a:gd name="connsiteX45" fmla="*/ 2382 w 530832"/>
                <a:gd name="connsiteY45" fmla="*/ 414338 h 550069"/>
                <a:gd name="connsiteX46" fmla="*/ 0 w 530832"/>
                <a:gd name="connsiteY46" fmla="*/ 426244 h 550069"/>
                <a:gd name="connsiteX47" fmla="*/ 2382 w 530832"/>
                <a:gd name="connsiteY47" fmla="*/ 457200 h 550069"/>
                <a:gd name="connsiteX48" fmla="*/ 4763 w 530832"/>
                <a:gd name="connsiteY48" fmla="*/ 466725 h 550069"/>
                <a:gd name="connsiteX49" fmla="*/ 9525 w 530832"/>
                <a:gd name="connsiteY49" fmla="*/ 473869 h 550069"/>
                <a:gd name="connsiteX50" fmla="*/ 11907 w 530832"/>
                <a:gd name="connsiteY50" fmla="*/ 481013 h 550069"/>
                <a:gd name="connsiteX51" fmla="*/ 19050 w 530832"/>
                <a:gd name="connsiteY51" fmla="*/ 485775 h 550069"/>
                <a:gd name="connsiteX52" fmla="*/ 35719 w 530832"/>
                <a:gd name="connsiteY52" fmla="*/ 492919 h 550069"/>
                <a:gd name="connsiteX53" fmla="*/ 45244 w 530832"/>
                <a:gd name="connsiteY53" fmla="*/ 500063 h 550069"/>
                <a:gd name="connsiteX54" fmla="*/ 47625 w 530832"/>
                <a:gd name="connsiteY54" fmla="*/ 507207 h 550069"/>
                <a:gd name="connsiteX55" fmla="*/ 50007 w 530832"/>
                <a:gd name="connsiteY55" fmla="*/ 531019 h 550069"/>
                <a:gd name="connsiteX56" fmla="*/ 54769 w 530832"/>
                <a:gd name="connsiteY56" fmla="*/ 550069 h 550069"/>
                <a:gd name="connsiteX57" fmla="*/ 88107 w 530832"/>
                <a:gd name="connsiteY57" fmla="*/ 545307 h 550069"/>
                <a:gd name="connsiteX58" fmla="*/ 97632 w 530832"/>
                <a:gd name="connsiteY58" fmla="*/ 540544 h 550069"/>
                <a:gd name="connsiteX59" fmla="*/ 119063 w 530832"/>
                <a:gd name="connsiteY59" fmla="*/ 526257 h 550069"/>
                <a:gd name="connsiteX60" fmla="*/ 126207 w 530832"/>
                <a:gd name="connsiteY60" fmla="*/ 521494 h 550069"/>
                <a:gd name="connsiteX61" fmla="*/ 133350 w 530832"/>
                <a:gd name="connsiteY61" fmla="*/ 492919 h 550069"/>
                <a:gd name="connsiteX62" fmla="*/ 135732 w 530832"/>
                <a:gd name="connsiteY62" fmla="*/ 481013 h 550069"/>
                <a:gd name="connsiteX63" fmla="*/ 142875 w 530832"/>
                <a:gd name="connsiteY63" fmla="*/ 478632 h 550069"/>
                <a:gd name="connsiteX64" fmla="*/ 166688 w 530832"/>
                <a:gd name="connsiteY64" fmla="*/ 473869 h 550069"/>
                <a:gd name="connsiteX65" fmla="*/ 178594 w 530832"/>
                <a:gd name="connsiteY65" fmla="*/ 471488 h 550069"/>
                <a:gd name="connsiteX66" fmla="*/ 192882 w 530832"/>
                <a:gd name="connsiteY66" fmla="*/ 459582 h 550069"/>
                <a:gd name="connsiteX67" fmla="*/ 207169 w 530832"/>
                <a:gd name="connsiteY67" fmla="*/ 450057 h 550069"/>
                <a:gd name="connsiteX68" fmla="*/ 280988 w 530832"/>
                <a:gd name="connsiteY68" fmla="*/ 442913 h 550069"/>
                <a:gd name="connsiteX69" fmla="*/ 283369 w 530832"/>
                <a:gd name="connsiteY69" fmla="*/ 423863 h 550069"/>
                <a:gd name="connsiteX70" fmla="*/ 285750 w 530832"/>
                <a:gd name="connsiteY70" fmla="*/ 416719 h 550069"/>
                <a:gd name="connsiteX71" fmla="*/ 288132 w 530832"/>
                <a:gd name="connsiteY71" fmla="*/ 392907 h 550069"/>
                <a:gd name="connsiteX72" fmla="*/ 311944 w 530832"/>
                <a:gd name="connsiteY72" fmla="*/ 378619 h 550069"/>
                <a:gd name="connsiteX73" fmla="*/ 316707 w 530832"/>
                <a:gd name="connsiteY73" fmla="*/ 364332 h 550069"/>
                <a:gd name="connsiteX74" fmla="*/ 319088 w 530832"/>
                <a:gd name="connsiteY74" fmla="*/ 354807 h 550069"/>
                <a:gd name="connsiteX75" fmla="*/ 323850 w 530832"/>
                <a:gd name="connsiteY75" fmla="*/ 340519 h 550069"/>
                <a:gd name="connsiteX76" fmla="*/ 326232 w 530832"/>
                <a:gd name="connsiteY76" fmla="*/ 323850 h 550069"/>
                <a:gd name="connsiteX77" fmla="*/ 328613 w 530832"/>
                <a:gd name="connsiteY77" fmla="*/ 316707 h 550069"/>
                <a:gd name="connsiteX78" fmla="*/ 335757 w 530832"/>
                <a:gd name="connsiteY78" fmla="*/ 261938 h 550069"/>
                <a:gd name="connsiteX79" fmla="*/ 340519 w 530832"/>
                <a:gd name="connsiteY79" fmla="*/ 254794 h 550069"/>
                <a:gd name="connsiteX80" fmla="*/ 345282 w 530832"/>
                <a:gd name="connsiteY80" fmla="*/ 233363 h 550069"/>
                <a:gd name="connsiteX81" fmla="*/ 347663 w 530832"/>
                <a:gd name="connsiteY81" fmla="*/ 226219 h 550069"/>
                <a:gd name="connsiteX82" fmla="*/ 350044 w 530832"/>
                <a:gd name="connsiteY82" fmla="*/ 207169 h 550069"/>
                <a:gd name="connsiteX83" fmla="*/ 359569 w 530832"/>
                <a:gd name="connsiteY83" fmla="*/ 192882 h 550069"/>
                <a:gd name="connsiteX84" fmla="*/ 400050 w 530832"/>
                <a:gd name="connsiteY84" fmla="*/ 195263 h 550069"/>
                <a:gd name="connsiteX85" fmla="*/ 407194 w 530832"/>
                <a:gd name="connsiteY85" fmla="*/ 211932 h 550069"/>
                <a:gd name="connsiteX86" fmla="*/ 414338 w 530832"/>
                <a:gd name="connsiteY86" fmla="*/ 235744 h 550069"/>
                <a:gd name="connsiteX87" fmla="*/ 416719 w 530832"/>
                <a:gd name="connsiteY87" fmla="*/ 242888 h 550069"/>
                <a:gd name="connsiteX88" fmla="*/ 421482 w 530832"/>
                <a:gd name="connsiteY88" fmla="*/ 252413 h 550069"/>
                <a:gd name="connsiteX89" fmla="*/ 431007 w 530832"/>
                <a:gd name="connsiteY89" fmla="*/ 273844 h 550069"/>
                <a:gd name="connsiteX90" fmla="*/ 433388 w 530832"/>
                <a:gd name="connsiteY90" fmla="*/ 285750 h 550069"/>
                <a:gd name="connsiteX91" fmla="*/ 435769 w 530832"/>
                <a:gd name="connsiteY91" fmla="*/ 295275 h 550069"/>
                <a:gd name="connsiteX92" fmla="*/ 440532 w 530832"/>
                <a:gd name="connsiteY92" fmla="*/ 342900 h 550069"/>
                <a:gd name="connsiteX93" fmla="*/ 445294 w 530832"/>
                <a:gd name="connsiteY93" fmla="*/ 352425 h 550069"/>
                <a:gd name="connsiteX94" fmla="*/ 452438 w 530832"/>
                <a:gd name="connsiteY94" fmla="*/ 366713 h 550069"/>
                <a:gd name="connsiteX95" fmla="*/ 459582 w 530832"/>
                <a:gd name="connsiteY95" fmla="*/ 369094 h 550069"/>
                <a:gd name="connsiteX96" fmla="*/ 495300 w 530832"/>
                <a:gd name="connsiteY96" fmla="*/ 376238 h 550069"/>
                <a:gd name="connsiteX97" fmla="*/ 502444 w 530832"/>
                <a:gd name="connsiteY97" fmla="*/ 352425 h 550069"/>
                <a:gd name="connsiteX98" fmla="*/ 497682 w 530832"/>
                <a:gd name="connsiteY98" fmla="*/ 381000 h 550069"/>
                <a:gd name="connsiteX0" fmla="*/ 497682 w 530832"/>
                <a:gd name="connsiteY0" fmla="*/ 381000 h 550069"/>
                <a:gd name="connsiteX1" fmla="*/ 500063 w 530832"/>
                <a:gd name="connsiteY1" fmla="*/ 364332 h 550069"/>
                <a:gd name="connsiteX2" fmla="*/ 502444 w 530832"/>
                <a:gd name="connsiteY2" fmla="*/ 350044 h 550069"/>
                <a:gd name="connsiteX3" fmla="*/ 509588 w 530832"/>
                <a:gd name="connsiteY3" fmla="*/ 259557 h 550069"/>
                <a:gd name="connsiteX4" fmla="*/ 511969 w 530832"/>
                <a:gd name="connsiteY4" fmla="*/ 252413 h 550069"/>
                <a:gd name="connsiteX5" fmla="*/ 507207 w 530832"/>
                <a:gd name="connsiteY5" fmla="*/ 233363 h 550069"/>
                <a:gd name="connsiteX6" fmla="*/ 502444 w 530832"/>
                <a:gd name="connsiteY6" fmla="*/ 226219 h 550069"/>
                <a:gd name="connsiteX7" fmla="*/ 488157 w 530832"/>
                <a:gd name="connsiteY7" fmla="*/ 223838 h 550069"/>
                <a:gd name="connsiteX8" fmla="*/ 483394 w 530832"/>
                <a:gd name="connsiteY8" fmla="*/ 216694 h 550069"/>
                <a:gd name="connsiteX9" fmla="*/ 485775 w 530832"/>
                <a:gd name="connsiteY9" fmla="*/ 195263 h 550069"/>
                <a:gd name="connsiteX10" fmla="*/ 516732 w 530832"/>
                <a:gd name="connsiteY10" fmla="*/ 183357 h 550069"/>
                <a:gd name="connsiteX11" fmla="*/ 523875 w 530832"/>
                <a:gd name="connsiteY11" fmla="*/ 178594 h 550069"/>
                <a:gd name="connsiteX12" fmla="*/ 526257 w 530832"/>
                <a:gd name="connsiteY12" fmla="*/ 169069 h 550069"/>
                <a:gd name="connsiteX13" fmla="*/ 519113 w 530832"/>
                <a:gd name="connsiteY13" fmla="*/ 121444 h 550069"/>
                <a:gd name="connsiteX14" fmla="*/ 511969 w 530832"/>
                <a:gd name="connsiteY14" fmla="*/ 119063 h 550069"/>
                <a:gd name="connsiteX15" fmla="*/ 483394 w 530832"/>
                <a:gd name="connsiteY15" fmla="*/ 104775 h 550069"/>
                <a:gd name="connsiteX16" fmla="*/ 464344 w 530832"/>
                <a:gd name="connsiteY16" fmla="*/ 100013 h 550069"/>
                <a:gd name="connsiteX17" fmla="*/ 431007 w 530832"/>
                <a:gd name="connsiteY17" fmla="*/ 102394 h 550069"/>
                <a:gd name="connsiteX18" fmla="*/ 426244 w 530832"/>
                <a:gd name="connsiteY18" fmla="*/ 109538 h 550069"/>
                <a:gd name="connsiteX19" fmla="*/ 416719 w 530832"/>
                <a:gd name="connsiteY19" fmla="*/ 111919 h 550069"/>
                <a:gd name="connsiteX20" fmla="*/ 409575 w 530832"/>
                <a:gd name="connsiteY20" fmla="*/ 109538 h 550069"/>
                <a:gd name="connsiteX21" fmla="*/ 404813 w 530832"/>
                <a:gd name="connsiteY21" fmla="*/ 92869 h 550069"/>
                <a:gd name="connsiteX22" fmla="*/ 395288 w 530832"/>
                <a:gd name="connsiteY22" fmla="*/ 76200 h 550069"/>
                <a:gd name="connsiteX23" fmla="*/ 352425 w 530832"/>
                <a:gd name="connsiteY23" fmla="*/ 78582 h 550069"/>
                <a:gd name="connsiteX24" fmla="*/ 335757 w 530832"/>
                <a:gd name="connsiteY24" fmla="*/ 80963 h 550069"/>
                <a:gd name="connsiteX25" fmla="*/ 333375 w 530832"/>
                <a:gd name="connsiteY25" fmla="*/ 92869 h 550069"/>
                <a:gd name="connsiteX26" fmla="*/ 328613 w 530832"/>
                <a:gd name="connsiteY26" fmla="*/ 109538 h 550069"/>
                <a:gd name="connsiteX27" fmla="*/ 309563 w 530832"/>
                <a:gd name="connsiteY27" fmla="*/ 102394 h 550069"/>
                <a:gd name="connsiteX28" fmla="*/ 295275 w 530832"/>
                <a:gd name="connsiteY28" fmla="*/ 88107 h 550069"/>
                <a:gd name="connsiteX29" fmla="*/ 288132 w 530832"/>
                <a:gd name="connsiteY29" fmla="*/ 64294 h 550069"/>
                <a:gd name="connsiteX30" fmla="*/ 278607 w 530832"/>
                <a:gd name="connsiteY30" fmla="*/ 50007 h 550069"/>
                <a:gd name="connsiteX31" fmla="*/ 273844 w 530832"/>
                <a:gd name="connsiteY31" fmla="*/ 42863 h 550069"/>
                <a:gd name="connsiteX32" fmla="*/ 257175 w 530832"/>
                <a:gd name="connsiteY32" fmla="*/ 35719 h 550069"/>
                <a:gd name="connsiteX33" fmla="*/ 242888 w 530832"/>
                <a:gd name="connsiteY33" fmla="*/ 26194 h 550069"/>
                <a:gd name="connsiteX34" fmla="*/ 228600 w 530832"/>
                <a:gd name="connsiteY34" fmla="*/ 19050 h 550069"/>
                <a:gd name="connsiteX35" fmla="*/ 209550 w 530832"/>
                <a:gd name="connsiteY35" fmla="*/ 16669 h 550069"/>
                <a:gd name="connsiteX36" fmla="*/ 188119 w 530832"/>
                <a:gd name="connsiteY36" fmla="*/ 9525 h 550069"/>
                <a:gd name="connsiteX37" fmla="*/ 180975 w 530832"/>
                <a:gd name="connsiteY37" fmla="*/ 4763 h 550069"/>
                <a:gd name="connsiteX38" fmla="*/ 164307 w 530832"/>
                <a:gd name="connsiteY38" fmla="*/ 0 h 550069"/>
                <a:gd name="connsiteX39" fmla="*/ 154782 w 530832"/>
                <a:gd name="connsiteY39" fmla="*/ 4763 h 550069"/>
                <a:gd name="connsiteX40" fmla="*/ 145257 w 530832"/>
                <a:gd name="connsiteY40" fmla="*/ 28575 h 550069"/>
                <a:gd name="connsiteX41" fmla="*/ 92838 w 530832"/>
                <a:gd name="connsiteY41" fmla="*/ 52362 h 550069"/>
                <a:gd name="connsiteX42" fmla="*/ 19050 w 530832"/>
                <a:gd name="connsiteY42" fmla="*/ 223813 h 550069"/>
                <a:gd name="connsiteX43" fmla="*/ 16669 w 530832"/>
                <a:gd name="connsiteY43" fmla="*/ 230957 h 550069"/>
                <a:gd name="connsiteX44" fmla="*/ 4763 w 530832"/>
                <a:gd name="connsiteY44" fmla="*/ 400050 h 550069"/>
                <a:gd name="connsiteX45" fmla="*/ 2382 w 530832"/>
                <a:gd name="connsiteY45" fmla="*/ 414338 h 550069"/>
                <a:gd name="connsiteX46" fmla="*/ 0 w 530832"/>
                <a:gd name="connsiteY46" fmla="*/ 426244 h 550069"/>
                <a:gd name="connsiteX47" fmla="*/ 2382 w 530832"/>
                <a:gd name="connsiteY47" fmla="*/ 457200 h 550069"/>
                <a:gd name="connsiteX48" fmla="*/ 4763 w 530832"/>
                <a:gd name="connsiteY48" fmla="*/ 466725 h 550069"/>
                <a:gd name="connsiteX49" fmla="*/ 9525 w 530832"/>
                <a:gd name="connsiteY49" fmla="*/ 473869 h 550069"/>
                <a:gd name="connsiteX50" fmla="*/ 11907 w 530832"/>
                <a:gd name="connsiteY50" fmla="*/ 481013 h 550069"/>
                <a:gd name="connsiteX51" fmla="*/ 19050 w 530832"/>
                <a:gd name="connsiteY51" fmla="*/ 485775 h 550069"/>
                <a:gd name="connsiteX52" fmla="*/ 35719 w 530832"/>
                <a:gd name="connsiteY52" fmla="*/ 492919 h 550069"/>
                <a:gd name="connsiteX53" fmla="*/ 45244 w 530832"/>
                <a:gd name="connsiteY53" fmla="*/ 500063 h 550069"/>
                <a:gd name="connsiteX54" fmla="*/ 47625 w 530832"/>
                <a:gd name="connsiteY54" fmla="*/ 507207 h 550069"/>
                <a:gd name="connsiteX55" fmla="*/ 50007 w 530832"/>
                <a:gd name="connsiteY55" fmla="*/ 531019 h 550069"/>
                <a:gd name="connsiteX56" fmla="*/ 54769 w 530832"/>
                <a:gd name="connsiteY56" fmla="*/ 550069 h 550069"/>
                <a:gd name="connsiteX57" fmla="*/ 88107 w 530832"/>
                <a:gd name="connsiteY57" fmla="*/ 545307 h 550069"/>
                <a:gd name="connsiteX58" fmla="*/ 97632 w 530832"/>
                <a:gd name="connsiteY58" fmla="*/ 540544 h 550069"/>
                <a:gd name="connsiteX59" fmla="*/ 119063 w 530832"/>
                <a:gd name="connsiteY59" fmla="*/ 526257 h 550069"/>
                <a:gd name="connsiteX60" fmla="*/ 126207 w 530832"/>
                <a:gd name="connsiteY60" fmla="*/ 521494 h 550069"/>
                <a:gd name="connsiteX61" fmla="*/ 133350 w 530832"/>
                <a:gd name="connsiteY61" fmla="*/ 492919 h 550069"/>
                <a:gd name="connsiteX62" fmla="*/ 135732 w 530832"/>
                <a:gd name="connsiteY62" fmla="*/ 481013 h 550069"/>
                <a:gd name="connsiteX63" fmla="*/ 142875 w 530832"/>
                <a:gd name="connsiteY63" fmla="*/ 478632 h 550069"/>
                <a:gd name="connsiteX64" fmla="*/ 166688 w 530832"/>
                <a:gd name="connsiteY64" fmla="*/ 473869 h 550069"/>
                <a:gd name="connsiteX65" fmla="*/ 178594 w 530832"/>
                <a:gd name="connsiteY65" fmla="*/ 471488 h 550069"/>
                <a:gd name="connsiteX66" fmla="*/ 192882 w 530832"/>
                <a:gd name="connsiteY66" fmla="*/ 459582 h 550069"/>
                <a:gd name="connsiteX67" fmla="*/ 207169 w 530832"/>
                <a:gd name="connsiteY67" fmla="*/ 450057 h 550069"/>
                <a:gd name="connsiteX68" fmla="*/ 280988 w 530832"/>
                <a:gd name="connsiteY68" fmla="*/ 442913 h 550069"/>
                <a:gd name="connsiteX69" fmla="*/ 283369 w 530832"/>
                <a:gd name="connsiteY69" fmla="*/ 423863 h 550069"/>
                <a:gd name="connsiteX70" fmla="*/ 285750 w 530832"/>
                <a:gd name="connsiteY70" fmla="*/ 416719 h 550069"/>
                <a:gd name="connsiteX71" fmla="*/ 288132 w 530832"/>
                <a:gd name="connsiteY71" fmla="*/ 392907 h 550069"/>
                <a:gd name="connsiteX72" fmla="*/ 311944 w 530832"/>
                <a:gd name="connsiteY72" fmla="*/ 378619 h 550069"/>
                <a:gd name="connsiteX73" fmla="*/ 316707 w 530832"/>
                <a:gd name="connsiteY73" fmla="*/ 364332 h 550069"/>
                <a:gd name="connsiteX74" fmla="*/ 319088 w 530832"/>
                <a:gd name="connsiteY74" fmla="*/ 354807 h 550069"/>
                <a:gd name="connsiteX75" fmla="*/ 323850 w 530832"/>
                <a:gd name="connsiteY75" fmla="*/ 340519 h 550069"/>
                <a:gd name="connsiteX76" fmla="*/ 326232 w 530832"/>
                <a:gd name="connsiteY76" fmla="*/ 323850 h 550069"/>
                <a:gd name="connsiteX77" fmla="*/ 328613 w 530832"/>
                <a:gd name="connsiteY77" fmla="*/ 316707 h 550069"/>
                <a:gd name="connsiteX78" fmla="*/ 335757 w 530832"/>
                <a:gd name="connsiteY78" fmla="*/ 261938 h 550069"/>
                <a:gd name="connsiteX79" fmla="*/ 340519 w 530832"/>
                <a:gd name="connsiteY79" fmla="*/ 254794 h 550069"/>
                <a:gd name="connsiteX80" fmla="*/ 345282 w 530832"/>
                <a:gd name="connsiteY80" fmla="*/ 233363 h 550069"/>
                <a:gd name="connsiteX81" fmla="*/ 347663 w 530832"/>
                <a:gd name="connsiteY81" fmla="*/ 226219 h 550069"/>
                <a:gd name="connsiteX82" fmla="*/ 350044 w 530832"/>
                <a:gd name="connsiteY82" fmla="*/ 207169 h 550069"/>
                <a:gd name="connsiteX83" fmla="*/ 359569 w 530832"/>
                <a:gd name="connsiteY83" fmla="*/ 192882 h 550069"/>
                <a:gd name="connsiteX84" fmla="*/ 400050 w 530832"/>
                <a:gd name="connsiteY84" fmla="*/ 195263 h 550069"/>
                <a:gd name="connsiteX85" fmla="*/ 407194 w 530832"/>
                <a:gd name="connsiteY85" fmla="*/ 211932 h 550069"/>
                <a:gd name="connsiteX86" fmla="*/ 414338 w 530832"/>
                <a:gd name="connsiteY86" fmla="*/ 235744 h 550069"/>
                <a:gd name="connsiteX87" fmla="*/ 416719 w 530832"/>
                <a:gd name="connsiteY87" fmla="*/ 242888 h 550069"/>
                <a:gd name="connsiteX88" fmla="*/ 421482 w 530832"/>
                <a:gd name="connsiteY88" fmla="*/ 252413 h 550069"/>
                <a:gd name="connsiteX89" fmla="*/ 431007 w 530832"/>
                <a:gd name="connsiteY89" fmla="*/ 273844 h 550069"/>
                <a:gd name="connsiteX90" fmla="*/ 433388 w 530832"/>
                <a:gd name="connsiteY90" fmla="*/ 285750 h 550069"/>
                <a:gd name="connsiteX91" fmla="*/ 435769 w 530832"/>
                <a:gd name="connsiteY91" fmla="*/ 295275 h 550069"/>
                <a:gd name="connsiteX92" fmla="*/ 440532 w 530832"/>
                <a:gd name="connsiteY92" fmla="*/ 342900 h 550069"/>
                <a:gd name="connsiteX93" fmla="*/ 445294 w 530832"/>
                <a:gd name="connsiteY93" fmla="*/ 352425 h 550069"/>
                <a:gd name="connsiteX94" fmla="*/ 452438 w 530832"/>
                <a:gd name="connsiteY94" fmla="*/ 366713 h 550069"/>
                <a:gd name="connsiteX95" fmla="*/ 459582 w 530832"/>
                <a:gd name="connsiteY95" fmla="*/ 369094 h 550069"/>
                <a:gd name="connsiteX96" fmla="*/ 495300 w 530832"/>
                <a:gd name="connsiteY96" fmla="*/ 376238 h 550069"/>
                <a:gd name="connsiteX97" fmla="*/ 502444 w 530832"/>
                <a:gd name="connsiteY97" fmla="*/ 352425 h 550069"/>
                <a:gd name="connsiteX98" fmla="*/ 497682 w 530832"/>
                <a:gd name="connsiteY98" fmla="*/ 381000 h 550069"/>
                <a:gd name="connsiteX0" fmla="*/ 497682 w 530832"/>
                <a:gd name="connsiteY0" fmla="*/ 381000 h 550069"/>
                <a:gd name="connsiteX1" fmla="*/ 500063 w 530832"/>
                <a:gd name="connsiteY1" fmla="*/ 364332 h 550069"/>
                <a:gd name="connsiteX2" fmla="*/ 502444 w 530832"/>
                <a:gd name="connsiteY2" fmla="*/ 350044 h 550069"/>
                <a:gd name="connsiteX3" fmla="*/ 509588 w 530832"/>
                <a:gd name="connsiteY3" fmla="*/ 259557 h 550069"/>
                <a:gd name="connsiteX4" fmla="*/ 511969 w 530832"/>
                <a:gd name="connsiteY4" fmla="*/ 252413 h 550069"/>
                <a:gd name="connsiteX5" fmla="*/ 507207 w 530832"/>
                <a:gd name="connsiteY5" fmla="*/ 233363 h 550069"/>
                <a:gd name="connsiteX6" fmla="*/ 502444 w 530832"/>
                <a:gd name="connsiteY6" fmla="*/ 226219 h 550069"/>
                <a:gd name="connsiteX7" fmla="*/ 488157 w 530832"/>
                <a:gd name="connsiteY7" fmla="*/ 223838 h 550069"/>
                <a:gd name="connsiteX8" fmla="*/ 483394 w 530832"/>
                <a:gd name="connsiteY8" fmla="*/ 216694 h 550069"/>
                <a:gd name="connsiteX9" fmla="*/ 485775 w 530832"/>
                <a:gd name="connsiteY9" fmla="*/ 195263 h 550069"/>
                <a:gd name="connsiteX10" fmla="*/ 516732 w 530832"/>
                <a:gd name="connsiteY10" fmla="*/ 183357 h 550069"/>
                <a:gd name="connsiteX11" fmla="*/ 523875 w 530832"/>
                <a:gd name="connsiteY11" fmla="*/ 178594 h 550069"/>
                <a:gd name="connsiteX12" fmla="*/ 526257 w 530832"/>
                <a:gd name="connsiteY12" fmla="*/ 169069 h 550069"/>
                <a:gd name="connsiteX13" fmla="*/ 519113 w 530832"/>
                <a:gd name="connsiteY13" fmla="*/ 121444 h 550069"/>
                <a:gd name="connsiteX14" fmla="*/ 511969 w 530832"/>
                <a:gd name="connsiteY14" fmla="*/ 119063 h 550069"/>
                <a:gd name="connsiteX15" fmla="*/ 483394 w 530832"/>
                <a:gd name="connsiteY15" fmla="*/ 104775 h 550069"/>
                <a:gd name="connsiteX16" fmla="*/ 464344 w 530832"/>
                <a:gd name="connsiteY16" fmla="*/ 100013 h 550069"/>
                <a:gd name="connsiteX17" fmla="*/ 431007 w 530832"/>
                <a:gd name="connsiteY17" fmla="*/ 102394 h 550069"/>
                <a:gd name="connsiteX18" fmla="*/ 426244 w 530832"/>
                <a:gd name="connsiteY18" fmla="*/ 109538 h 550069"/>
                <a:gd name="connsiteX19" fmla="*/ 416719 w 530832"/>
                <a:gd name="connsiteY19" fmla="*/ 111919 h 550069"/>
                <a:gd name="connsiteX20" fmla="*/ 409575 w 530832"/>
                <a:gd name="connsiteY20" fmla="*/ 109538 h 550069"/>
                <a:gd name="connsiteX21" fmla="*/ 404813 w 530832"/>
                <a:gd name="connsiteY21" fmla="*/ 92869 h 550069"/>
                <a:gd name="connsiteX22" fmla="*/ 395288 w 530832"/>
                <a:gd name="connsiteY22" fmla="*/ 76200 h 550069"/>
                <a:gd name="connsiteX23" fmla="*/ 352425 w 530832"/>
                <a:gd name="connsiteY23" fmla="*/ 78582 h 550069"/>
                <a:gd name="connsiteX24" fmla="*/ 335757 w 530832"/>
                <a:gd name="connsiteY24" fmla="*/ 80963 h 550069"/>
                <a:gd name="connsiteX25" fmla="*/ 333375 w 530832"/>
                <a:gd name="connsiteY25" fmla="*/ 92869 h 550069"/>
                <a:gd name="connsiteX26" fmla="*/ 328613 w 530832"/>
                <a:gd name="connsiteY26" fmla="*/ 109538 h 550069"/>
                <a:gd name="connsiteX27" fmla="*/ 309563 w 530832"/>
                <a:gd name="connsiteY27" fmla="*/ 102394 h 550069"/>
                <a:gd name="connsiteX28" fmla="*/ 295275 w 530832"/>
                <a:gd name="connsiteY28" fmla="*/ 88107 h 550069"/>
                <a:gd name="connsiteX29" fmla="*/ 288132 w 530832"/>
                <a:gd name="connsiteY29" fmla="*/ 64294 h 550069"/>
                <a:gd name="connsiteX30" fmla="*/ 278607 w 530832"/>
                <a:gd name="connsiteY30" fmla="*/ 50007 h 550069"/>
                <a:gd name="connsiteX31" fmla="*/ 273844 w 530832"/>
                <a:gd name="connsiteY31" fmla="*/ 42863 h 550069"/>
                <a:gd name="connsiteX32" fmla="*/ 257175 w 530832"/>
                <a:gd name="connsiteY32" fmla="*/ 35719 h 550069"/>
                <a:gd name="connsiteX33" fmla="*/ 242888 w 530832"/>
                <a:gd name="connsiteY33" fmla="*/ 26194 h 550069"/>
                <a:gd name="connsiteX34" fmla="*/ 228600 w 530832"/>
                <a:gd name="connsiteY34" fmla="*/ 19050 h 550069"/>
                <a:gd name="connsiteX35" fmla="*/ 209550 w 530832"/>
                <a:gd name="connsiteY35" fmla="*/ 16669 h 550069"/>
                <a:gd name="connsiteX36" fmla="*/ 188119 w 530832"/>
                <a:gd name="connsiteY36" fmla="*/ 9525 h 550069"/>
                <a:gd name="connsiteX37" fmla="*/ 180975 w 530832"/>
                <a:gd name="connsiteY37" fmla="*/ 4763 h 550069"/>
                <a:gd name="connsiteX38" fmla="*/ 164307 w 530832"/>
                <a:gd name="connsiteY38" fmla="*/ 0 h 550069"/>
                <a:gd name="connsiteX39" fmla="*/ 154782 w 530832"/>
                <a:gd name="connsiteY39" fmla="*/ 4763 h 550069"/>
                <a:gd name="connsiteX40" fmla="*/ 145257 w 530832"/>
                <a:gd name="connsiteY40" fmla="*/ 28575 h 550069"/>
                <a:gd name="connsiteX41" fmla="*/ 92838 w 530832"/>
                <a:gd name="connsiteY41" fmla="*/ 52362 h 550069"/>
                <a:gd name="connsiteX42" fmla="*/ 19050 w 530832"/>
                <a:gd name="connsiteY42" fmla="*/ 223813 h 550069"/>
                <a:gd name="connsiteX43" fmla="*/ 16669 w 530832"/>
                <a:gd name="connsiteY43" fmla="*/ 230957 h 550069"/>
                <a:gd name="connsiteX44" fmla="*/ 4763 w 530832"/>
                <a:gd name="connsiteY44" fmla="*/ 400050 h 550069"/>
                <a:gd name="connsiteX45" fmla="*/ 2382 w 530832"/>
                <a:gd name="connsiteY45" fmla="*/ 414338 h 550069"/>
                <a:gd name="connsiteX46" fmla="*/ 0 w 530832"/>
                <a:gd name="connsiteY46" fmla="*/ 426244 h 550069"/>
                <a:gd name="connsiteX47" fmla="*/ 2382 w 530832"/>
                <a:gd name="connsiteY47" fmla="*/ 457200 h 550069"/>
                <a:gd name="connsiteX48" fmla="*/ 4763 w 530832"/>
                <a:gd name="connsiteY48" fmla="*/ 466725 h 550069"/>
                <a:gd name="connsiteX49" fmla="*/ 9525 w 530832"/>
                <a:gd name="connsiteY49" fmla="*/ 473869 h 550069"/>
                <a:gd name="connsiteX50" fmla="*/ 11907 w 530832"/>
                <a:gd name="connsiteY50" fmla="*/ 481013 h 550069"/>
                <a:gd name="connsiteX51" fmla="*/ 19050 w 530832"/>
                <a:gd name="connsiteY51" fmla="*/ 485775 h 550069"/>
                <a:gd name="connsiteX52" fmla="*/ 35719 w 530832"/>
                <a:gd name="connsiteY52" fmla="*/ 492919 h 550069"/>
                <a:gd name="connsiteX53" fmla="*/ 45244 w 530832"/>
                <a:gd name="connsiteY53" fmla="*/ 500063 h 550069"/>
                <a:gd name="connsiteX54" fmla="*/ 47625 w 530832"/>
                <a:gd name="connsiteY54" fmla="*/ 507207 h 550069"/>
                <a:gd name="connsiteX55" fmla="*/ 50007 w 530832"/>
                <a:gd name="connsiteY55" fmla="*/ 531019 h 550069"/>
                <a:gd name="connsiteX56" fmla="*/ 54769 w 530832"/>
                <a:gd name="connsiteY56" fmla="*/ 550069 h 550069"/>
                <a:gd name="connsiteX57" fmla="*/ 88107 w 530832"/>
                <a:gd name="connsiteY57" fmla="*/ 545307 h 550069"/>
                <a:gd name="connsiteX58" fmla="*/ 97632 w 530832"/>
                <a:gd name="connsiteY58" fmla="*/ 540544 h 550069"/>
                <a:gd name="connsiteX59" fmla="*/ 119063 w 530832"/>
                <a:gd name="connsiteY59" fmla="*/ 526257 h 550069"/>
                <a:gd name="connsiteX60" fmla="*/ 126207 w 530832"/>
                <a:gd name="connsiteY60" fmla="*/ 521494 h 550069"/>
                <a:gd name="connsiteX61" fmla="*/ 133350 w 530832"/>
                <a:gd name="connsiteY61" fmla="*/ 492919 h 550069"/>
                <a:gd name="connsiteX62" fmla="*/ 135732 w 530832"/>
                <a:gd name="connsiteY62" fmla="*/ 481013 h 550069"/>
                <a:gd name="connsiteX63" fmla="*/ 142875 w 530832"/>
                <a:gd name="connsiteY63" fmla="*/ 478632 h 550069"/>
                <a:gd name="connsiteX64" fmla="*/ 166688 w 530832"/>
                <a:gd name="connsiteY64" fmla="*/ 473869 h 550069"/>
                <a:gd name="connsiteX65" fmla="*/ 178594 w 530832"/>
                <a:gd name="connsiteY65" fmla="*/ 471488 h 550069"/>
                <a:gd name="connsiteX66" fmla="*/ 192882 w 530832"/>
                <a:gd name="connsiteY66" fmla="*/ 459582 h 550069"/>
                <a:gd name="connsiteX67" fmla="*/ 207169 w 530832"/>
                <a:gd name="connsiteY67" fmla="*/ 450057 h 550069"/>
                <a:gd name="connsiteX68" fmla="*/ 280988 w 530832"/>
                <a:gd name="connsiteY68" fmla="*/ 442913 h 550069"/>
                <a:gd name="connsiteX69" fmla="*/ 283369 w 530832"/>
                <a:gd name="connsiteY69" fmla="*/ 423863 h 550069"/>
                <a:gd name="connsiteX70" fmla="*/ 285750 w 530832"/>
                <a:gd name="connsiteY70" fmla="*/ 416719 h 550069"/>
                <a:gd name="connsiteX71" fmla="*/ 288132 w 530832"/>
                <a:gd name="connsiteY71" fmla="*/ 392907 h 550069"/>
                <a:gd name="connsiteX72" fmla="*/ 311944 w 530832"/>
                <a:gd name="connsiteY72" fmla="*/ 378619 h 550069"/>
                <a:gd name="connsiteX73" fmla="*/ 316707 w 530832"/>
                <a:gd name="connsiteY73" fmla="*/ 364332 h 550069"/>
                <a:gd name="connsiteX74" fmla="*/ 319088 w 530832"/>
                <a:gd name="connsiteY74" fmla="*/ 354807 h 550069"/>
                <a:gd name="connsiteX75" fmla="*/ 323850 w 530832"/>
                <a:gd name="connsiteY75" fmla="*/ 340519 h 550069"/>
                <a:gd name="connsiteX76" fmla="*/ 326232 w 530832"/>
                <a:gd name="connsiteY76" fmla="*/ 323850 h 550069"/>
                <a:gd name="connsiteX77" fmla="*/ 328613 w 530832"/>
                <a:gd name="connsiteY77" fmla="*/ 316707 h 550069"/>
                <a:gd name="connsiteX78" fmla="*/ 335757 w 530832"/>
                <a:gd name="connsiteY78" fmla="*/ 261938 h 550069"/>
                <a:gd name="connsiteX79" fmla="*/ 340519 w 530832"/>
                <a:gd name="connsiteY79" fmla="*/ 254794 h 550069"/>
                <a:gd name="connsiteX80" fmla="*/ 345282 w 530832"/>
                <a:gd name="connsiteY80" fmla="*/ 233363 h 550069"/>
                <a:gd name="connsiteX81" fmla="*/ 347663 w 530832"/>
                <a:gd name="connsiteY81" fmla="*/ 226219 h 550069"/>
                <a:gd name="connsiteX82" fmla="*/ 350044 w 530832"/>
                <a:gd name="connsiteY82" fmla="*/ 207169 h 550069"/>
                <a:gd name="connsiteX83" fmla="*/ 359569 w 530832"/>
                <a:gd name="connsiteY83" fmla="*/ 192882 h 550069"/>
                <a:gd name="connsiteX84" fmla="*/ 400050 w 530832"/>
                <a:gd name="connsiteY84" fmla="*/ 195263 h 550069"/>
                <a:gd name="connsiteX85" fmla="*/ 407194 w 530832"/>
                <a:gd name="connsiteY85" fmla="*/ 211932 h 550069"/>
                <a:gd name="connsiteX86" fmla="*/ 414338 w 530832"/>
                <a:gd name="connsiteY86" fmla="*/ 235744 h 550069"/>
                <a:gd name="connsiteX87" fmla="*/ 416719 w 530832"/>
                <a:gd name="connsiteY87" fmla="*/ 242888 h 550069"/>
                <a:gd name="connsiteX88" fmla="*/ 421482 w 530832"/>
                <a:gd name="connsiteY88" fmla="*/ 252413 h 550069"/>
                <a:gd name="connsiteX89" fmla="*/ 431007 w 530832"/>
                <a:gd name="connsiteY89" fmla="*/ 273844 h 550069"/>
                <a:gd name="connsiteX90" fmla="*/ 433388 w 530832"/>
                <a:gd name="connsiteY90" fmla="*/ 285750 h 550069"/>
                <a:gd name="connsiteX91" fmla="*/ 435769 w 530832"/>
                <a:gd name="connsiteY91" fmla="*/ 295275 h 550069"/>
                <a:gd name="connsiteX92" fmla="*/ 440532 w 530832"/>
                <a:gd name="connsiteY92" fmla="*/ 342900 h 550069"/>
                <a:gd name="connsiteX93" fmla="*/ 445294 w 530832"/>
                <a:gd name="connsiteY93" fmla="*/ 352425 h 550069"/>
                <a:gd name="connsiteX94" fmla="*/ 452438 w 530832"/>
                <a:gd name="connsiteY94" fmla="*/ 366713 h 550069"/>
                <a:gd name="connsiteX95" fmla="*/ 459582 w 530832"/>
                <a:gd name="connsiteY95" fmla="*/ 369094 h 550069"/>
                <a:gd name="connsiteX96" fmla="*/ 495300 w 530832"/>
                <a:gd name="connsiteY96" fmla="*/ 376238 h 550069"/>
                <a:gd name="connsiteX97" fmla="*/ 502444 w 530832"/>
                <a:gd name="connsiteY97" fmla="*/ 352425 h 550069"/>
                <a:gd name="connsiteX98" fmla="*/ 497682 w 530832"/>
                <a:gd name="connsiteY98" fmla="*/ 381000 h 550069"/>
                <a:gd name="connsiteX0" fmla="*/ 497682 w 530832"/>
                <a:gd name="connsiteY0" fmla="*/ 381000 h 550069"/>
                <a:gd name="connsiteX1" fmla="*/ 500063 w 530832"/>
                <a:gd name="connsiteY1" fmla="*/ 364332 h 550069"/>
                <a:gd name="connsiteX2" fmla="*/ 502444 w 530832"/>
                <a:gd name="connsiteY2" fmla="*/ 350044 h 550069"/>
                <a:gd name="connsiteX3" fmla="*/ 509588 w 530832"/>
                <a:gd name="connsiteY3" fmla="*/ 259557 h 550069"/>
                <a:gd name="connsiteX4" fmla="*/ 511969 w 530832"/>
                <a:gd name="connsiteY4" fmla="*/ 252413 h 550069"/>
                <a:gd name="connsiteX5" fmla="*/ 507207 w 530832"/>
                <a:gd name="connsiteY5" fmla="*/ 233363 h 550069"/>
                <a:gd name="connsiteX6" fmla="*/ 502444 w 530832"/>
                <a:gd name="connsiteY6" fmla="*/ 226219 h 550069"/>
                <a:gd name="connsiteX7" fmla="*/ 488157 w 530832"/>
                <a:gd name="connsiteY7" fmla="*/ 223838 h 550069"/>
                <a:gd name="connsiteX8" fmla="*/ 483394 w 530832"/>
                <a:gd name="connsiteY8" fmla="*/ 216694 h 550069"/>
                <a:gd name="connsiteX9" fmla="*/ 485775 w 530832"/>
                <a:gd name="connsiteY9" fmla="*/ 195263 h 550069"/>
                <a:gd name="connsiteX10" fmla="*/ 516732 w 530832"/>
                <a:gd name="connsiteY10" fmla="*/ 183357 h 550069"/>
                <a:gd name="connsiteX11" fmla="*/ 523875 w 530832"/>
                <a:gd name="connsiteY11" fmla="*/ 178594 h 550069"/>
                <a:gd name="connsiteX12" fmla="*/ 526257 w 530832"/>
                <a:gd name="connsiteY12" fmla="*/ 169069 h 550069"/>
                <a:gd name="connsiteX13" fmla="*/ 519113 w 530832"/>
                <a:gd name="connsiteY13" fmla="*/ 121444 h 550069"/>
                <a:gd name="connsiteX14" fmla="*/ 511969 w 530832"/>
                <a:gd name="connsiteY14" fmla="*/ 119063 h 550069"/>
                <a:gd name="connsiteX15" fmla="*/ 483394 w 530832"/>
                <a:gd name="connsiteY15" fmla="*/ 104775 h 550069"/>
                <a:gd name="connsiteX16" fmla="*/ 464344 w 530832"/>
                <a:gd name="connsiteY16" fmla="*/ 100013 h 550069"/>
                <a:gd name="connsiteX17" fmla="*/ 431007 w 530832"/>
                <a:gd name="connsiteY17" fmla="*/ 102394 h 550069"/>
                <a:gd name="connsiteX18" fmla="*/ 426244 w 530832"/>
                <a:gd name="connsiteY18" fmla="*/ 109538 h 550069"/>
                <a:gd name="connsiteX19" fmla="*/ 416719 w 530832"/>
                <a:gd name="connsiteY19" fmla="*/ 111919 h 550069"/>
                <a:gd name="connsiteX20" fmla="*/ 409575 w 530832"/>
                <a:gd name="connsiteY20" fmla="*/ 109538 h 550069"/>
                <a:gd name="connsiteX21" fmla="*/ 404813 w 530832"/>
                <a:gd name="connsiteY21" fmla="*/ 92869 h 550069"/>
                <a:gd name="connsiteX22" fmla="*/ 395288 w 530832"/>
                <a:gd name="connsiteY22" fmla="*/ 76200 h 550069"/>
                <a:gd name="connsiteX23" fmla="*/ 352425 w 530832"/>
                <a:gd name="connsiteY23" fmla="*/ 78582 h 550069"/>
                <a:gd name="connsiteX24" fmla="*/ 335757 w 530832"/>
                <a:gd name="connsiteY24" fmla="*/ 80963 h 550069"/>
                <a:gd name="connsiteX25" fmla="*/ 333375 w 530832"/>
                <a:gd name="connsiteY25" fmla="*/ 92869 h 550069"/>
                <a:gd name="connsiteX26" fmla="*/ 328613 w 530832"/>
                <a:gd name="connsiteY26" fmla="*/ 109538 h 550069"/>
                <a:gd name="connsiteX27" fmla="*/ 309563 w 530832"/>
                <a:gd name="connsiteY27" fmla="*/ 102394 h 550069"/>
                <a:gd name="connsiteX28" fmla="*/ 295275 w 530832"/>
                <a:gd name="connsiteY28" fmla="*/ 88107 h 550069"/>
                <a:gd name="connsiteX29" fmla="*/ 288132 w 530832"/>
                <a:gd name="connsiteY29" fmla="*/ 64294 h 550069"/>
                <a:gd name="connsiteX30" fmla="*/ 278607 w 530832"/>
                <a:gd name="connsiteY30" fmla="*/ 50007 h 550069"/>
                <a:gd name="connsiteX31" fmla="*/ 273844 w 530832"/>
                <a:gd name="connsiteY31" fmla="*/ 42863 h 550069"/>
                <a:gd name="connsiteX32" fmla="*/ 257175 w 530832"/>
                <a:gd name="connsiteY32" fmla="*/ 35719 h 550069"/>
                <a:gd name="connsiteX33" fmla="*/ 242888 w 530832"/>
                <a:gd name="connsiteY33" fmla="*/ 26194 h 550069"/>
                <a:gd name="connsiteX34" fmla="*/ 228600 w 530832"/>
                <a:gd name="connsiteY34" fmla="*/ 19050 h 550069"/>
                <a:gd name="connsiteX35" fmla="*/ 209550 w 530832"/>
                <a:gd name="connsiteY35" fmla="*/ 16669 h 550069"/>
                <a:gd name="connsiteX36" fmla="*/ 188119 w 530832"/>
                <a:gd name="connsiteY36" fmla="*/ 9525 h 550069"/>
                <a:gd name="connsiteX37" fmla="*/ 180975 w 530832"/>
                <a:gd name="connsiteY37" fmla="*/ 4763 h 550069"/>
                <a:gd name="connsiteX38" fmla="*/ 164307 w 530832"/>
                <a:gd name="connsiteY38" fmla="*/ 0 h 550069"/>
                <a:gd name="connsiteX39" fmla="*/ 154782 w 530832"/>
                <a:gd name="connsiteY39" fmla="*/ 4763 h 550069"/>
                <a:gd name="connsiteX40" fmla="*/ 145257 w 530832"/>
                <a:gd name="connsiteY40" fmla="*/ 28575 h 550069"/>
                <a:gd name="connsiteX41" fmla="*/ 92838 w 530832"/>
                <a:gd name="connsiteY41" fmla="*/ 52362 h 550069"/>
                <a:gd name="connsiteX42" fmla="*/ 19050 w 530832"/>
                <a:gd name="connsiteY42" fmla="*/ 223813 h 550069"/>
                <a:gd name="connsiteX43" fmla="*/ 16669 w 530832"/>
                <a:gd name="connsiteY43" fmla="*/ 230957 h 550069"/>
                <a:gd name="connsiteX44" fmla="*/ 4763 w 530832"/>
                <a:gd name="connsiteY44" fmla="*/ 400050 h 550069"/>
                <a:gd name="connsiteX45" fmla="*/ 2382 w 530832"/>
                <a:gd name="connsiteY45" fmla="*/ 414338 h 550069"/>
                <a:gd name="connsiteX46" fmla="*/ 0 w 530832"/>
                <a:gd name="connsiteY46" fmla="*/ 426244 h 550069"/>
                <a:gd name="connsiteX47" fmla="*/ 2382 w 530832"/>
                <a:gd name="connsiteY47" fmla="*/ 457200 h 550069"/>
                <a:gd name="connsiteX48" fmla="*/ 4763 w 530832"/>
                <a:gd name="connsiteY48" fmla="*/ 466725 h 550069"/>
                <a:gd name="connsiteX49" fmla="*/ 9525 w 530832"/>
                <a:gd name="connsiteY49" fmla="*/ 473869 h 550069"/>
                <a:gd name="connsiteX50" fmla="*/ 11907 w 530832"/>
                <a:gd name="connsiteY50" fmla="*/ 481013 h 550069"/>
                <a:gd name="connsiteX51" fmla="*/ 19050 w 530832"/>
                <a:gd name="connsiteY51" fmla="*/ 485775 h 550069"/>
                <a:gd name="connsiteX52" fmla="*/ 35719 w 530832"/>
                <a:gd name="connsiteY52" fmla="*/ 492919 h 550069"/>
                <a:gd name="connsiteX53" fmla="*/ 45244 w 530832"/>
                <a:gd name="connsiteY53" fmla="*/ 500063 h 550069"/>
                <a:gd name="connsiteX54" fmla="*/ 47625 w 530832"/>
                <a:gd name="connsiteY54" fmla="*/ 507207 h 550069"/>
                <a:gd name="connsiteX55" fmla="*/ 50007 w 530832"/>
                <a:gd name="connsiteY55" fmla="*/ 531019 h 550069"/>
                <a:gd name="connsiteX56" fmla="*/ 54769 w 530832"/>
                <a:gd name="connsiteY56" fmla="*/ 550069 h 550069"/>
                <a:gd name="connsiteX57" fmla="*/ 88107 w 530832"/>
                <a:gd name="connsiteY57" fmla="*/ 545307 h 550069"/>
                <a:gd name="connsiteX58" fmla="*/ 97632 w 530832"/>
                <a:gd name="connsiteY58" fmla="*/ 540544 h 550069"/>
                <a:gd name="connsiteX59" fmla="*/ 119063 w 530832"/>
                <a:gd name="connsiteY59" fmla="*/ 526257 h 550069"/>
                <a:gd name="connsiteX60" fmla="*/ 126207 w 530832"/>
                <a:gd name="connsiteY60" fmla="*/ 521494 h 550069"/>
                <a:gd name="connsiteX61" fmla="*/ 133350 w 530832"/>
                <a:gd name="connsiteY61" fmla="*/ 492919 h 550069"/>
                <a:gd name="connsiteX62" fmla="*/ 135732 w 530832"/>
                <a:gd name="connsiteY62" fmla="*/ 481013 h 550069"/>
                <a:gd name="connsiteX63" fmla="*/ 142875 w 530832"/>
                <a:gd name="connsiteY63" fmla="*/ 478632 h 550069"/>
                <a:gd name="connsiteX64" fmla="*/ 166688 w 530832"/>
                <a:gd name="connsiteY64" fmla="*/ 473869 h 550069"/>
                <a:gd name="connsiteX65" fmla="*/ 178594 w 530832"/>
                <a:gd name="connsiteY65" fmla="*/ 471488 h 550069"/>
                <a:gd name="connsiteX66" fmla="*/ 192882 w 530832"/>
                <a:gd name="connsiteY66" fmla="*/ 459582 h 550069"/>
                <a:gd name="connsiteX67" fmla="*/ 207169 w 530832"/>
                <a:gd name="connsiteY67" fmla="*/ 450057 h 550069"/>
                <a:gd name="connsiteX68" fmla="*/ 280988 w 530832"/>
                <a:gd name="connsiteY68" fmla="*/ 442913 h 550069"/>
                <a:gd name="connsiteX69" fmla="*/ 283369 w 530832"/>
                <a:gd name="connsiteY69" fmla="*/ 423863 h 550069"/>
                <a:gd name="connsiteX70" fmla="*/ 285750 w 530832"/>
                <a:gd name="connsiteY70" fmla="*/ 416719 h 550069"/>
                <a:gd name="connsiteX71" fmla="*/ 288132 w 530832"/>
                <a:gd name="connsiteY71" fmla="*/ 392907 h 550069"/>
                <a:gd name="connsiteX72" fmla="*/ 311944 w 530832"/>
                <a:gd name="connsiteY72" fmla="*/ 378619 h 550069"/>
                <a:gd name="connsiteX73" fmla="*/ 316707 w 530832"/>
                <a:gd name="connsiteY73" fmla="*/ 364332 h 550069"/>
                <a:gd name="connsiteX74" fmla="*/ 319088 w 530832"/>
                <a:gd name="connsiteY74" fmla="*/ 354807 h 550069"/>
                <a:gd name="connsiteX75" fmla="*/ 323850 w 530832"/>
                <a:gd name="connsiteY75" fmla="*/ 340519 h 550069"/>
                <a:gd name="connsiteX76" fmla="*/ 326232 w 530832"/>
                <a:gd name="connsiteY76" fmla="*/ 323850 h 550069"/>
                <a:gd name="connsiteX77" fmla="*/ 328613 w 530832"/>
                <a:gd name="connsiteY77" fmla="*/ 316707 h 550069"/>
                <a:gd name="connsiteX78" fmla="*/ 335757 w 530832"/>
                <a:gd name="connsiteY78" fmla="*/ 261938 h 550069"/>
                <a:gd name="connsiteX79" fmla="*/ 340519 w 530832"/>
                <a:gd name="connsiteY79" fmla="*/ 254794 h 550069"/>
                <a:gd name="connsiteX80" fmla="*/ 345282 w 530832"/>
                <a:gd name="connsiteY80" fmla="*/ 233363 h 550069"/>
                <a:gd name="connsiteX81" fmla="*/ 347663 w 530832"/>
                <a:gd name="connsiteY81" fmla="*/ 226219 h 550069"/>
                <a:gd name="connsiteX82" fmla="*/ 350044 w 530832"/>
                <a:gd name="connsiteY82" fmla="*/ 207169 h 550069"/>
                <a:gd name="connsiteX83" fmla="*/ 359569 w 530832"/>
                <a:gd name="connsiteY83" fmla="*/ 192882 h 550069"/>
                <a:gd name="connsiteX84" fmla="*/ 400050 w 530832"/>
                <a:gd name="connsiteY84" fmla="*/ 195263 h 550069"/>
                <a:gd name="connsiteX85" fmla="*/ 407194 w 530832"/>
                <a:gd name="connsiteY85" fmla="*/ 211932 h 550069"/>
                <a:gd name="connsiteX86" fmla="*/ 414338 w 530832"/>
                <a:gd name="connsiteY86" fmla="*/ 235744 h 550069"/>
                <a:gd name="connsiteX87" fmla="*/ 416719 w 530832"/>
                <a:gd name="connsiteY87" fmla="*/ 242888 h 550069"/>
                <a:gd name="connsiteX88" fmla="*/ 421482 w 530832"/>
                <a:gd name="connsiteY88" fmla="*/ 252413 h 550069"/>
                <a:gd name="connsiteX89" fmla="*/ 431007 w 530832"/>
                <a:gd name="connsiteY89" fmla="*/ 273844 h 550069"/>
                <a:gd name="connsiteX90" fmla="*/ 433388 w 530832"/>
                <a:gd name="connsiteY90" fmla="*/ 285750 h 550069"/>
                <a:gd name="connsiteX91" fmla="*/ 435769 w 530832"/>
                <a:gd name="connsiteY91" fmla="*/ 295275 h 550069"/>
                <a:gd name="connsiteX92" fmla="*/ 440532 w 530832"/>
                <a:gd name="connsiteY92" fmla="*/ 342900 h 550069"/>
                <a:gd name="connsiteX93" fmla="*/ 445294 w 530832"/>
                <a:gd name="connsiteY93" fmla="*/ 352425 h 550069"/>
                <a:gd name="connsiteX94" fmla="*/ 452438 w 530832"/>
                <a:gd name="connsiteY94" fmla="*/ 366713 h 550069"/>
                <a:gd name="connsiteX95" fmla="*/ 459582 w 530832"/>
                <a:gd name="connsiteY95" fmla="*/ 369094 h 550069"/>
                <a:gd name="connsiteX96" fmla="*/ 495300 w 530832"/>
                <a:gd name="connsiteY96" fmla="*/ 376238 h 550069"/>
                <a:gd name="connsiteX97" fmla="*/ 502444 w 530832"/>
                <a:gd name="connsiteY97" fmla="*/ 352425 h 550069"/>
                <a:gd name="connsiteX98" fmla="*/ 497682 w 530832"/>
                <a:gd name="connsiteY98" fmla="*/ 381000 h 550069"/>
                <a:gd name="connsiteX0" fmla="*/ 497682 w 530832"/>
                <a:gd name="connsiteY0" fmla="*/ 381000 h 550069"/>
                <a:gd name="connsiteX1" fmla="*/ 500063 w 530832"/>
                <a:gd name="connsiteY1" fmla="*/ 364332 h 550069"/>
                <a:gd name="connsiteX2" fmla="*/ 502444 w 530832"/>
                <a:gd name="connsiteY2" fmla="*/ 350044 h 550069"/>
                <a:gd name="connsiteX3" fmla="*/ 509588 w 530832"/>
                <a:gd name="connsiteY3" fmla="*/ 259557 h 550069"/>
                <a:gd name="connsiteX4" fmla="*/ 511969 w 530832"/>
                <a:gd name="connsiteY4" fmla="*/ 252413 h 550069"/>
                <a:gd name="connsiteX5" fmla="*/ 507207 w 530832"/>
                <a:gd name="connsiteY5" fmla="*/ 233363 h 550069"/>
                <a:gd name="connsiteX6" fmla="*/ 502444 w 530832"/>
                <a:gd name="connsiteY6" fmla="*/ 226219 h 550069"/>
                <a:gd name="connsiteX7" fmla="*/ 488157 w 530832"/>
                <a:gd name="connsiteY7" fmla="*/ 223838 h 550069"/>
                <a:gd name="connsiteX8" fmla="*/ 483394 w 530832"/>
                <a:gd name="connsiteY8" fmla="*/ 216694 h 550069"/>
                <a:gd name="connsiteX9" fmla="*/ 485775 w 530832"/>
                <a:gd name="connsiteY9" fmla="*/ 195263 h 550069"/>
                <a:gd name="connsiteX10" fmla="*/ 516732 w 530832"/>
                <a:gd name="connsiteY10" fmla="*/ 183357 h 550069"/>
                <a:gd name="connsiteX11" fmla="*/ 523875 w 530832"/>
                <a:gd name="connsiteY11" fmla="*/ 178594 h 550069"/>
                <a:gd name="connsiteX12" fmla="*/ 526257 w 530832"/>
                <a:gd name="connsiteY12" fmla="*/ 169069 h 550069"/>
                <a:gd name="connsiteX13" fmla="*/ 519113 w 530832"/>
                <a:gd name="connsiteY13" fmla="*/ 121444 h 550069"/>
                <a:gd name="connsiteX14" fmla="*/ 511969 w 530832"/>
                <a:gd name="connsiteY14" fmla="*/ 119063 h 550069"/>
                <a:gd name="connsiteX15" fmla="*/ 483394 w 530832"/>
                <a:gd name="connsiteY15" fmla="*/ 104775 h 550069"/>
                <a:gd name="connsiteX16" fmla="*/ 464344 w 530832"/>
                <a:gd name="connsiteY16" fmla="*/ 100013 h 550069"/>
                <a:gd name="connsiteX17" fmla="*/ 431007 w 530832"/>
                <a:gd name="connsiteY17" fmla="*/ 102394 h 550069"/>
                <a:gd name="connsiteX18" fmla="*/ 426244 w 530832"/>
                <a:gd name="connsiteY18" fmla="*/ 109538 h 550069"/>
                <a:gd name="connsiteX19" fmla="*/ 416719 w 530832"/>
                <a:gd name="connsiteY19" fmla="*/ 111919 h 550069"/>
                <a:gd name="connsiteX20" fmla="*/ 409575 w 530832"/>
                <a:gd name="connsiteY20" fmla="*/ 109538 h 550069"/>
                <a:gd name="connsiteX21" fmla="*/ 404813 w 530832"/>
                <a:gd name="connsiteY21" fmla="*/ 92869 h 550069"/>
                <a:gd name="connsiteX22" fmla="*/ 395288 w 530832"/>
                <a:gd name="connsiteY22" fmla="*/ 76200 h 550069"/>
                <a:gd name="connsiteX23" fmla="*/ 352425 w 530832"/>
                <a:gd name="connsiteY23" fmla="*/ 78582 h 550069"/>
                <a:gd name="connsiteX24" fmla="*/ 335757 w 530832"/>
                <a:gd name="connsiteY24" fmla="*/ 80963 h 550069"/>
                <a:gd name="connsiteX25" fmla="*/ 333375 w 530832"/>
                <a:gd name="connsiteY25" fmla="*/ 92869 h 550069"/>
                <a:gd name="connsiteX26" fmla="*/ 328613 w 530832"/>
                <a:gd name="connsiteY26" fmla="*/ 109538 h 550069"/>
                <a:gd name="connsiteX27" fmla="*/ 309563 w 530832"/>
                <a:gd name="connsiteY27" fmla="*/ 102394 h 550069"/>
                <a:gd name="connsiteX28" fmla="*/ 295275 w 530832"/>
                <a:gd name="connsiteY28" fmla="*/ 88107 h 550069"/>
                <a:gd name="connsiteX29" fmla="*/ 288132 w 530832"/>
                <a:gd name="connsiteY29" fmla="*/ 64294 h 550069"/>
                <a:gd name="connsiteX30" fmla="*/ 278607 w 530832"/>
                <a:gd name="connsiteY30" fmla="*/ 50007 h 550069"/>
                <a:gd name="connsiteX31" fmla="*/ 273844 w 530832"/>
                <a:gd name="connsiteY31" fmla="*/ 42863 h 550069"/>
                <a:gd name="connsiteX32" fmla="*/ 257175 w 530832"/>
                <a:gd name="connsiteY32" fmla="*/ 35719 h 550069"/>
                <a:gd name="connsiteX33" fmla="*/ 242888 w 530832"/>
                <a:gd name="connsiteY33" fmla="*/ 26194 h 550069"/>
                <a:gd name="connsiteX34" fmla="*/ 228600 w 530832"/>
                <a:gd name="connsiteY34" fmla="*/ 19050 h 550069"/>
                <a:gd name="connsiteX35" fmla="*/ 209550 w 530832"/>
                <a:gd name="connsiteY35" fmla="*/ 16669 h 550069"/>
                <a:gd name="connsiteX36" fmla="*/ 188119 w 530832"/>
                <a:gd name="connsiteY36" fmla="*/ 9525 h 550069"/>
                <a:gd name="connsiteX37" fmla="*/ 180975 w 530832"/>
                <a:gd name="connsiteY37" fmla="*/ 4763 h 550069"/>
                <a:gd name="connsiteX38" fmla="*/ 164307 w 530832"/>
                <a:gd name="connsiteY38" fmla="*/ 0 h 550069"/>
                <a:gd name="connsiteX39" fmla="*/ 154782 w 530832"/>
                <a:gd name="connsiteY39" fmla="*/ 4763 h 550069"/>
                <a:gd name="connsiteX40" fmla="*/ 145257 w 530832"/>
                <a:gd name="connsiteY40" fmla="*/ 28575 h 550069"/>
                <a:gd name="connsiteX41" fmla="*/ 92838 w 530832"/>
                <a:gd name="connsiteY41" fmla="*/ 52362 h 550069"/>
                <a:gd name="connsiteX42" fmla="*/ 19050 w 530832"/>
                <a:gd name="connsiteY42" fmla="*/ 223813 h 550069"/>
                <a:gd name="connsiteX43" fmla="*/ 16669 w 530832"/>
                <a:gd name="connsiteY43" fmla="*/ 230957 h 550069"/>
                <a:gd name="connsiteX44" fmla="*/ 4763 w 530832"/>
                <a:gd name="connsiteY44" fmla="*/ 400050 h 550069"/>
                <a:gd name="connsiteX45" fmla="*/ 2382 w 530832"/>
                <a:gd name="connsiteY45" fmla="*/ 414338 h 550069"/>
                <a:gd name="connsiteX46" fmla="*/ 0 w 530832"/>
                <a:gd name="connsiteY46" fmla="*/ 426244 h 550069"/>
                <a:gd name="connsiteX47" fmla="*/ 2382 w 530832"/>
                <a:gd name="connsiteY47" fmla="*/ 457200 h 550069"/>
                <a:gd name="connsiteX48" fmla="*/ 4763 w 530832"/>
                <a:gd name="connsiteY48" fmla="*/ 466725 h 550069"/>
                <a:gd name="connsiteX49" fmla="*/ 9525 w 530832"/>
                <a:gd name="connsiteY49" fmla="*/ 473869 h 550069"/>
                <a:gd name="connsiteX50" fmla="*/ 11907 w 530832"/>
                <a:gd name="connsiteY50" fmla="*/ 481013 h 550069"/>
                <a:gd name="connsiteX51" fmla="*/ 19050 w 530832"/>
                <a:gd name="connsiteY51" fmla="*/ 485775 h 550069"/>
                <a:gd name="connsiteX52" fmla="*/ 35719 w 530832"/>
                <a:gd name="connsiteY52" fmla="*/ 492919 h 550069"/>
                <a:gd name="connsiteX53" fmla="*/ 45244 w 530832"/>
                <a:gd name="connsiteY53" fmla="*/ 500063 h 550069"/>
                <a:gd name="connsiteX54" fmla="*/ 47625 w 530832"/>
                <a:gd name="connsiteY54" fmla="*/ 507207 h 550069"/>
                <a:gd name="connsiteX55" fmla="*/ 50007 w 530832"/>
                <a:gd name="connsiteY55" fmla="*/ 531019 h 550069"/>
                <a:gd name="connsiteX56" fmla="*/ 54769 w 530832"/>
                <a:gd name="connsiteY56" fmla="*/ 550069 h 550069"/>
                <a:gd name="connsiteX57" fmla="*/ 88107 w 530832"/>
                <a:gd name="connsiteY57" fmla="*/ 545307 h 550069"/>
                <a:gd name="connsiteX58" fmla="*/ 97632 w 530832"/>
                <a:gd name="connsiteY58" fmla="*/ 540544 h 550069"/>
                <a:gd name="connsiteX59" fmla="*/ 119063 w 530832"/>
                <a:gd name="connsiteY59" fmla="*/ 526257 h 550069"/>
                <a:gd name="connsiteX60" fmla="*/ 126207 w 530832"/>
                <a:gd name="connsiteY60" fmla="*/ 521494 h 550069"/>
                <a:gd name="connsiteX61" fmla="*/ 133350 w 530832"/>
                <a:gd name="connsiteY61" fmla="*/ 492919 h 550069"/>
                <a:gd name="connsiteX62" fmla="*/ 135732 w 530832"/>
                <a:gd name="connsiteY62" fmla="*/ 481013 h 550069"/>
                <a:gd name="connsiteX63" fmla="*/ 142875 w 530832"/>
                <a:gd name="connsiteY63" fmla="*/ 478632 h 550069"/>
                <a:gd name="connsiteX64" fmla="*/ 166688 w 530832"/>
                <a:gd name="connsiteY64" fmla="*/ 473869 h 550069"/>
                <a:gd name="connsiteX65" fmla="*/ 178594 w 530832"/>
                <a:gd name="connsiteY65" fmla="*/ 471488 h 550069"/>
                <a:gd name="connsiteX66" fmla="*/ 192882 w 530832"/>
                <a:gd name="connsiteY66" fmla="*/ 459582 h 550069"/>
                <a:gd name="connsiteX67" fmla="*/ 207169 w 530832"/>
                <a:gd name="connsiteY67" fmla="*/ 450057 h 550069"/>
                <a:gd name="connsiteX68" fmla="*/ 280988 w 530832"/>
                <a:gd name="connsiteY68" fmla="*/ 442913 h 550069"/>
                <a:gd name="connsiteX69" fmla="*/ 283369 w 530832"/>
                <a:gd name="connsiteY69" fmla="*/ 423863 h 550069"/>
                <a:gd name="connsiteX70" fmla="*/ 285750 w 530832"/>
                <a:gd name="connsiteY70" fmla="*/ 416719 h 550069"/>
                <a:gd name="connsiteX71" fmla="*/ 288132 w 530832"/>
                <a:gd name="connsiteY71" fmla="*/ 392907 h 550069"/>
                <a:gd name="connsiteX72" fmla="*/ 311944 w 530832"/>
                <a:gd name="connsiteY72" fmla="*/ 378619 h 550069"/>
                <a:gd name="connsiteX73" fmla="*/ 316707 w 530832"/>
                <a:gd name="connsiteY73" fmla="*/ 364332 h 550069"/>
                <a:gd name="connsiteX74" fmla="*/ 319088 w 530832"/>
                <a:gd name="connsiteY74" fmla="*/ 354807 h 550069"/>
                <a:gd name="connsiteX75" fmla="*/ 323850 w 530832"/>
                <a:gd name="connsiteY75" fmla="*/ 340519 h 550069"/>
                <a:gd name="connsiteX76" fmla="*/ 326232 w 530832"/>
                <a:gd name="connsiteY76" fmla="*/ 323850 h 550069"/>
                <a:gd name="connsiteX77" fmla="*/ 328613 w 530832"/>
                <a:gd name="connsiteY77" fmla="*/ 316707 h 550069"/>
                <a:gd name="connsiteX78" fmla="*/ 335757 w 530832"/>
                <a:gd name="connsiteY78" fmla="*/ 261938 h 550069"/>
                <a:gd name="connsiteX79" fmla="*/ 340519 w 530832"/>
                <a:gd name="connsiteY79" fmla="*/ 254794 h 550069"/>
                <a:gd name="connsiteX80" fmla="*/ 345282 w 530832"/>
                <a:gd name="connsiteY80" fmla="*/ 233363 h 550069"/>
                <a:gd name="connsiteX81" fmla="*/ 347663 w 530832"/>
                <a:gd name="connsiteY81" fmla="*/ 226219 h 550069"/>
                <a:gd name="connsiteX82" fmla="*/ 350044 w 530832"/>
                <a:gd name="connsiteY82" fmla="*/ 207169 h 550069"/>
                <a:gd name="connsiteX83" fmla="*/ 359569 w 530832"/>
                <a:gd name="connsiteY83" fmla="*/ 192882 h 550069"/>
                <a:gd name="connsiteX84" fmla="*/ 400050 w 530832"/>
                <a:gd name="connsiteY84" fmla="*/ 195263 h 550069"/>
                <a:gd name="connsiteX85" fmla="*/ 407194 w 530832"/>
                <a:gd name="connsiteY85" fmla="*/ 211932 h 550069"/>
                <a:gd name="connsiteX86" fmla="*/ 414338 w 530832"/>
                <a:gd name="connsiteY86" fmla="*/ 235744 h 550069"/>
                <a:gd name="connsiteX87" fmla="*/ 416719 w 530832"/>
                <a:gd name="connsiteY87" fmla="*/ 242888 h 550069"/>
                <a:gd name="connsiteX88" fmla="*/ 421482 w 530832"/>
                <a:gd name="connsiteY88" fmla="*/ 252413 h 550069"/>
                <a:gd name="connsiteX89" fmla="*/ 431007 w 530832"/>
                <a:gd name="connsiteY89" fmla="*/ 273844 h 550069"/>
                <a:gd name="connsiteX90" fmla="*/ 433388 w 530832"/>
                <a:gd name="connsiteY90" fmla="*/ 285750 h 550069"/>
                <a:gd name="connsiteX91" fmla="*/ 435769 w 530832"/>
                <a:gd name="connsiteY91" fmla="*/ 295275 h 550069"/>
                <a:gd name="connsiteX92" fmla="*/ 440532 w 530832"/>
                <a:gd name="connsiteY92" fmla="*/ 342900 h 550069"/>
                <a:gd name="connsiteX93" fmla="*/ 445294 w 530832"/>
                <a:gd name="connsiteY93" fmla="*/ 352425 h 550069"/>
                <a:gd name="connsiteX94" fmla="*/ 452438 w 530832"/>
                <a:gd name="connsiteY94" fmla="*/ 366713 h 550069"/>
                <a:gd name="connsiteX95" fmla="*/ 459582 w 530832"/>
                <a:gd name="connsiteY95" fmla="*/ 369094 h 550069"/>
                <a:gd name="connsiteX96" fmla="*/ 495300 w 530832"/>
                <a:gd name="connsiteY96" fmla="*/ 376238 h 550069"/>
                <a:gd name="connsiteX97" fmla="*/ 502444 w 530832"/>
                <a:gd name="connsiteY97" fmla="*/ 352425 h 550069"/>
                <a:gd name="connsiteX98" fmla="*/ 497682 w 530832"/>
                <a:gd name="connsiteY98" fmla="*/ 381000 h 550069"/>
                <a:gd name="connsiteX0" fmla="*/ 497682 w 530832"/>
                <a:gd name="connsiteY0" fmla="*/ 381000 h 550069"/>
                <a:gd name="connsiteX1" fmla="*/ 500063 w 530832"/>
                <a:gd name="connsiteY1" fmla="*/ 364332 h 550069"/>
                <a:gd name="connsiteX2" fmla="*/ 502444 w 530832"/>
                <a:gd name="connsiteY2" fmla="*/ 350044 h 550069"/>
                <a:gd name="connsiteX3" fmla="*/ 509588 w 530832"/>
                <a:gd name="connsiteY3" fmla="*/ 259557 h 550069"/>
                <a:gd name="connsiteX4" fmla="*/ 511969 w 530832"/>
                <a:gd name="connsiteY4" fmla="*/ 252413 h 550069"/>
                <a:gd name="connsiteX5" fmla="*/ 507207 w 530832"/>
                <a:gd name="connsiteY5" fmla="*/ 233363 h 550069"/>
                <a:gd name="connsiteX6" fmla="*/ 502444 w 530832"/>
                <a:gd name="connsiteY6" fmla="*/ 226219 h 550069"/>
                <a:gd name="connsiteX7" fmla="*/ 488157 w 530832"/>
                <a:gd name="connsiteY7" fmla="*/ 223838 h 550069"/>
                <a:gd name="connsiteX8" fmla="*/ 483394 w 530832"/>
                <a:gd name="connsiteY8" fmla="*/ 216694 h 550069"/>
                <a:gd name="connsiteX9" fmla="*/ 485775 w 530832"/>
                <a:gd name="connsiteY9" fmla="*/ 195263 h 550069"/>
                <a:gd name="connsiteX10" fmla="*/ 516732 w 530832"/>
                <a:gd name="connsiteY10" fmla="*/ 183357 h 550069"/>
                <a:gd name="connsiteX11" fmla="*/ 523875 w 530832"/>
                <a:gd name="connsiteY11" fmla="*/ 178594 h 550069"/>
                <a:gd name="connsiteX12" fmla="*/ 526257 w 530832"/>
                <a:gd name="connsiteY12" fmla="*/ 169069 h 550069"/>
                <a:gd name="connsiteX13" fmla="*/ 519113 w 530832"/>
                <a:gd name="connsiteY13" fmla="*/ 121444 h 550069"/>
                <a:gd name="connsiteX14" fmla="*/ 511969 w 530832"/>
                <a:gd name="connsiteY14" fmla="*/ 119063 h 550069"/>
                <a:gd name="connsiteX15" fmla="*/ 483394 w 530832"/>
                <a:gd name="connsiteY15" fmla="*/ 104775 h 550069"/>
                <a:gd name="connsiteX16" fmla="*/ 464344 w 530832"/>
                <a:gd name="connsiteY16" fmla="*/ 100013 h 550069"/>
                <a:gd name="connsiteX17" fmla="*/ 431007 w 530832"/>
                <a:gd name="connsiteY17" fmla="*/ 102394 h 550069"/>
                <a:gd name="connsiteX18" fmla="*/ 426244 w 530832"/>
                <a:gd name="connsiteY18" fmla="*/ 109538 h 550069"/>
                <a:gd name="connsiteX19" fmla="*/ 416719 w 530832"/>
                <a:gd name="connsiteY19" fmla="*/ 111919 h 550069"/>
                <a:gd name="connsiteX20" fmla="*/ 409575 w 530832"/>
                <a:gd name="connsiteY20" fmla="*/ 109538 h 550069"/>
                <a:gd name="connsiteX21" fmla="*/ 404813 w 530832"/>
                <a:gd name="connsiteY21" fmla="*/ 92869 h 550069"/>
                <a:gd name="connsiteX22" fmla="*/ 395288 w 530832"/>
                <a:gd name="connsiteY22" fmla="*/ 76200 h 550069"/>
                <a:gd name="connsiteX23" fmla="*/ 352425 w 530832"/>
                <a:gd name="connsiteY23" fmla="*/ 78582 h 550069"/>
                <a:gd name="connsiteX24" fmla="*/ 335757 w 530832"/>
                <a:gd name="connsiteY24" fmla="*/ 80963 h 550069"/>
                <a:gd name="connsiteX25" fmla="*/ 333375 w 530832"/>
                <a:gd name="connsiteY25" fmla="*/ 92869 h 550069"/>
                <a:gd name="connsiteX26" fmla="*/ 328613 w 530832"/>
                <a:gd name="connsiteY26" fmla="*/ 109538 h 550069"/>
                <a:gd name="connsiteX27" fmla="*/ 309563 w 530832"/>
                <a:gd name="connsiteY27" fmla="*/ 102394 h 550069"/>
                <a:gd name="connsiteX28" fmla="*/ 295275 w 530832"/>
                <a:gd name="connsiteY28" fmla="*/ 88107 h 550069"/>
                <a:gd name="connsiteX29" fmla="*/ 288132 w 530832"/>
                <a:gd name="connsiteY29" fmla="*/ 64294 h 550069"/>
                <a:gd name="connsiteX30" fmla="*/ 278607 w 530832"/>
                <a:gd name="connsiteY30" fmla="*/ 50007 h 550069"/>
                <a:gd name="connsiteX31" fmla="*/ 273844 w 530832"/>
                <a:gd name="connsiteY31" fmla="*/ 42863 h 550069"/>
                <a:gd name="connsiteX32" fmla="*/ 257175 w 530832"/>
                <a:gd name="connsiteY32" fmla="*/ 35719 h 550069"/>
                <a:gd name="connsiteX33" fmla="*/ 242888 w 530832"/>
                <a:gd name="connsiteY33" fmla="*/ 26194 h 550069"/>
                <a:gd name="connsiteX34" fmla="*/ 228600 w 530832"/>
                <a:gd name="connsiteY34" fmla="*/ 19050 h 550069"/>
                <a:gd name="connsiteX35" fmla="*/ 209550 w 530832"/>
                <a:gd name="connsiteY35" fmla="*/ 16669 h 550069"/>
                <a:gd name="connsiteX36" fmla="*/ 188119 w 530832"/>
                <a:gd name="connsiteY36" fmla="*/ 9525 h 550069"/>
                <a:gd name="connsiteX37" fmla="*/ 180975 w 530832"/>
                <a:gd name="connsiteY37" fmla="*/ 4763 h 550069"/>
                <a:gd name="connsiteX38" fmla="*/ 164307 w 530832"/>
                <a:gd name="connsiteY38" fmla="*/ 0 h 550069"/>
                <a:gd name="connsiteX39" fmla="*/ 154782 w 530832"/>
                <a:gd name="connsiteY39" fmla="*/ 4763 h 550069"/>
                <a:gd name="connsiteX40" fmla="*/ 145257 w 530832"/>
                <a:gd name="connsiteY40" fmla="*/ 28575 h 550069"/>
                <a:gd name="connsiteX41" fmla="*/ 92838 w 530832"/>
                <a:gd name="connsiteY41" fmla="*/ 52362 h 550069"/>
                <a:gd name="connsiteX42" fmla="*/ 19050 w 530832"/>
                <a:gd name="connsiteY42" fmla="*/ 223813 h 550069"/>
                <a:gd name="connsiteX43" fmla="*/ 16669 w 530832"/>
                <a:gd name="connsiteY43" fmla="*/ 230957 h 550069"/>
                <a:gd name="connsiteX44" fmla="*/ 4763 w 530832"/>
                <a:gd name="connsiteY44" fmla="*/ 400050 h 550069"/>
                <a:gd name="connsiteX45" fmla="*/ 2382 w 530832"/>
                <a:gd name="connsiteY45" fmla="*/ 414338 h 550069"/>
                <a:gd name="connsiteX46" fmla="*/ 0 w 530832"/>
                <a:gd name="connsiteY46" fmla="*/ 426244 h 550069"/>
                <a:gd name="connsiteX47" fmla="*/ 2382 w 530832"/>
                <a:gd name="connsiteY47" fmla="*/ 457200 h 550069"/>
                <a:gd name="connsiteX48" fmla="*/ 4763 w 530832"/>
                <a:gd name="connsiteY48" fmla="*/ 466725 h 550069"/>
                <a:gd name="connsiteX49" fmla="*/ 9525 w 530832"/>
                <a:gd name="connsiteY49" fmla="*/ 473869 h 550069"/>
                <a:gd name="connsiteX50" fmla="*/ 11907 w 530832"/>
                <a:gd name="connsiteY50" fmla="*/ 481013 h 550069"/>
                <a:gd name="connsiteX51" fmla="*/ 19050 w 530832"/>
                <a:gd name="connsiteY51" fmla="*/ 485775 h 550069"/>
                <a:gd name="connsiteX52" fmla="*/ 35719 w 530832"/>
                <a:gd name="connsiteY52" fmla="*/ 492919 h 550069"/>
                <a:gd name="connsiteX53" fmla="*/ 45244 w 530832"/>
                <a:gd name="connsiteY53" fmla="*/ 500063 h 550069"/>
                <a:gd name="connsiteX54" fmla="*/ 47625 w 530832"/>
                <a:gd name="connsiteY54" fmla="*/ 507207 h 550069"/>
                <a:gd name="connsiteX55" fmla="*/ 50007 w 530832"/>
                <a:gd name="connsiteY55" fmla="*/ 531019 h 550069"/>
                <a:gd name="connsiteX56" fmla="*/ 54769 w 530832"/>
                <a:gd name="connsiteY56" fmla="*/ 550069 h 550069"/>
                <a:gd name="connsiteX57" fmla="*/ 88107 w 530832"/>
                <a:gd name="connsiteY57" fmla="*/ 545307 h 550069"/>
                <a:gd name="connsiteX58" fmla="*/ 97632 w 530832"/>
                <a:gd name="connsiteY58" fmla="*/ 540544 h 550069"/>
                <a:gd name="connsiteX59" fmla="*/ 119063 w 530832"/>
                <a:gd name="connsiteY59" fmla="*/ 526257 h 550069"/>
                <a:gd name="connsiteX60" fmla="*/ 126207 w 530832"/>
                <a:gd name="connsiteY60" fmla="*/ 521494 h 550069"/>
                <a:gd name="connsiteX61" fmla="*/ 133350 w 530832"/>
                <a:gd name="connsiteY61" fmla="*/ 492919 h 550069"/>
                <a:gd name="connsiteX62" fmla="*/ 135732 w 530832"/>
                <a:gd name="connsiteY62" fmla="*/ 481013 h 550069"/>
                <a:gd name="connsiteX63" fmla="*/ 142875 w 530832"/>
                <a:gd name="connsiteY63" fmla="*/ 478632 h 550069"/>
                <a:gd name="connsiteX64" fmla="*/ 166688 w 530832"/>
                <a:gd name="connsiteY64" fmla="*/ 473869 h 550069"/>
                <a:gd name="connsiteX65" fmla="*/ 178594 w 530832"/>
                <a:gd name="connsiteY65" fmla="*/ 471488 h 550069"/>
                <a:gd name="connsiteX66" fmla="*/ 192882 w 530832"/>
                <a:gd name="connsiteY66" fmla="*/ 459582 h 550069"/>
                <a:gd name="connsiteX67" fmla="*/ 207169 w 530832"/>
                <a:gd name="connsiteY67" fmla="*/ 450057 h 550069"/>
                <a:gd name="connsiteX68" fmla="*/ 280988 w 530832"/>
                <a:gd name="connsiteY68" fmla="*/ 442913 h 550069"/>
                <a:gd name="connsiteX69" fmla="*/ 283369 w 530832"/>
                <a:gd name="connsiteY69" fmla="*/ 423863 h 550069"/>
                <a:gd name="connsiteX70" fmla="*/ 285750 w 530832"/>
                <a:gd name="connsiteY70" fmla="*/ 416719 h 550069"/>
                <a:gd name="connsiteX71" fmla="*/ 288132 w 530832"/>
                <a:gd name="connsiteY71" fmla="*/ 392907 h 550069"/>
                <a:gd name="connsiteX72" fmla="*/ 311944 w 530832"/>
                <a:gd name="connsiteY72" fmla="*/ 378619 h 550069"/>
                <a:gd name="connsiteX73" fmla="*/ 316707 w 530832"/>
                <a:gd name="connsiteY73" fmla="*/ 364332 h 550069"/>
                <a:gd name="connsiteX74" fmla="*/ 319088 w 530832"/>
                <a:gd name="connsiteY74" fmla="*/ 354807 h 550069"/>
                <a:gd name="connsiteX75" fmla="*/ 323850 w 530832"/>
                <a:gd name="connsiteY75" fmla="*/ 340519 h 550069"/>
                <a:gd name="connsiteX76" fmla="*/ 326232 w 530832"/>
                <a:gd name="connsiteY76" fmla="*/ 323850 h 550069"/>
                <a:gd name="connsiteX77" fmla="*/ 328613 w 530832"/>
                <a:gd name="connsiteY77" fmla="*/ 316707 h 550069"/>
                <a:gd name="connsiteX78" fmla="*/ 335757 w 530832"/>
                <a:gd name="connsiteY78" fmla="*/ 261938 h 550069"/>
                <a:gd name="connsiteX79" fmla="*/ 340519 w 530832"/>
                <a:gd name="connsiteY79" fmla="*/ 254794 h 550069"/>
                <a:gd name="connsiteX80" fmla="*/ 345282 w 530832"/>
                <a:gd name="connsiteY80" fmla="*/ 233363 h 550069"/>
                <a:gd name="connsiteX81" fmla="*/ 347663 w 530832"/>
                <a:gd name="connsiteY81" fmla="*/ 226219 h 550069"/>
                <a:gd name="connsiteX82" fmla="*/ 350044 w 530832"/>
                <a:gd name="connsiteY82" fmla="*/ 207169 h 550069"/>
                <a:gd name="connsiteX83" fmla="*/ 359569 w 530832"/>
                <a:gd name="connsiteY83" fmla="*/ 192882 h 550069"/>
                <a:gd name="connsiteX84" fmla="*/ 400050 w 530832"/>
                <a:gd name="connsiteY84" fmla="*/ 195263 h 550069"/>
                <a:gd name="connsiteX85" fmla="*/ 407194 w 530832"/>
                <a:gd name="connsiteY85" fmla="*/ 211932 h 550069"/>
                <a:gd name="connsiteX86" fmla="*/ 414338 w 530832"/>
                <a:gd name="connsiteY86" fmla="*/ 235744 h 550069"/>
                <a:gd name="connsiteX87" fmla="*/ 416719 w 530832"/>
                <a:gd name="connsiteY87" fmla="*/ 242888 h 550069"/>
                <a:gd name="connsiteX88" fmla="*/ 421482 w 530832"/>
                <a:gd name="connsiteY88" fmla="*/ 252413 h 550069"/>
                <a:gd name="connsiteX89" fmla="*/ 431007 w 530832"/>
                <a:gd name="connsiteY89" fmla="*/ 273844 h 550069"/>
                <a:gd name="connsiteX90" fmla="*/ 433388 w 530832"/>
                <a:gd name="connsiteY90" fmla="*/ 285750 h 550069"/>
                <a:gd name="connsiteX91" fmla="*/ 435769 w 530832"/>
                <a:gd name="connsiteY91" fmla="*/ 295275 h 550069"/>
                <a:gd name="connsiteX92" fmla="*/ 440532 w 530832"/>
                <a:gd name="connsiteY92" fmla="*/ 342900 h 550069"/>
                <a:gd name="connsiteX93" fmla="*/ 445294 w 530832"/>
                <a:gd name="connsiteY93" fmla="*/ 352425 h 550069"/>
                <a:gd name="connsiteX94" fmla="*/ 452438 w 530832"/>
                <a:gd name="connsiteY94" fmla="*/ 366713 h 550069"/>
                <a:gd name="connsiteX95" fmla="*/ 459582 w 530832"/>
                <a:gd name="connsiteY95" fmla="*/ 369094 h 550069"/>
                <a:gd name="connsiteX96" fmla="*/ 495300 w 530832"/>
                <a:gd name="connsiteY96" fmla="*/ 376238 h 550069"/>
                <a:gd name="connsiteX97" fmla="*/ 502444 w 530832"/>
                <a:gd name="connsiteY97" fmla="*/ 352425 h 550069"/>
                <a:gd name="connsiteX98" fmla="*/ 497682 w 530832"/>
                <a:gd name="connsiteY98" fmla="*/ 381000 h 550069"/>
                <a:gd name="connsiteX0" fmla="*/ 497682 w 530832"/>
                <a:gd name="connsiteY0" fmla="*/ 381000 h 550069"/>
                <a:gd name="connsiteX1" fmla="*/ 500063 w 530832"/>
                <a:gd name="connsiteY1" fmla="*/ 364332 h 550069"/>
                <a:gd name="connsiteX2" fmla="*/ 502444 w 530832"/>
                <a:gd name="connsiteY2" fmla="*/ 350044 h 550069"/>
                <a:gd name="connsiteX3" fmla="*/ 509588 w 530832"/>
                <a:gd name="connsiteY3" fmla="*/ 259557 h 550069"/>
                <a:gd name="connsiteX4" fmla="*/ 511969 w 530832"/>
                <a:gd name="connsiteY4" fmla="*/ 252413 h 550069"/>
                <a:gd name="connsiteX5" fmla="*/ 507207 w 530832"/>
                <a:gd name="connsiteY5" fmla="*/ 233363 h 550069"/>
                <a:gd name="connsiteX6" fmla="*/ 502444 w 530832"/>
                <a:gd name="connsiteY6" fmla="*/ 226219 h 550069"/>
                <a:gd name="connsiteX7" fmla="*/ 488157 w 530832"/>
                <a:gd name="connsiteY7" fmla="*/ 223838 h 550069"/>
                <a:gd name="connsiteX8" fmla="*/ 483394 w 530832"/>
                <a:gd name="connsiteY8" fmla="*/ 216694 h 550069"/>
                <a:gd name="connsiteX9" fmla="*/ 485775 w 530832"/>
                <a:gd name="connsiteY9" fmla="*/ 195263 h 550069"/>
                <a:gd name="connsiteX10" fmla="*/ 516732 w 530832"/>
                <a:gd name="connsiteY10" fmla="*/ 183357 h 550069"/>
                <a:gd name="connsiteX11" fmla="*/ 523875 w 530832"/>
                <a:gd name="connsiteY11" fmla="*/ 178594 h 550069"/>
                <a:gd name="connsiteX12" fmla="*/ 526257 w 530832"/>
                <a:gd name="connsiteY12" fmla="*/ 169069 h 550069"/>
                <a:gd name="connsiteX13" fmla="*/ 519113 w 530832"/>
                <a:gd name="connsiteY13" fmla="*/ 121444 h 550069"/>
                <a:gd name="connsiteX14" fmla="*/ 511969 w 530832"/>
                <a:gd name="connsiteY14" fmla="*/ 119063 h 550069"/>
                <a:gd name="connsiteX15" fmla="*/ 483394 w 530832"/>
                <a:gd name="connsiteY15" fmla="*/ 104775 h 550069"/>
                <a:gd name="connsiteX16" fmla="*/ 464344 w 530832"/>
                <a:gd name="connsiteY16" fmla="*/ 100013 h 550069"/>
                <a:gd name="connsiteX17" fmla="*/ 431007 w 530832"/>
                <a:gd name="connsiteY17" fmla="*/ 102394 h 550069"/>
                <a:gd name="connsiteX18" fmla="*/ 426244 w 530832"/>
                <a:gd name="connsiteY18" fmla="*/ 109538 h 550069"/>
                <a:gd name="connsiteX19" fmla="*/ 416719 w 530832"/>
                <a:gd name="connsiteY19" fmla="*/ 111919 h 550069"/>
                <a:gd name="connsiteX20" fmla="*/ 409575 w 530832"/>
                <a:gd name="connsiteY20" fmla="*/ 109538 h 550069"/>
                <a:gd name="connsiteX21" fmla="*/ 404813 w 530832"/>
                <a:gd name="connsiteY21" fmla="*/ 92869 h 550069"/>
                <a:gd name="connsiteX22" fmla="*/ 395288 w 530832"/>
                <a:gd name="connsiteY22" fmla="*/ 76200 h 550069"/>
                <a:gd name="connsiteX23" fmla="*/ 352425 w 530832"/>
                <a:gd name="connsiteY23" fmla="*/ 78582 h 550069"/>
                <a:gd name="connsiteX24" fmla="*/ 335757 w 530832"/>
                <a:gd name="connsiteY24" fmla="*/ 80963 h 550069"/>
                <a:gd name="connsiteX25" fmla="*/ 333375 w 530832"/>
                <a:gd name="connsiteY25" fmla="*/ 92869 h 550069"/>
                <a:gd name="connsiteX26" fmla="*/ 328613 w 530832"/>
                <a:gd name="connsiteY26" fmla="*/ 109538 h 550069"/>
                <a:gd name="connsiteX27" fmla="*/ 309563 w 530832"/>
                <a:gd name="connsiteY27" fmla="*/ 102394 h 550069"/>
                <a:gd name="connsiteX28" fmla="*/ 295275 w 530832"/>
                <a:gd name="connsiteY28" fmla="*/ 88107 h 550069"/>
                <a:gd name="connsiteX29" fmla="*/ 288132 w 530832"/>
                <a:gd name="connsiteY29" fmla="*/ 64294 h 550069"/>
                <a:gd name="connsiteX30" fmla="*/ 278607 w 530832"/>
                <a:gd name="connsiteY30" fmla="*/ 50007 h 550069"/>
                <a:gd name="connsiteX31" fmla="*/ 273844 w 530832"/>
                <a:gd name="connsiteY31" fmla="*/ 42863 h 550069"/>
                <a:gd name="connsiteX32" fmla="*/ 257175 w 530832"/>
                <a:gd name="connsiteY32" fmla="*/ 35719 h 550069"/>
                <a:gd name="connsiteX33" fmla="*/ 242888 w 530832"/>
                <a:gd name="connsiteY33" fmla="*/ 26194 h 550069"/>
                <a:gd name="connsiteX34" fmla="*/ 228600 w 530832"/>
                <a:gd name="connsiteY34" fmla="*/ 19050 h 550069"/>
                <a:gd name="connsiteX35" fmla="*/ 209550 w 530832"/>
                <a:gd name="connsiteY35" fmla="*/ 16669 h 550069"/>
                <a:gd name="connsiteX36" fmla="*/ 188119 w 530832"/>
                <a:gd name="connsiteY36" fmla="*/ 9525 h 550069"/>
                <a:gd name="connsiteX37" fmla="*/ 180975 w 530832"/>
                <a:gd name="connsiteY37" fmla="*/ 4763 h 550069"/>
                <a:gd name="connsiteX38" fmla="*/ 164307 w 530832"/>
                <a:gd name="connsiteY38" fmla="*/ 0 h 550069"/>
                <a:gd name="connsiteX39" fmla="*/ 154782 w 530832"/>
                <a:gd name="connsiteY39" fmla="*/ 4763 h 550069"/>
                <a:gd name="connsiteX40" fmla="*/ 145257 w 530832"/>
                <a:gd name="connsiteY40" fmla="*/ 28575 h 550069"/>
                <a:gd name="connsiteX41" fmla="*/ 92838 w 530832"/>
                <a:gd name="connsiteY41" fmla="*/ 52362 h 550069"/>
                <a:gd name="connsiteX42" fmla="*/ 19050 w 530832"/>
                <a:gd name="connsiteY42" fmla="*/ 223813 h 550069"/>
                <a:gd name="connsiteX43" fmla="*/ 16669 w 530832"/>
                <a:gd name="connsiteY43" fmla="*/ 230957 h 550069"/>
                <a:gd name="connsiteX44" fmla="*/ 4763 w 530832"/>
                <a:gd name="connsiteY44" fmla="*/ 400050 h 550069"/>
                <a:gd name="connsiteX45" fmla="*/ 2382 w 530832"/>
                <a:gd name="connsiteY45" fmla="*/ 414338 h 550069"/>
                <a:gd name="connsiteX46" fmla="*/ 0 w 530832"/>
                <a:gd name="connsiteY46" fmla="*/ 426244 h 550069"/>
                <a:gd name="connsiteX47" fmla="*/ 2382 w 530832"/>
                <a:gd name="connsiteY47" fmla="*/ 457200 h 550069"/>
                <a:gd name="connsiteX48" fmla="*/ 4763 w 530832"/>
                <a:gd name="connsiteY48" fmla="*/ 466725 h 550069"/>
                <a:gd name="connsiteX49" fmla="*/ 9525 w 530832"/>
                <a:gd name="connsiteY49" fmla="*/ 473869 h 550069"/>
                <a:gd name="connsiteX50" fmla="*/ 11907 w 530832"/>
                <a:gd name="connsiteY50" fmla="*/ 481013 h 550069"/>
                <a:gd name="connsiteX51" fmla="*/ 19050 w 530832"/>
                <a:gd name="connsiteY51" fmla="*/ 485775 h 550069"/>
                <a:gd name="connsiteX52" fmla="*/ 35719 w 530832"/>
                <a:gd name="connsiteY52" fmla="*/ 492919 h 550069"/>
                <a:gd name="connsiteX53" fmla="*/ 45244 w 530832"/>
                <a:gd name="connsiteY53" fmla="*/ 500063 h 550069"/>
                <a:gd name="connsiteX54" fmla="*/ 47625 w 530832"/>
                <a:gd name="connsiteY54" fmla="*/ 507207 h 550069"/>
                <a:gd name="connsiteX55" fmla="*/ 50007 w 530832"/>
                <a:gd name="connsiteY55" fmla="*/ 531019 h 550069"/>
                <a:gd name="connsiteX56" fmla="*/ 54769 w 530832"/>
                <a:gd name="connsiteY56" fmla="*/ 550069 h 550069"/>
                <a:gd name="connsiteX57" fmla="*/ 88107 w 530832"/>
                <a:gd name="connsiteY57" fmla="*/ 545307 h 550069"/>
                <a:gd name="connsiteX58" fmla="*/ 97632 w 530832"/>
                <a:gd name="connsiteY58" fmla="*/ 540544 h 550069"/>
                <a:gd name="connsiteX59" fmla="*/ 119063 w 530832"/>
                <a:gd name="connsiteY59" fmla="*/ 526257 h 550069"/>
                <a:gd name="connsiteX60" fmla="*/ 126207 w 530832"/>
                <a:gd name="connsiteY60" fmla="*/ 521494 h 550069"/>
                <a:gd name="connsiteX61" fmla="*/ 133350 w 530832"/>
                <a:gd name="connsiteY61" fmla="*/ 492919 h 550069"/>
                <a:gd name="connsiteX62" fmla="*/ 135732 w 530832"/>
                <a:gd name="connsiteY62" fmla="*/ 481013 h 550069"/>
                <a:gd name="connsiteX63" fmla="*/ 142875 w 530832"/>
                <a:gd name="connsiteY63" fmla="*/ 478632 h 550069"/>
                <a:gd name="connsiteX64" fmla="*/ 166688 w 530832"/>
                <a:gd name="connsiteY64" fmla="*/ 473869 h 550069"/>
                <a:gd name="connsiteX65" fmla="*/ 178594 w 530832"/>
                <a:gd name="connsiteY65" fmla="*/ 471488 h 550069"/>
                <a:gd name="connsiteX66" fmla="*/ 192882 w 530832"/>
                <a:gd name="connsiteY66" fmla="*/ 459582 h 550069"/>
                <a:gd name="connsiteX67" fmla="*/ 207169 w 530832"/>
                <a:gd name="connsiteY67" fmla="*/ 450057 h 550069"/>
                <a:gd name="connsiteX68" fmla="*/ 280988 w 530832"/>
                <a:gd name="connsiteY68" fmla="*/ 442913 h 550069"/>
                <a:gd name="connsiteX69" fmla="*/ 283369 w 530832"/>
                <a:gd name="connsiteY69" fmla="*/ 423863 h 550069"/>
                <a:gd name="connsiteX70" fmla="*/ 285750 w 530832"/>
                <a:gd name="connsiteY70" fmla="*/ 416719 h 550069"/>
                <a:gd name="connsiteX71" fmla="*/ 288132 w 530832"/>
                <a:gd name="connsiteY71" fmla="*/ 392907 h 550069"/>
                <a:gd name="connsiteX72" fmla="*/ 311944 w 530832"/>
                <a:gd name="connsiteY72" fmla="*/ 378619 h 550069"/>
                <a:gd name="connsiteX73" fmla="*/ 316707 w 530832"/>
                <a:gd name="connsiteY73" fmla="*/ 364332 h 550069"/>
                <a:gd name="connsiteX74" fmla="*/ 319088 w 530832"/>
                <a:gd name="connsiteY74" fmla="*/ 354807 h 550069"/>
                <a:gd name="connsiteX75" fmla="*/ 323850 w 530832"/>
                <a:gd name="connsiteY75" fmla="*/ 340519 h 550069"/>
                <a:gd name="connsiteX76" fmla="*/ 326232 w 530832"/>
                <a:gd name="connsiteY76" fmla="*/ 323850 h 550069"/>
                <a:gd name="connsiteX77" fmla="*/ 328613 w 530832"/>
                <a:gd name="connsiteY77" fmla="*/ 316707 h 550069"/>
                <a:gd name="connsiteX78" fmla="*/ 335757 w 530832"/>
                <a:gd name="connsiteY78" fmla="*/ 261938 h 550069"/>
                <a:gd name="connsiteX79" fmla="*/ 340519 w 530832"/>
                <a:gd name="connsiteY79" fmla="*/ 254794 h 550069"/>
                <a:gd name="connsiteX80" fmla="*/ 345282 w 530832"/>
                <a:gd name="connsiteY80" fmla="*/ 233363 h 550069"/>
                <a:gd name="connsiteX81" fmla="*/ 347663 w 530832"/>
                <a:gd name="connsiteY81" fmla="*/ 226219 h 550069"/>
                <a:gd name="connsiteX82" fmla="*/ 350044 w 530832"/>
                <a:gd name="connsiteY82" fmla="*/ 207169 h 550069"/>
                <a:gd name="connsiteX83" fmla="*/ 359569 w 530832"/>
                <a:gd name="connsiteY83" fmla="*/ 192882 h 550069"/>
                <a:gd name="connsiteX84" fmla="*/ 400050 w 530832"/>
                <a:gd name="connsiteY84" fmla="*/ 195263 h 550069"/>
                <a:gd name="connsiteX85" fmla="*/ 407194 w 530832"/>
                <a:gd name="connsiteY85" fmla="*/ 211932 h 550069"/>
                <a:gd name="connsiteX86" fmla="*/ 414338 w 530832"/>
                <a:gd name="connsiteY86" fmla="*/ 235744 h 550069"/>
                <a:gd name="connsiteX87" fmla="*/ 416719 w 530832"/>
                <a:gd name="connsiteY87" fmla="*/ 242888 h 550069"/>
                <a:gd name="connsiteX88" fmla="*/ 421482 w 530832"/>
                <a:gd name="connsiteY88" fmla="*/ 252413 h 550069"/>
                <a:gd name="connsiteX89" fmla="*/ 431007 w 530832"/>
                <a:gd name="connsiteY89" fmla="*/ 273844 h 550069"/>
                <a:gd name="connsiteX90" fmla="*/ 433388 w 530832"/>
                <a:gd name="connsiteY90" fmla="*/ 285750 h 550069"/>
                <a:gd name="connsiteX91" fmla="*/ 435769 w 530832"/>
                <a:gd name="connsiteY91" fmla="*/ 295275 h 550069"/>
                <a:gd name="connsiteX92" fmla="*/ 440532 w 530832"/>
                <a:gd name="connsiteY92" fmla="*/ 342900 h 550069"/>
                <a:gd name="connsiteX93" fmla="*/ 445294 w 530832"/>
                <a:gd name="connsiteY93" fmla="*/ 352425 h 550069"/>
                <a:gd name="connsiteX94" fmla="*/ 452438 w 530832"/>
                <a:gd name="connsiteY94" fmla="*/ 366713 h 550069"/>
                <a:gd name="connsiteX95" fmla="*/ 459582 w 530832"/>
                <a:gd name="connsiteY95" fmla="*/ 369094 h 550069"/>
                <a:gd name="connsiteX96" fmla="*/ 495300 w 530832"/>
                <a:gd name="connsiteY96" fmla="*/ 376238 h 550069"/>
                <a:gd name="connsiteX97" fmla="*/ 502444 w 530832"/>
                <a:gd name="connsiteY97" fmla="*/ 352425 h 550069"/>
                <a:gd name="connsiteX98" fmla="*/ 497682 w 530832"/>
                <a:gd name="connsiteY98" fmla="*/ 381000 h 550069"/>
                <a:gd name="connsiteX0" fmla="*/ 497682 w 530832"/>
                <a:gd name="connsiteY0" fmla="*/ 381000 h 550069"/>
                <a:gd name="connsiteX1" fmla="*/ 500063 w 530832"/>
                <a:gd name="connsiteY1" fmla="*/ 364332 h 550069"/>
                <a:gd name="connsiteX2" fmla="*/ 502444 w 530832"/>
                <a:gd name="connsiteY2" fmla="*/ 350044 h 550069"/>
                <a:gd name="connsiteX3" fmla="*/ 509588 w 530832"/>
                <a:gd name="connsiteY3" fmla="*/ 259557 h 550069"/>
                <a:gd name="connsiteX4" fmla="*/ 511969 w 530832"/>
                <a:gd name="connsiteY4" fmla="*/ 252413 h 550069"/>
                <a:gd name="connsiteX5" fmla="*/ 507207 w 530832"/>
                <a:gd name="connsiteY5" fmla="*/ 233363 h 550069"/>
                <a:gd name="connsiteX6" fmla="*/ 502444 w 530832"/>
                <a:gd name="connsiteY6" fmla="*/ 226219 h 550069"/>
                <a:gd name="connsiteX7" fmla="*/ 488157 w 530832"/>
                <a:gd name="connsiteY7" fmla="*/ 223838 h 550069"/>
                <a:gd name="connsiteX8" fmla="*/ 483394 w 530832"/>
                <a:gd name="connsiteY8" fmla="*/ 216694 h 550069"/>
                <a:gd name="connsiteX9" fmla="*/ 485775 w 530832"/>
                <a:gd name="connsiteY9" fmla="*/ 195263 h 550069"/>
                <a:gd name="connsiteX10" fmla="*/ 516732 w 530832"/>
                <a:gd name="connsiteY10" fmla="*/ 183357 h 550069"/>
                <a:gd name="connsiteX11" fmla="*/ 523875 w 530832"/>
                <a:gd name="connsiteY11" fmla="*/ 178594 h 550069"/>
                <a:gd name="connsiteX12" fmla="*/ 526257 w 530832"/>
                <a:gd name="connsiteY12" fmla="*/ 169069 h 550069"/>
                <a:gd name="connsiteX13" fmla="*/ 519113 w 530832"/>
                <a:gd name="connsiteY13" fmla="*/ 121444 h 550069"/>
                <a:gd name="connsiteX14" fmla="*/ 511969 w 530832"/>
                <a:gd name="connsiteY14" fmla="*/ 119063 h 550069"/>
                <a:gd name="connsiteX15" fmla="*/ 483394 w 530832"/>
                <a:gd name="connsiteY15" fmla="*/ 104775 h 550069"/>
                <a:gd name="connsiteX16" fmla="*/ 464344 w 530832"/>
                <a:gd name="connsiteY16" fmla="*/ 100013 h 550069"/>
                <a:gd name="connsiteX17" fmla="*/ 431007 w 530832"/>
                <a:gd name="connsiteY17" fmla="*/ 102394 h 550069"/>
                <a:gd name="connsiteX18" fmla="*/ 426244 w 530832"/>
                <a:gd name="connsiteY18" fmla="*/ 109538 h 550069"/>
                <a:gd name="connsiteX19" fmla="*/ 416719 w 530832"/>
                <a:gd name="connsiteY19" fmla="*/ 111919 h 550069"/>
                <a:gd name="connsiteX20" fmla="*/ 409575 w 530832"/>
                <a:gd name="connsiteY20" fmla="*/ 109538 h 550069"/>
                <a:gd name="connsiteX21" fmla="*/ 404813 w 530832"/>
                <a:gd name="connsiteY21" fmla="*/ 92869 h 550069"/>
                <a:gd name="connsiteX22" fmla="*/ 395288 w 530832"/>
                <a:gd name="connsiteY22" fmla="*/ 76200 h 550069"/>
                <a:gd name="connsiteX23" fmla="*/ 352425 w 530832"/>
                <a:gd name="connsiteY23" fmla="*/ 78582 h 550069"/>
                <a:gd name="connsiteX24" fmla="*/ 335757 w 530832"/>
                <a:gd name="connsiteY24" fmla="*/ 80963 h 550069"/>
                <a:gd name="connsiteX25" fmla="*/ 333375 w 530832"/>
                <a:gd name="connsiteY25" fmla="*/ 92869 h 550069"/>
                <a:gd name="connsiteX26" fmla="*/ 328613 w 530832"/>
                <a:gd name="connsiteY26" fmla="*/ 109538 h 550069"/>
                <a:gd name="connsiteX27" fmla="*/ 309563 w 530832"/>
                <a:gd name="connsiteY27" fmla="*/ 102394 h 550069"/>
                <a:gd name="connsiteX28" fmla="*/ 295275 w 530832"/>
                <a:gd name="connsiteY28" fmla="*/ 88107 h 550069"/>
                <a:gd name="connsiteX29" fmla="*/ 288132 w 530832"/>
                <a:gd name="connsiteY29" fmla="*/ 64294 h 550069"/>
                <a:gd name="connsiteX30" fmla="*/ 278607 w 530832"/>
                <a:gd name="connsiteY30" fmla="*/ 50007 h 550069"/>
                <a:gd name="connsiteX31" fmla="*/ 273844 w 530832"/>
                <a:gd name="connsiteY31" fmla="*/ 42863 h 550069"/>
                <a:gd name="connsiteX32" fmla="*/ 257175 w 530832"/>
                <a:gd name="connsiteY32" fmla="*/ 35719 h 550069"/>
                <a:gd name="connsiteX33" fmla="*/ 242888 w 530832"/>
                <a:gd name="connsiteY33" fmla="*/ 26194 h 550069"/>
                <a:gd name="connsiteX34" fmla="*/ 228600 w 530832"/>
                <a:gd name="connsiteY34" fmla="*/ 19050 h 550069"/>
                <a:gd name="connsiteX35" fmla="*/ 209550 w 530832"/>
                <a:gd name="connsiteY35" fmla="*/ 16669 h 550069"/>
                <a:gd name="connsiteX36" fmla="*/ 188119 w 530832"/>
                <a:gd name="connsiteY36" fmla="*/ 9525 h 550069"/>
                <a:gd name="connsiteX37" fmla="*/ 180975 w 530832"/>
                <a:gd name="connsiteY37" fmla="*/ 4763 h 550069"/>
                <a:gd name="connsiteX38" fmla="*/ 164307 w 530832"/>
                <a:gd name="connsiteY38" fmla="*/ 0 h 550069"/>
                <a:gd name="connsiteX39" fmla="*/ 154782 w 530832"/>
                <a:gd name="connsiteY39" fmla="*/ 4763 h 550069"/>
                <a:gd name="connsiteX40" fmla="*/ 145257 w 530832"/>
                <a:gd name="connsiteY40" fmla="*/ 28575 h 550069"/>
                <a:gd name="connsiteX41" fmla="*/ 92838 w 530832"/>
                <a:gd name="connsiteY41" fmla="*/ 52362 h 550069"/>
                <a:gd name="connsiteX42" fmla="*/ 19050 w 530832"/>
                <a:gd name="connsiteY42" fmla="*/ 223813 h 550069"/>
                <a:gd name="connsiteX43" fmla="*/ 16669 w 530832"/>
                <a:gd name="connsiteY43" fmla="*/ 230957 h 550069"/>
                <a:gd name="connsiteX44" fmla="*/ 4763 w 530832"/>
                <a:gd name="connsiteY44" fmla="*/ 400050 h 550069"/>
                <a:gd name="connsiteX45" fmla="*/ 2382 w 530832"/>
                <a:gd name="connsiteY45" fmla="*/ 414338 h 550069"/>
                <a:gd name="connsiteX46" fmla="*/ 0 w 530832"/>
                <a:gd name="connsiteY46" fmla="*/ 426244 h 550069"/>
                <a:gd name="connsiteX47" fmla="*/ 2382 w 530832"/>
                <a:gd name="connsiteY47" fmla="*/ 457200 h 550069"/>
                <a:gd name="connsiteX48" fmla="*/ 4763 w 530832"/>
                <a:gd name="connsiteY48" fmla="*/ 466725 h 550069"/>
                <a:gd name="connsiteX49" fmla="*/ 9525 w 530832"/>
                <a:gd name="connsiteY49" fmla="*/ 473869 h 550069"/>
                <a:gd name="connsiteX50" fmla="*/ 11907 w 530832"/>
                <a:gd name="connsiteY50" fmla="*/ 481013 h 550069"/>
                <a:gd name="connsiteX51" fmla="*/ 19050 w 530832"/>
                <a:gd name="connsiteY51" fmla="*/ 485775 h 550069"/>
                <a:gd name="connsiteX52" fmla="*/ 35719 w 530832"/>
                <a:gd name="connsiteY52" fmla="*/ 492919 h 550069"/>
                <a:gd name="connsiteX53" fmla="*/ 45244 w 530832"/>
                <a:gd name="connsiteY53" fmla="*/ 500063 h 550069"/>
                <a:gd name="connsiteX54" fmla="*/ 47625 w 530832"/>
                <a:gd name="connsiteY54" fmla="*/ 507207 h 550069"/>
                <a:gd name="connsiteX55" fmla="*/ 50007 w 530832"/>
                <a:gd name="connsiteY55" fmla="*/ 531019 h 550069"/>
                <a:gd name="connsiteX56" fmla="*/ 54769 w 530832"/>
                <a:gd name="connsiteY56" fmla="*/ 550069 h 550069"/>
                <a:gd name="connsiteX57" fmla="*/ 88107 w 530832"/>
                <a:gd name="connsiteY57" fmla="*/ 545307 h 550069"/>
                <a:gd name="connsiteX58" fmla="*/ 97632 w 530832"/>
                <a:gd name="connsiteY58" fmla="*/ 540544 h 550069"/>
                <a:gd name="connsiteX59" fmla="*/ 119063 w 530832"/>
                <a:gd name="connsiteY59" fmla="*/ 526257 h 550069"/>
                <a:gd name="connsiteX60" fmla="*/ 126207 w 530832"/>
                <a:gd name="connsiteY60" fmla="*/ 521494 h 550069"/>
                <a:gd name="connsiteX61" fmla="*/ 133350 w 530832"/>
                <a:gd name="connsiteY61" fmla="*/ 492919 h 550069"/>
                <a:gd name="connsiteX62" fmla="*/ 135732 w 530832"/>
                <a:gd name="connsiteY62" fmla="*/ 481013 h 550069"/>
                <a:gd name="connsiteX63" fmla="*/ 142875 w 530832"/>
                <a:gd name="connsiteY63" fmla="*/ 478632 h 550069"/>
                <a:gd name="connsiteX64" fmla="*/ 166688 w 530832"/>
                <a:gd name="connsiteY64" fmla="*/ 473869 h 550069"/>
                <a:gd name="connsiteX65" fmla="*/ 178594 w 530832"/>
                <a:gd name="connsiteY65" fmla="*/ 471488 h 550069"/>
                <a:gd name="connsiteX66" fmla="*/ 192882 w 530832"/>
                <a:gd name="connsiteY66" fmla="*/ 459582 h 550069"/>
                <a:gd name="connsiteX67" fmla="*/ 207169 w 530832"/>
                <a:gd name="connsiteY67" fmla="*/ 450057 h 550069"/>
                <a:gd name="connsiteX68" fmla="*/ 280988 w 530832"/>
                <a:gd name="connsiteY68" fmla="*/ 442913 h 550069"/>
                <a:gd name="connsiteX69" fmla="*/ 283369 w 530832"/>
                <a:gd name="connsiteY69" fmla="*/ 423863 h 550069"/>
                <a:gd name="connsiteX70" fmla="*/ 285750 w 530832"/>
                <a:gd name="connsiteY70" fmla="*/ 416719 h 550069"/>
                <a:gd name="connsiteX71" fmla="*/ 288132 w 530832"/>
                <a:gd name="connsiteY71" fmla="*/ 392907 h 550069"/>
                <a:gd name="connsiteX72" fmla="*/ 311944 w 530832"/>
                <a:gd name="connsiteY72" fmla="*/ 378619 h 550069"/>
                <a:gd name="connsiteX73" fmla="*/ 316707 w 530832"/>
                <a:gd name="connsiteY73" fmla="*/ 364332 h 550069"/>
                <a:gd name="connsiteX74" fmla="*/ 319088 w 530832"/>
                <a:gd name="connsiteY74" fmla="*/ 354807 h 550069"/>
                <a:gd name="connsiteX75" fmla="*/ 323850 w 530832"/>
                <a:gd name="connsiteY75" fmla="*/ 340519 h 550069"/>
                <a:gd name="connsiteX76" fmla="*/ 326232 w 530832"/>
                <a:gd name="connsiteY76" fmla="*/ 323850 h 550069"/>
                <a:gd name="connsiteX77" fmla="*/ 328613 w 530832"/>
                <a:gd name="connsiteY77" fmla="*/ 316707 h 550069"/>
                <a:gd name="connsiteX78" fmla="*/ 335757 w 530832"/>
                <a:gd name="connsiteY78" fmla="*/ 261938 h 550069"/>
                <a:gd name="connsiteX79" fmla="*/ 340519 w 530832"/>
                <a:gd name="connsiteY79" fmla="*/ 254794 h 550069"/>
                <a:gd name="connsiteX80" fmla="*/ 345282 w 530832"/>
                <a:gd name="connsiteY80" fmla="*/ 233363 h 550069"/>
                <a:gd name="connsiteX81" fmla="*/ 347663 w 530832"/>
                <a:gd name="connsiteY81" fmla="*/ 226219 h 550069"/>
                <a:gd name="connsiteX82" fmla="*/ 350044 w 530832"/>
                <a:gd name="connsiteY82" fmla="*/ 207169 h 550069"/>
                <a:gd name="connsiteX83" fmla="*/ 359569 w 530832"/>
                <a:gd name="connsiteY83" fmla="*/ 192882 h 550069"/>
                <a:gd name="connsiteX84" fmla="*/ 400050 w 530832"/>
                <a:gd name="connsiteY84" fmla="*/ 195263 h 550069"/>
                <a:gd name="connsiteX85" fmla="*/ 407194 w 530832"/>
                <a:gd name="connsiteY85" fmla="*/ 211932 h 550069"/>
                <a:gd name="connsiteX86" fmla="*/ 414338 w 530832"/>
                <a:gd name="connsiteY86" fmla="*/ 235744 h 550069"/>
                <a:gd name="connsiteX87" fmla="*/ 416719 w 530832"/>
                <a:gd name="connsiteY87" fmla="*/ 242888 h 550069"/>
                <a:gd name="connsiteX88" fmla="*/ 421482 w 530832"/>
                <a:gd name="connsiteY88" fmla="*/ 252413 h 550069"/>
                <a:gd name="connsiteX89" fmla="*/ 431007 w 530832"/>
                <a:gd name="connsiteY89" fmla="*/ 273844 h 550069"/>
                <a:gd name="connsiteX90" fmla="*/ 433388 w 530832"/>
                <a:gd name="connsiteY90" fmla="*/ 285750 h 550069"/>
                <a:gd name="connsiteX91" fmla="*/ 435769 w 530832"/>
                <a:gd name="connsiteY91" fmla="*/ 295275 h 550069"/>
                <a:gd name="connsiteX92" fmla="*/ 440532 w 530832"/>
                <a:gd name="connsiteY92" fmla="*/ 342900 h 550069"/>
                <a:gd name="connsiteX93" fmla="*/ 445294 w 530832"/>
                <a:gd name="connsiteY93" fmla="*/ 352425 h 550069"/>
                <a:gd name="connsiteX94" fmla="*/ 452438 w 530832"/>
                <a:gd name="connsiteY94" fmla="*/ 366713 h 550069"/>
                <a:gd name="connsiteX95" fmla="*/ 459582 w 530832"/>
                <a:gd name="connsiteY95" fmla="*/ 369094 h 550069"/>
                <a:gd name="connsiteX96" fmla="*/ 495300 w 530832"/>
                <a:gd name="connsiteY96" fmla="*/ 376238 h 550069"/>
                <a:gd name="connsiteX97" fmla="*/ 502444 w 530832"/>
                <a:gd name="connsiteY97" fmla="*/ 352425 h 550069"/>
                <a:gd name="connsiteX98" fmla="*/ 497682 w 530832"/>
                <a:gd name="connsiteY98" fmla="*/ 381000 h 55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530832" h="550069">
                  <a:moveTo>
                    <a:pt x="497682" y="381000"/>
                  </a:moveTo>
                  <a:cubicBezTo>
                    <a:pt x="497285" y="382984"/>
                    <a:pt x="499210" y="369879"/>
                    <a:pt x="500063" y="364332"/>
                  </a:cubicBezTo>
                  <a:cubicBezTo>
                    <a:pt x="500797" y="359560"/>
                    <a:pt x="502209" y="354867"/>
                    <a:pt x="502444" y="350044"/>
                  </a:cubicBezTo>
                  <a:cubicBezTo>
                    <a:pt x="506786" y="261021"/>
                    <a:pt x="489213" y="290114"/>
                    <a:pt x="509588" y="259557"/>
                  </a:cubicBezTo>
                  <a:cubicBezTo>
                    <a:pt x="510382" y="257176"/>
                    <a:pt x="511969" y="254923"/>
                    <a:pt x="511969" y="252413"/>
                  </a:cubicBezTo>
                  <a:cubicBezTo>
                    <a:pt x="511969" y="249697"/>
                    <a:pt x="509086" y="237120"/>
                    <a:pt x="507207" y="233363"/>
                  </a:cubicBezTo>
                  <a:cubicBezTo>
                    <a:pt x="505927" y="230803"/>
                    <a:pt x="505004" y="227499"/>
                    <a:pt x="502444" y="226219"/>
                  </a:cubicBezTo>
                  <a:cubicBezTo>
                    <a:pt x="498126" y="224060"/>
                    <a:pt x="492919" y="224632"/>
                    <a:pt x="488157" y="223838"/>
                  </a:cubicBezTo>
                  <a:cubicBezTo>
                    <a:pt x="486569" y="221457"/>
                    <a:pt x="483632" y="219546"/>
                    <a:pt x="483394" y="216694"/>
                  </a:cubicBezTo>
                  <a:cubicBezTo>
                    <a:pt x="482797" y="209531"/>
                    <a:pt x="482367" y="201591"/>
                    <a:pt x="485775" y="195263"/>
                  </a:cubicBezTo>
                  <a:cubicBezTo>
                    <a:pt x="491568" y="184505"/>
                    <a:pt x="507306" y="184703"/>
                    <a:pt x="516732" y="183357"/>
                  </a:cubicBezTo>
                  <a:cubicBezTo>
                    <a:pt x="519113" y="181769"/>
                    <a:pt x="522288" y="180975"/>
                    <a:pt x="523875" y="178594"/>
                  </a:cubicBezTo>
                  <a:cubicBezTo>
                    <a:pt x="525690" y="175871"/>
                    <a:pt x="526257" y="172342"/>
                    <a:pt x="526257" y="169069"/>
                  </a:cubicBezTo>
                  <a:cubicBezTo>
                    <a:pt x="526257" y="168313"/>
                    <a:pt x="530832" y="130820"/>
                    <a:pt x="519113" y="121444"/>
                  </a:cubicBezTo>
                  <a:cubicBezTo>
                    <a:pt x="517153" y="119876"/>
                    <a:pt x="514350" y="119857"/>
                    <a:pt x="511969" y="119063"/>
                  </a:cubicBezTo>
                  <a:cubicBezTo>
                    <a:pt x="498003" y="109752"/>
                    <a:pt x="499166" y="108718"/>
                    <a:pt x="483394" y="104775"/>
                  </a:cubicBezTo>
                  <a:lnTo>
                    <a:pt x="464344" y="100013"/>
                  </a:lnTo>
                  <a:cubicBezTo>
                    <a:pt x="453232" y="100807"/>
                    <a:pt x="441815" y="99692"/>
                    <a:pt x="431007" y="102394"/>
                  </a:cubicBezTo>
                  <a:cubicBezTo>
                    <a:pt x="428230" y="103088"/>
                    <a:pt x="428625" y="107950"/>
                    <a:pt x="426244" y="109538"/>
                  </a:cubicBezTo>
                  <a:cubicBezTo>
                    <a:pt x="423521" y="111353"/>
                    <a:pt x="419894" y="111125"/>
                    <a:pt x="416719" y="111919"/>
                  </a:cubicBezTo>
                  <a:cubicBezTo>
                    <a:pt x="414338" y="111125"/>
                    <a:pt x="411350" y="111313"/>
                    <a:pt x="409575" y="109538"/>
                  </a:cubicBezTo>
                  <a:cubicBezTo>
                    <a:pt x="408424" y="108387"/>
                    <a:pt x="404850" y="92967"/>
                    <a:pt x="404813" y="92869"/>
                  </a:cubicBezTo>
                  <a:cubicBezTo>
                    <a:pt x="402225" y="85967"/>
                    <a:pt x="399234" y="82119"/>
                    <a:pt x="395288" y="76200"/>
                  </a:cubicBezTo>
                  <a:cubicBezTo>
                    <a:pt x="381000" y="76994"/>
                    <a:pt x="366689" y="77441"/>
                    <a:pt x="352425" y="78582"/>
                  </a:cubicBezTo>
                  <a:cubicBezTo>
                    <a:pt x="346830" y="79030"/>
                    <a:pt x="340247" y="77596"/>
                    <a:pt x="335757" y="80963"/>
                  </a:cubicBezTo>
                  <a:cubicBezTo>
                    <a:pt x="332519" y="83391"/>
                    <a:pt x="334253" y="88918"/>
                    <a:pt x="333375" y="92869"/>
                  </a:cubicBezTo>
                  <a:cubicBezTo>
                    <a:pt x="331381" y="101843"/>
                    <a:pt x="331265" y="101580"/>
                    <a:pt x="328613" y="109538"/>
                  </a:cubicBezTo>
                  <a:cubicBezTo>
                    <a:pt x="324357" y="108120"/>
                    <a:pt x="311976" y="104149"/>
                    <a:pt x="309563" y="102394"/>
                  </a:cubicBezTo>
                  <a:cubicBezTo>
                    <a:pt x="304116" y="98433"/>
                    <a:pt x="295275" y="88107"/>
                    <a:pt x="295275" y="88107"/>
                  </a:cubicBezTo>
                  <a:cubicBezTo>
                    <a:pt x="289733" y="49306"/>
                    <a:pt x="297413" y="85948"/>
                    <a:pt x="288132" y="64294"/>
                  </a:cubicBezTo>
                  <a:cubicBezTo>
                    <a:pt x="281982" y="49943"/>
                    <a:pt x="291161" y="58376"/>
                    <a:pt x="278607" y="50007"/>
                  </a:cubicBezTo>
                  <a:cubicBezTo>
                    <a:pt x="277019" y="47626"/>
                    <a:pt x="275868" y="44887"/>
                    <a:pt x="273844" y="42863"/>
                  </a:cubicBezTo>
                  <a:cubicBezTo>
                    <a:pt x="268362" y="37381"/>
                    <a:pt x="264463" y="37541"/>
                    <a:pt x="257175" y="35719"/>
                  </a:cubicBezTo>
                  <a:lnTo>
                    <a:pt x="242888" y="26194"/>
                  </a:lnTo>
                  <a:cubicBezTo>
                    <a:pt x="237171" y="22383"/>
                    <a:pt x="235375" y="20282"/>
                    <a:pt x="228600" y="19050"/>
                  </a:cubicBezTo>
                  <a:cubicBezTo>
                    <a:pt x="222304" y="17905"/>
                    <a:pt x="215900" y="17463"/>
                    <a:pt x="209550" y="16669"/>
                  </a:cubicBezTo>
                  <a:cubicBezTo>
                    <a:pt x="177508" y="650"/>
                    <a:pt x="225052" y="23375"/>
                    <a:pt x="188119" y="9525"/>
                  </a:cubicBezTo>
                  <a:cubicBezTo>
                    <a:pt x="185439" y="8520"/>
                    <a:pt x="183535" y="6043"/>
                    <a:pt x="180975" y="4763"/>
                  </a:cubicBezTo>
                  <a:cubicBezTo>
                    <a:pt x="177561" y="3056"/>
                    <a:pt x="167356" y="762"/>
                    <a:pt x="164307" y="0"/>
                  </a:cubicBezTo>
                  <a:cubicBezTo>
                    <a:pt x="161132" y="1588"/>
                    <a:pt x="157292" y="2253"/>
                    <a:pt x="154782" y="4763"/>
                  </a:cubicBezTo>
                  <a:cubicBezTo>
                    <a:pt x="151057" y="8488"/>
                    <a:pt x="146498" y="25472"/>
                    <a:pt x="145257" y="28575"/>
                  </a:cubicBezTo>
                  <a:lnTo>
                    <a:pt x="92838" y="52362"/>
                  </a:lnTo>
                  <a:cubicBezTo>
                    <a:pt x="92044" y="61887"/>
                    <a:pt x="20313" y="214339"/>
                    <a:pt x="19050" y="223813"/>
                  </a:cubicBezTo>
                  <a:cubicBezTo>
                    <a:pt x="18718" y="226301"/>
                    <a:pt x="17708" y="228672"/>
                    <a:pt x="16669" y="230957"/>
                  </a:cubicBezTo>
                  <a:cubicBezTo>
                    <a:pt x="3359" y="260241"/>
                    <a:pt x="10330" y="383348"/>
                    <a:pt x="4763" y="400050"/>
                  </a:cubicBezTo>
                  <a:cubicBezTo>
                    <a:pt x="3969" y="404813"/>
                    <a:pt x="3246" y="409588"/>
                    <a:pt x="2382" y="414338"/>
                  </a:cubicBezTo>
                  <a:cubicBezTo>
                    <a:pt x="1658" y="418320"/>
                    <a:pt x="0" y="422197"/>
                    <a:pt x="0" y="426244"/>
                  </a:cubicBezTo>
                  <a:cubicBezTo>
                    <a:pt x="0" y="436593"/>
                    <a:pt x="1173" y="446922"/>
                    <a:pt x="2382" y="457200"/>
                  </a:cubicBezTo>
                  <a:cubicBezTo>
                    <a:pt x="2764" y="460450"/>
                    <a:pt x="3474" y="463717"/>
                    <a:pt x="4763" y="466725"/>
                  </a:cubicBezTo>
                  <a:cubicBezTo>
                    <a:pt x="5890" y="469356"/>
                    <a:pt x="8245" y="471309"/>
                    <a:pt x="9525" y="473869"/>
                  </a:cubicBezTo>
                  <a:cubicBezTo>
                    <a:pt x="10648" y="476114"/>
                    <a:pt x="10339" y="479053"/>
                    <a:pt x="11907" y="481013"/>
                  </a:cubicBezTo>
                  <a:cubicBezTo>
                    <a:pt x="13695" y="483248"/>
                    <a:pt x="16565" y="484355"/>
                    <a:pt x="19050" y="485775"/>
                  </a:cubicBezTo>
                  <a:cubicBezTo>
                    <a:pt x="27291" y="490485"/>
                    <a:pt x="27702" y="490247"/>
                    <a:pt x="35719" y="492919"/>
                  </a:cubicBezTo>
                  <a:cubicBezTo>
                    <a:pt x="38894" y="495300"/>
                    <a:pt x="37941" y="506526"/>
                    <a:pt x="45244" y="500063"/>
                  </a:cubicBezTo>
                  <a:cubicBezTo>
                    <a:pt x="37326" y="530553"/>
                    <a:pt x="47244" y="514224"/>
                    <a:pt x="47625" y="507207"/>
                  </a:cubicBezTo>
                  <a:cubicBezTo>
                    <a:pt x="48838" y="515091"/>
                    <a:pt x="48696" y="523151"/>
                    <a:pt x="50007" y="531019"/>
                  </a:cubicBezTo>
                  <a:cubicBezTo>
                    <a:pt x="51083" y="537475"/>
                    <a:pt x="54769" y="550069"/>
                    <a:pt x="54769" y="550069"/>
                  </a:cubicBezTo>
                  <a:cubicBezTo>
                    <a:pt x="62706" y="549275"/>
                    <a:pt x="78692" y="548838"/>
                    <a:pt x="88107" y="545307"/>
                  </a:cubicBezTo>
                  <a:cubicBezTo>
                    <a:pt x="91431" y="544061"/>
                    <a:pt x="94588" y="542370"/>
                    <a:pt x="97632" y="540544"/>
                  </a:cubicBezTo>
                  <a:cubicBezTo>
                    <a:pt x="104994" y="536127"/>
                    <a:pt x="111919" y="531019"/>
                    <a:pt x="119063" y="526257"/>
                  </a:cubicBezTo>
                  <a:lnTo>
                    <a:pt x="126207" y="521494"/>
                  </a:lnTo>
                  <a:cubicBezTo>
                    <a:pt x="138410" y="503190"/>
                    <a:pt x="136673" y="512853"/>
                    <a:pt x="133350" y="492919"/>
                  </a:cubicBezTo>
                  <a:cubicBezTo>
                    <a:pt x="134144" y="488950"/>
                    <a:pt x="133487" y="484381"/>
                    <a:pt x="135732" y="481013"/>
                  </a:cubicBezTo>
                  <a:cubicBezTo>
                    <a:pt x="137124" y="478925"/>
                    <a:pt x="140429" y="479196"/>
                    <a:pt x="142875" y="478632"/>
                  </a:cubicBezTo>
                  <a:cubicBezTo>
                    <a:pt x="150763" y="476812"/>
                    <a:pt x="158750" y="475457"/>
                    <a:pt x="166688" y="473869"/>
                  </a:cubicBezTo>
                  <a:lnTo>
                    <a:pt x="178594" y="471488"/>
                  </a:lnTo>
                  <a:cubicBezTo>
                    <a:pt x="204594" y="458487"/>
                    <a:pt x="174931" y="475288"/>
                    <a:pt x="192882" y="459582"/>
                  </a:cubicBezTo>
                  <a:cubicBezTo>
                    <a:pt x="197190" y="455813"/>
                    <a:pt x="202407" y="453232"/>
                    <a:pt x="207169" y="450057"/>
                  </a:cubicBezTo>
                  <a:cubicBezTo>
                    <a:pt x="232817" y="432957"/>
                    <a:pt x="211448" y="445396"/>
                    <a:pt x="280988" y="442913"/>
                  </a:cubicBezTo>
                  <a:cubicBezTo>
                    <a:pt x="281782" y="436563"/>
                    <a:pt x="282224" y="430159"/>
                    <a:pt x="283369" y="423863"/>
                  </a:cubicBezTo>
                  <a:cubicBezTo>
                    <a:pt x="283818" y="421393"/>
                    <a:pt x="285368" y="419200"/>
                    <a:pt x="285750" y="416719"/>
                  </a:cubicBezTo>
                  <a:cubicBezTo>
                    <a:pt x="286963" y="408835"/>
                    <a:pt x="284565" y="400042"/>
                    <a:pt x="288132" y="392907"/>
                  </a:cubicBezTo>
                  <a:cubicBezTo>
                    <a:pt x="290047" y="389076"/>
                    <a:pt x="306804" y="381189"/>
                    <a:pt x="311944" y="378619"/>
                  </a:cubicBezTo>
                  <a:cubicBezTo>
                    <a:pt x="313532" y="373857"/>
                    <a:pt x="315490" y="369202"/>
                    <a:pt x="316707" y="364332"/>
                  </a:cubicBezTo>
                  <a:cubicBezTo>
                    <a:pt x="317501" y="361157"/>
                    <a:pt x="318148" y="357942"/>
                    <a:pt x="319088" y="354807"/>
                  </a:cubicBezTo>
                  <a:cubicBezTo>
                    <a:pt x="320530" y="349998"/>
                    <a:pt x="323850" y="340519"/>
                    <a:pt x="323850" y="340519"/>
                  </a:cubicBezTo>
                  <a:cubicBezTo>
                    <a:pt x="324644" y="334963"/>
                    <a:pt x="325131" y="329354"/>
                    <a:pt x="326232" y="323850"/>
                  </a:cubicBezTo>
                  <a:cubicBezTo>
                    <a:pt x="326724" y="321389"/>
                    <a:pt x="328363" y="319204"/>
                    <a:pt x="328613" y="316707"/>
                  </a:cubicBezTo>
                  <a:cubicBezTo>
                    <a:pt x="329200" y="310837"/>
                    <a:pt x="327495" y="274333"/>
                    <a:pt x="335757" y="261938"/>
                  </a:cubicBezTo>
                  <a:lnTo>
                    <a:pt x="340519" y="254794"/>
                  </a:lnTo>
                  <a:cubicBezTo>
                    <a:pt x="342158" y="246596"/>
                    <a:pt x="343037" y="241221"/>
                    <a:pt x="345282" y="233363"/>
                  </a:cubicBezTo>
                  <a:cubicBezTo>
                    <a:pt x="345972" y="230949"/>
                    <a:pt x="346869" y="228600"/>
                    <a:pt x="347663" y="226219"/>
                  </a:cubicBezTo>
                  <a:cubicBezTo>
                    <a:pt x="348457" y="219869"/>
                    <a:pt x="347892" y="213196"/>
                    <a:pt x="350044" y="207169"/>
                  </a:cubicBezTo>
                  <a:cubicBezTo>
                    <a:pt x="351969" y="201779"/>
                    <a:pt x="359569" y="192882"/>
                    <a:pt x="359569" y="192882"/>
                  </a:cubicBezTo>
                  <a:cubicBezTo>
                    <a:pt x="373063" y="193676"/>
                    <a:pt x="386978" y="191823"/>
                    <a:pt x="400050" y="195263"/>
                  </a:cubicBezTo>
                  <a:cubicBezTo>
                    <a:pt x="402013" y="195780"/>
                    <a:pt x="406464" y="209378"/>
                    <a:pt x="407194" y="211932"/>
                  </a:cubicBezTo>
                  <a:cubicBezTo>
                    <a:pt x="414389" y="237117"/>
                    <a:pt x="403023" y="201801"/>
                    <a:pt x="414338" y="235744"/>
                  </a:cubicBezTo>
                  <a:cubicBezTo>
                    <a:pt x="415132" y="238125"/>
                    <a:pt x="415596" y="240643"/>
                    <a:pt x="416719" y="242888"/>
                  </a:cubicBezTo>
                  <a:cubicBezTo>
                    <a:pt x="418307" y="246063"/>
                    <a:pt x="420164" y="249117"/>
                    <a:pt x="421482" y="252413"/>
                  </a:cubicBezTo>
                  <a:cubicBezTo>
                    <a:pt x="429984" y="273667"/>
                    <a:pt x="421843" y="260099"/>
                    <a:pt x="431007" y="273844"/>
                  </a:cubicBezTo>
                  <a:cubicBezTo>
                    <a:pt x="431801" y="277813"/>
                    <a:pt x="432510" y="281799"/>
                    <a:pt x="433388" y="285750"/>
                  </a:cubicBezTo>
                  <a:cubicBezTo>
                    <a:pt x="434098" y="288945"/>
                    <a:pt x="435443" y="292019"/>
                    <a:pt x="435769" y="295275"/>
                  </a:cubicBezTo>
                  <a:cubicBezTo>
                    <a:pt x="436607" y="303655"/>
                    <a:pt x="435512" y="329515"/>
                    <a:pt x="440532" y="342900"/>
                  </a:cubicBezTo>
                  <a:cubicBezTo>
                    <a:pt x="441778" y="346224"/>
                    <a:pt x="443896" y="349162"/>
                    <a:pt x="445294" y="352425"/>
                  </a:cubicBezTo>
                  <a:cubicBezTo>
                    <a:pt x="447545" y="357678"/>
                    <a:pt x="447463" y="362733"/>
                    <a:pt x="452438" y="366713"/>
                  </a:cubicBezTo>
                  <a:cubicBezTo>
                    <a:pt x="454398" y="368281"/>
                    <a:pt x="457201" y="368300"/>
                    <a:pt x="459582" y="369094"/>
                  </a:cubicBezTo>
                  <a:cubicBezTo>
                    <a:pt x="479849" y="382606"/>
                    <a:pt x="468180" y="379251"/>
                    <a:pt x="495300" y="376238"/>
                  </a:cubicBezTo>
                  <a:cubicBezTo>
                    <a:pt x="503988" y="363206"/>
                    <a:pt x="498066" y="374315"/>
                    <a:pt x="502444" y="352425"/>
                  </a:cubicBezTo>
                  <a:cubicBezTo>
                    <a:pt x="502936" y="349964"/>
                    <a:pt x="498079" y="379016"/>
                    <a:pt x="497682" y="38100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73581" y="264711"/>
            <a:ext cx="990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2400" dirty="0">
              <a:solidFill>
                <a:prstClr val="black"/>
              </a:solidFill>
              <a:latin typeface="Arial Black" pitchFamily="34" charset="0"/>
            </a:endParaRPr>
          </a:p>
          <a:p>
            <a:pPr algn="ctr"/>
            <a:r>
              <a:rPr lang="es-MX" sz="2400" b="1" dirty="0" smtClean="0">
                <a:solidFill>
                  <a:prstClr val="black"/>
                </a:solidFill>
                <a:latin typeface="Arial Black" pitchFamily="34" charset="0"/>
              </a:rPr>
              <a:t>                Vigilancia Epidemiológica de Paludismo                                       SE No.14-19*                                                                   </a:t>
            </a:r>
            <a:endParaRPr lang="es-MX" sz="2000" dirty="0" smtClean="0">
              <a:solidFill>
                <a:prstClr val="black"/>
              </a:solidFill>
              <a:latin typeface="Arial Black" pitchFamily="34" charset="0"/>
            </a:endParaRPr>
          </a:p>
        </p:txBody>
      </p:sp>
      <p:pic>
        <p:nvPicPr>
          <p:cNvPr id="7" name="6 Imagen" descr="C:\Users\DRA~2.HIL\AppData\Local\Temp\Rar$DIa0.321\Servicios de Salud 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97" y="980728"/>
            <a:ext cx="2224584" cy="76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AppData\Local\Temp\Rar$DIa0.800\IMG-20180427-WA0031.jpg"/>
          <p:cNvPicPr>
            <a:picLocks noChangeAspect="1" noChangeArrowheads="1"/>
          </p:cNvPicPr>
          <p:nvPr/>
        </p:nvPicPr>
        <p:blipFill>
          <a:blip r:embed="rId3" cstate="print"/>
          <a:srcRect l="15625"/>
          <a:stretch>
            <a:fillRect/>
          </a:stretch>
        </p:blipFill>
        <p:spPr bwMode="auto">
          <a:xfrm>
            <a:off x="3548844" y="3573019"/>
            <a:ext cx="3790932" cy="3110499"/>
          </a:xfrm>
          <a:prstGeom prst="rect">
            <a:avLst/>
          </a:prstGeom>
          <a:noFill/>
        </p:spPr>
      </p:pic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089527" y="1620202"/>
          <a:ext cx="6919924" cy="1880806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306641"/>
                <a:gridCol w="2396778"/>
                <a:gridCol w="2216505"/>
              </a:tblGrid>
              <a:tr h="692929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Muestras de Gota Gruesa</a:t>
                      </a:r>
                      <a:endParaRPr lang="es-MX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%</a:t>
                      </a:r>
                      <a:r>
                        <a:rPr lang="es-MX" baseline="0" dirty="0" smtClean="0"/>
                        <a:t> de muestreo</a:t>
                      </a:r>
                      <a:endParaRPr lang="es-MX" dirty="0"/>
                    </a:p>
                  </a:txBody>
                  <a:tcPr marL="99060" marR="99060" anchor="ctr"/>
                </a:tc>
              </a:tr>
              <a:tr h="395959">
                <a:tc>
                  <a:txBody>
                    <a:bodyPr/>
                    <a:lstStyle/>
                    <a:p>
                      <a:r>
                        <a:rPr lang="es-MX" dirty="0" smtClean="0"/>
                        <a:t>Búsqueda</a:t>
                      </a:r>
                      <a:r>
                        <a:rPr lang="es-MX" baseline="0" dirty="0" smtClean="0"/>
                        <a:t> Pasiva</a:t>
                      </a:r>
                      <a:endParaRPr lang="es-MX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2,308</a:t>
                      </a:r>
                      <a:endParaRPr lang="es-MX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67 %</a:t>
                      </a:r>
                      <a:endParaRPr lang="es-MX" dirty="0"/>
                    </a:p>
                  </a:txBody>
                  <a:tcPr marL="99060" marR="99060"/>
                </a:tc>
              </a:tr>
              <a:tr h="395959">
                <a:tc>
                  <a:txBody>
                    <a:bodyPr/>
                    <a:lstStyle/>
                    <a:p>
                      <a:r>
                        <a:rPr lang="es-MX" dirty="0" smtClean="0"/>
                        <a:t>Búsqueda Activa</a:t>
                      </a:r>
                      <a:endParaRPr lang="es-MX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1,118</a:t>
                      </a:r>
                      <a:endParaRPr lang="es-MX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33 %</a:t>
                      </a:r>
                      <a:endParaRPr lang="es-MX" dirty="0"/>
                    </a:p>
                  </a:txBody>
                  <a:tcPr marL="99060" marR="99060"/>
                </a:tc>
              </a:tr>
              <a:tr h="395959"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TOTAL</a:t>
                      </a:r>
                      <a:endParaRPr lang="es-MX" b="1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3,426</a:t>
                      </a:r>
                      <a:endParaRPr lang="es-MX" b="1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marL="99060" marR="99060"/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0" y="6146720"/>
            <a:ext cx="60365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1400" i="1" dirty="0">
              <a:solidFill>
                <a:prstClr val="black"/>
              </a:solidFill>
            </a:endParaRPr>
          </a:p>
          <a:p>
            <a:pPr algn="just"/>
            <a:endParaRPr lang="es-MX" sz="1400" i="1" dirty="0" smtClean="0">
              <a:solidFill>
                <a:prstClr val="black"/>
              </a:solidFill>
            </a:endParaRPr>
          </a:p>
          <a:p>
            <a:pPr algn="just"/>
            <a:r>
              <a:rPr lang="es-MX" sz="1400" i="1" dirty="0" smtClean="0">
                <a:solidFill>
                  <a:prstClr val="black"/>
                </a:solidFill>
              </a:rPr>
              <a:t>Fuente</a:t>
            </a:r>
            <a:r>
              <a:rPr lang="es-MX" sz="1400" i="1" dirty="0">
                <a:solidFill>
                  <a:prstClr val="black"/>
                </a:solidFill>
              </a:rPr>
              <a:t>: </a:t>
            </a:r>
            <a:r>
              <a:rPr lang="es-MX" sz="1400" i="1" dirty="0" smtClean="0">
                <a:solidFill>
                  <a:prstClr val="black"/>
                </a:solidFill>
              </a:rPr>
              <a:t>SIS-SINBA Ene-Abril 2018</a:t>
            </a:r>
            <a:endParaRPr lang="es-MX" sz="1400" i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1371600" y="18288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6 Rectángulo"/>
          <p:cNvSpPr/>
          <p:nvPr/>
        </p:nvSpPr>
        <p:spPr>
          <a:xfrm>
            <a:off x="273581" y="264711"/>
            <a:ext cx="990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2400" dirty="0">
              <a:solidFill>
                <a:prstClr val="black"/>
              </a:solidFill>
              <a:latin typeface="Arial Black" pitchFamily="34" charset="0"/>
            </a:endParaRPr>
          </a:p>
          <a:p>
            <a:pPr algn="ctr"/>
            <a:r>
              <a:rPr lang="es-MX" sz="2400" b="1" dirty="0" smtClean="0">
                <a:solidFill>
                  <a:prstClr val="black"/>
                </a:solidFill>
                <a:latin typeface="Arial Black" pitchFamily="34" charset="0"/>
              </a:rPr>
              <a:t>                Vigilancia Epidemiológica de Paludismo                                       por Institución SE No.19                                                                   </a:t>
            </a:r>
            <a:endParaRPr lang="es-MX" sz="2000" dirty="0" smtClean="0">
              <a:solidFill>
                <a:prstClr val="black"/>
              </a:solidFill>
              <a:latin typeface="Arial Black" pitchFamily="34" charset="0"/>
            </a:endParaRPr>
          </a:p>
        </p:txBody>
      </p:sp>
      <p:pic>
        <p:nvPicPr>
          <p:cNvPr id="8" name="7 Imagen" descr="C:\Users\DRA~2.HIL\AppData\Local\Temp\Rar$DIa0.321\Servicios de Salud 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97" y="980728"/>
            <a:ext cx="2224584" cy="76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5949283"/>
            <a:ext cx="46409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1400" i="1" dirty="0">
              <a:solidFill>
                <a:prstClr val="black"/>
              </a:solidFill>
            </a:endParaRPr>
          </a:p>
          <a:p>
            <a:pPr algn="just"/>
            <a:endParaRPr lang="es-MX" sz="1400" i="1" dirty="0" smtClean="0">
              <a:solidFill>
                <a:prstClr val="black"/>
              </a:solidFill>
            </a:endParaRPr>
          </a:p>
          <a:p>
            <a:pPr algn="just"/>
            <a:r>
              <a:rPr lang="es-MX" sz="1400" i="1" dirty="0" smtClean="0">
                <a:solidFill>
                  <a:prstClr val="black"/>
                </a:solidFill>
              </a:rPr>
              <a:t>Fuente</a:t>
            </a:r>
            <a:r>
              <a:rPr lang="es-MX" sz="1400" i="1" dirty="0">
                <a:solidFill>
                  <a:prstClr val="black"/>
                </a:solidFill>
              </a:rPr>
              <a:t>: </a:t>
            </a:r>
            <a:r>
              <a:rPr lang="es-MX" sz="1400" i="1" dirty="0" smtClean="0">
                <a:solidFill>
                  <a:prstClr val="black"/>
                </a:solidFill>
              </a:rPr>
              <a:t>Informe de muestras de sangre observadas por </a:t>
            </a:r>
            <a:r>
              <a:rPr lang="es-MX" sz="1400" i="1" smtClean="0">
                <a:solidFill>
                  <a:prstClr val="black"/>
                </a:solidFill>
              </a:rPr>
              <a:t>fuente hasta SE 19.</a:t>
            </a:r>
            <a:endParaRPr lang="es-MX" sz="1400" i="1" dirty="0">
              <a:solidFill>
                <a:prstClr val="black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715000" y="3048000"/>
            <a:ext cx="1015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N=4,083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  <a:latin typeface="Arial Black" pitchFamily="34" charset="0"/>
              </a:rPr>
              <a:t>Conclusiones</a:t>
            </a:r>
            <a:endParaRPr lang="es-MX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Ciudad Valles, se considera como un foco de transmisión residual, donde la búsqueda de casos deberá mantenerse.</a:t>
            </a:r>
          </a:p>
          <a:p>
            <a:pPr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Considerar para VIEP los grupos de riesgo  procedentes de áreas endémicas que temporalmente ingresan a nuestro Estado.</a:t>
            </a:r>
          </a:p>
          <a:p>
            <a:pPr algn="just"/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57200" y="1548348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 algn="just">
              <a:buBlip>
                <a:blip r:embed="rId2"/>
              </a:buBlip>
            </a:pPr>
            <a:r>
              <a:rPr lang="es-MX" sz="2000" dirty="0" smtClean="0"/>
              <a:t>La garrapata café del perro </a:t>
            </a:r>
            <a:r>
              <a:rPr lang="es-MX" sz="2000" i="1" dirty="0" err="1" smtClean="0">
                <a:solidFill>
                  <a:srgbClr val="C00000"/>
                </a:solidFill>
              </a:rPr>
              <a:t>Riphicefalus</a:t>
            </a:r>
            <a:r>
              <a:rPr lang="es-MX" sz="2000" i="1" dirty="0" smtClean="0">
                <a:solidFill>
                  <a:srgbClr val="C00000"/>
                </a:solidFill>
              </a:rPr>
              <a:t> </a:t>
            </a:r>
            <a:r>
              <a:rPr lang="es-MX" sz="2000" i="1" dirty="0" err="1" smtClean="0">
                <a:solidFill>
                  <a:srgbClr val="C00000"/>
                </a:solidFill>
              </a:rPr>
              <a:t>sanguineus</a:t>
            </a:r>
            <a:r>
              <a:rPr lang="es-MX" sz="2000" i="1" dirty="0" smtClean="0">
                <a:solidFill>
                  <a:srgbClr val="C00000"/>
                </a:solidFill>
              </a:rPr>
              <a:t> </a:t>
            </a:r>
            <a:r>
              <a:rPr lang="es-MX" sz="2000" dirty="0" smtClean="0"/>
              <a:t>esta presente en prácticamente todo el territorio nacional, en altitudes que van desde el nivel del mar hasta 1500 msnm.</a:t>
            </a:r>
          </a:p>
          <a:p>
            <a:pPr marL="179388" indent="-179388" algn="just">
              <a:buBlip>
                <a:blip r:embed="rId2"/>
              </a:buBlip>
            </a:pPr>
            <a:endParaRPr lang="es-MX" sz="2000" dirty="0" smtClean="0">
              <a:solidFill>
                <a:srgbClr val="C00000"/>
              </a:solidFill>
            </a:endParaRPr>
          </a:p>
          <a:p>
            <a:pPr marL="179388" indent="-179388" algn="just">
              <a:buBlip>
                <a:blip r:embed="rId2"/>
              </a:buBlip>
            </a:pPr>
            <a:r>
              <a:rPr lang="es-MX" sz="2000" dirty="0" smtClean="0"/>
              <a:t>Las medidas de control se dirigen a modificar los determinantes  para ocurrencia de garrapatas:</a:t>
            </a:r>
          </a:p>
          <a:p>
            <a:pPr marL="179388" indent="-179388" algn="just">
              <a:buBlip>
                <a:blip r:embed="rId2"/>
              </a:buBlip>
            </a:pPr>
            <a:endParaRPr lang="es-MX" sz="2000" dirty="0" smtClean="0"/>
          </a:p>
          <a:p>
            <a:pPr marL="636588" lvl="1" indent="-179388" algn="just">
              <a:buBlip>
                <a:blip r:embed="rId2"/>
              </a:buBlip>
            </a:pPr>
            <a:r>
              <a:rPr lang="es-MX" sz="2000" dirty="0" smtClean="0"/>
              <a:t> Basura en las calles</a:t>
            </a:r>
          </a:p>
          <a:p>
            <a:pPr marL="636588" lvl="1" indent="-179388" algn="just">
              <a:buBlip>
                <a:blip r:embed="rId2"/>
              </a:buBlip>
            </a:pPr>
            <a:r>
              <a:rPr lang="es-MX" sz="2000" dirty="0" smtClean="0"/>
              <a:t>Patios y lotes baldíos</a:t>
            </a:r>
          </a:p>
          <a:p>
            <a:pPr marL="636588" lvl="1" indent="-179388" algn="just">
              <a:buBlip>
                <a:blip r:embed="rId2"/>
              </a:buBlip>
            </a:pPr>
            <a:r>
              <a:rPr lang="es-MX" sz="2000" dirty="0" smtClean="0"/>
              <a:t>Presencia de perros callejeros</a:t>
            </a:r>
          </a:p>
          <a:p>
            <a:pPr marL="636588" lvl="1" indent="-179388" algn="just">
              <a:buBlip>
                <a:blip r:embed="rId2"/>
              </a:buBlip>
            </a:pPr>
            <a:r>
              <a:rPr lang="es-MX" sz="2000" dirty="0" smtClean="0"/>
              <a:t>Viviendas deshabitadas y con maleza </a:t>
            </a:r>
          </a:p>
          <a:p>
            <a:pPr marL="636588" lvl="1" indent="-179388" algn="just">
              <a:buBlip>
                <a:blip r:embed="rId2"/>
              </a:buBlip>
            </a:pPr>
            <a:r>
              <a:rPr lang="es-MX" sz="2000" dirty="0" smtClean="0"/>
              <a:t>Viviendas con:</a:t>
            </a:r>
          </a:p>
          <a:p>
            <a:pPr marL="1093788" lvl="2" indent="-179388" algn="just">
              <a:buBlip>
                <a:blip r:embed="rId2"/>
              </a:buBlip>
            </a:pPr>
            <a:r>
              <a:rPr lang="es-MX" sz="2000" dirty="0" smtClean="0"/>
              <a:t>Grietas en paredes externas e internas</a:t>
            </a:r>
            <a:endParaRPr lang="es-MX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2362200" y="838200"/>
            <a:ext cx="6053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C00000"/>
                </a:solidFill>
                <a:latin typeface="Arial Black" pitchFamily="34" charset="0"/>
              </a:rPr>
              <a:t>Generalidades acciones integrales</a:t>
            </a:r>
            <a:endParaRPr lang="es-MX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6" name="Picture 5" descr="C:\Users\Gerardo\Documents\CENAPRECE\Imagenes\Fotos Estados\Baja California Sur\2013\DSC096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1" y="3657599"/>
            <a:ext cx="3483628" cy="2549953"/>
          </a:xfrm>
          <a:prstGeom prst="rect">
            <a:avLst/>
          </a:prstGeom>
          <a:noFill/>
        </p:spPr>
      </p:pic>
      <p:pic>
        <p:nvPicPr>
          <p:cNvPr id="7" name="6 Imagen" descr="C:\Users\DRA~2.HIL\AppData\Local\Temp\Rar$DIa0.321\Servicios de Salud 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33400" y="1715631"/>
            <a:ext cx="8991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 algn="just">
              <a:buBlip>
                <a:blip r:embed="rId2"/>
              </a:buBlip>
            </a:pPr>
            <a:r>
              <a:rPr lang="es-MX" sz="2000" dirty="0" smtClean="0"/>
              <a:t>Para el control químico el uso de insecticidas tipo </a:t>
            </a:r>
            <a:r>
              <a:rPr lang="es-MX" sz="2000" dirty="0" err="1" smtClean="0"/>
              <a:t>Carbamatos</a:t>
            </a:r>
            <a:r>
              <a:rPr lang="es-MX" sz="2000" dirty="0" smtClean="0"/>
              <a:t>, actúan inhibiendo la acetilcolinesterasa (</a:t>
            </a:r>
            <a:r>
              <a:rPr lang="es-MX" sz="2000" dirty="0" err="1" smtClean="0"/>
              <a:t>Ach</a:t>
            </a:r>
            <a:r>
              <a:rPr lang="es-MX" sz="2000" dirty="0" smtClean="0"/>
              <a:t>) en las uniones sinápticas, afectando directamente el SNC de los artrópodos, por lo que confiere dos características :</a:t>
            </a:r>
          </a:p>
          <a:p>
            <a:pPr marL="179388" indent="-179388" algn="just"/>
            <a:endParaRPr lang="es-MX" sz="2000" dirty="0" smtClean="0"/>
          </a:p>
          <a:p>
            <a:pPr marL="636588" lvl="1" indent="-179388" algn="just">
              <a:buBlip>
                <a:blip r:embed="rId2"/>
              </a:buBlip>
            </a:pPr>
            <a:endParaRPr lang="es-MX" sz="2000" dirty="0" smtClean="0"/>
          </a:p>
          <a:p>
            <a:pPr marL="636588" lvl="1" indent="-179388" algn="just">
              <a:buBlip>
                <a:blip r:embed="rId2"/>
              </a:buBlip>
            </a:pPr>
            <a:r>
              <a:rPr lang="es-MX" sz="2000" dirty="0" smtClean="0"/>
              <a:t>Toxicidad oral y dermal en mamíferos muy baja.</a:t>
            </a:r>
          </a:p>
          <a:p>
            <a:pPr marL="636588" lvl="1" indent="-179388" algn="just"/>
            <a:endParaRPr lang="es-MX" sz="2000" dirty="0" smtClean="0"/>
          </a:p>
          <a:p>
            <a:pPr marL="636588" lvl="1" indent="-179388" algn="just">
              <a:buBlip>
                <a:blip r:embed="rId2"/>
              </a:buBlip>
            </a:pPr>
            <a:r>
              <a:rPr lang="es-MX" sz="2000" dirty="0" smtClean="0"/>
              <a:t>Control de insectos excepcionalmente amplio.</a:t>
            </a:r>
            <a:endParaRPr lang="es-MX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2362200" y="838200"/>
            <a:ext cx="6053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C00000"/>
                </a:solidFill>
                <a:latin typeface="Arial Black" pitchFamily="34" charset="0"/>
              </a:rPr>
              <a:t>Generalidades acciones integrales</a:t>
            </a:r>
            <a:endParaRPr lang="es-MX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5" name="4 Imagen" descr="C:\Users\DRA~2.HIL\AppData\Local\Temp\Rar$DIa0.321\Servicios de Salud 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vectoresest\AppData\Local\Microsoft\Windows\Temporary Internet Files\Content.IE5\12SCET0U\IMG_6927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260" b="12639"/>
          <a:stretch/>
        </p:blipFill>
        <p:spPr bwMode="auto">
          <a:xfrm>
            <a:off x="6781800" y="3048000"/>
            <a:ext cx="2597715" cy="3356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4 Grupo"/>
          <p:cNvGrpSpPr/>
          <p:nvPr/>
        </p:nvGrpSpPr>
        <p:grpSpPr>
          <a:xfrm>
            <a:off x="1424608" y="1556792"/>
            <a:ext cx="3456384" cy="4968552"/>
            <a:chOff x="1424608" y="1556792"/>
            <a:chExt cx="3456384" cy="4968552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9" name="8 Rectángulo"/>
            <p:cNvSpPr/>
            <p:nvPr/>
          </p:nvSpPr>
          <p:spPr>
            <a:xfrm>
              <a:off x="1424608" y="1556792"/>
              <a:ext cx="3456384" cy="4968552"/>
            </a:xfrm>
            <a:prstGeom prst="rect">
              <a:avLst/>
            </a:prstGeom>
            <a:grpFill/>
            <a:ln w="28575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1556792" y="5830669"/>
              <a:ext cx="2558008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tx2">
                      <a:lumMod val="75000"/>
                    </a:schemeClr>
                  </a:solidFill>
                </a:rPr>
                <a:t>PROGRAMA DE VECTORES</a:t>
              </a:r>
              <a:endParaRPr lang="es-MX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" name="25 Grupo"/>
          <p:cNvGrpSpPr/>
          <p:nvPr/>
        </p:nvGrpSpPr>
        <p:grpSpPr>
          <a:xfrm>
            <a:off x="4880992" y="1556792"/>
            <a:ext cx="3456384" cy="4968552"/>
            <a:chOff x="4880992" y="1556792"/>
            <a:chExt cx="3456384" cy="4968552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" name="11 Rectángulo"/>
            <p:cNvSpPr/>
            <p:nvPr/>
          </p:nvSpPr>
          <p:spPr>
            <a:xfrm>
              <a:off x="4880992" y="1556792"/>
              <a:ext cx="3456384" cy="4968552"/>
            </a:xfrm>
            <a:prstGeom prst="rect">
              <a:avLst/>
            </a:prstGeom>
            <a:grpFill/>
            <a:ln w="28575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5943600" y="5862282"/>
              <a:ext cx="235174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accent6">
                      <a:lumMod val="50000"/>
                    </a:schemeClr>
                  </a:solidFill>
                </a:rPr>
                <a:t>PROGRAMA DE ZOONOSIS</a:t>
              </a:r>
              <a:endParaRPr lang="es-MX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aphicFrame>
        <p:nvGraphicFramePr>
          <p:cNvPr id="15" name="14 Diagrama"/>
          <p:cNvGraphicFramePr/>
          <p:nvPr/>
        </p:nvGraphicFramePr>
        <p:xfrm>
          <a:off x="1723010" y="1916832"/>
          <a:ext cx="6326336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2209800" y="762000"/>
            <a:ext cx="53882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rgbClr val="C00000"/>
                </a:solidFill>
                <a:latin typeface="Arial Black" pitchFamily="34" charset="0"/>
              </a:rPr>
              <a:t>Acciones de control </a:t>
            </a:r>
            <a:endParaRPr lang="es-MX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4" name="13 Imagen" descr="C:\Users\DRA~2.HIL\AppData\Local\Temp\Rar$DIa0.321\Servicios de Salud 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547885" y="1844824"/>
            <a:ext cx="721511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000" dirty="0" smtClean="0">
                <a:latin typeface="+mn-lt"/>
              </a:rPr>
              <a:t>¿Qué hay?  </a:t>
            </a:r>
          </a:p>
          <a:p>
            <a:pPr>
              <a:buBlip>
                <a:blip r:embed="rId2"/>
              </a:buBlip>
            </a:pPr>
            <a:endParaRPr lang="es-MX" sz="2000" dirty="0" smtClean="0">
              <a:latin typeface="+mn-lt"/>
            </a:endParaRPr>
          </a:p>
          <a:p>
            <a:pPr>
              <a:buBlip>
                <a:blip r:embed="rId2"/>
              </a:buBlip>
            </a:pPr>
            <a:r>
              <a:rPr lang="es-MX" sz="2000" dirty="0" smtClean="0">
                <a:latin typeface="+mn-lt"/>
              </a:rPr>
              <a:t> ¿Cuánto hay?</a:t>
            </a:r>
          </a:p>
          <a:p>
            <a:pPr>
              <a:buBlip>
                <a:blip r:embed="rId2"/>
              </a:buBlip>
            </a:pPr>
            <a:endParaRPr lang="es-MX" sz="2000" dirty="0" smtClean="0">
              <a:latin typeface="+mn-lt"/>
            </a:endParaRPr>
          </a:p>
          <a:p>
            <a:pPr>
              <a:buBlip>
                <a:blip r:embed="rId2"/>
              </a:buBlip>
            </a:pPr>
            <a:r>
              <a:rPr lang="es-MX" sz="2000" dirty="0" smtClean="0">
                <a:latin typeface="+mn-lt"/>
              </a:rPr>
              <a:t> ¿En donde?</a:t>
            </a:r>
          </a:p>
          <a:p>
            <a:pPr>
              <a:buBlip>
                <a:blip r:embed="rId2"/>
              </a:buBlip>
            </a:pPr>
            <a:endParaRPr lang="es-MX" sz="2000" dirty="0" smtClean="0">
              <a:latin typeface="+mn-lt"/>
            </a:endParaRPr>
          </a:p>
          <a:p>
            <a:pPr>
              <a:buBlip>
                <a:blip r:embed="rId2"/>
              </a:buBlip>
            </a:pPr>
            <a:r>
              <a:rPr lang="es-MX" sz="2000" dirty="0" smtClean="0">
                <a:latin typeface="+mn-lt"/>
              </a:rPr>
              <a:t> ¿Que factores condicionan la presencia del vector?</a:t>
            </a:r>
          </a:p>
          <a:p>
            <a:r>
              <a:rPr lang="es-MX" sz="2000" dirty="0" smtClean="0">
                <a:latin typeface="+mn-lt"/>
              </a:rPr>
              <a:t>			</a:t>
            </a:r>
          </a:p>
          <a:p>
            <a:pPr marL="1519238">
              <a:buBlip>
                <a:blip r:embed="rId3"/>
              </a:buBlip>
            </a:pPr>
            <a:r>
              <a:rPr lang="es-MX" sz="2000" dirty="0" smtClean="0">
                <a:latin typeface="+mn-lt"/>
              </a:rPr>
              <a:t> Las Características de las viviendas	</a:t>
            </a:r>
          </a:p>
          <a:p>
            <a:pPr marL="1519238">
              <a:buBlip>
                <a:blip r:embed="rId3"/>
              </a:buBlip>
            </a:pPr>
            <a:r>
              <a:rPr lang="es-MX" sz="2000" dirty="0" smtClean="0">
                <a:latin typeface="+mn-lt"/>
              </a:rPr>
              <a:t> La presencia y tipos de Mascotas	</a:t>
            </a:r>
          </a:p>
          <a:p>
            <a:pPr marL="1519238">
              <a:buBlip>
                <a:blip r:embed="rId3"/>
              </a:buBlip>
            </a:pPr>
            <a:r>
              <a:rPr lang="es-MX" sz="2000" dirty="0" smtClean="0">
                <a:latin typeface="+mn-lt"/>
              </a:rPr>
              <a:t> Los hábitos de saneamiento básico</a:t>
            </a:r>
            <a:endParaRPr lang="es-MX" sz="2000" dirty="0">
              <a:latin typeface="+mn-lt"/>
            </a:endParaRPr>
          </a:p>
          <a:p>
            <a:pPr marL="1519238">
              <a:buBlip>
                <a:blip r:embed="rId3"/>
              </a:buBlip>
            </a:pPr>
            <a:endParaRPr lang="es-MX" sz="2000" dirty="0" smtClean="0">
              <a:latin typeface="+mn-lt"/>
            </a:endParaRPr>
          </a:p>
          <a:p>
            <a:pPr>
              <a:buBlip>
                <a:blip r:embed="rId2"/>
              </a:buBlip>
            </a:pPr>
            <a:r>
              <a:rPr lang="es-MX" sz="2000" dirty="0" smtClean="0">
                <a:latin typeface="+mn-lt"/>
              </a:rPr>
              <a:t> Relación con la Estacionalidad.</a:t>
            </a:r>
          </a:p>
          <a:p>
            <a:pPr lvl="1">
              <a:buBlip>
                <a:blip r:embed="rId2"/>
              </a:buBlip>
            </a:pPr>
            <a:r>
              <a:rPr lang="es-MX" sz="2000" dirty="0" smtClean="0"/>
              <a:t>Marzo y Octubre </a:t>
            </a:r>
            <a:endParaRPr lang="es-MX" sz="2000" dirty="0" smtClean="0">
              <a:latin typeface="+mn-lt"/>
            </a:endParaRPr>
          </a:p>
        </p:txBody>
      </p:sp>
      <p:pic>
        <p:nvPicPr>
          <p:cNvPr id="5" name="4 Imagen" descr="duda.gif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5200" y="914400"/>
            <a:ext cx="2340260" cy="27478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143000" y="685800"/>
            <a:ext cx="7848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rgbClr val="C00000"/>
                </a:solidFill>
                <a:latin typeface="Arial Black" pitchFamily="34" charset="0"/>
              </a:rPr>
              <a:t>Establecer Factores de Riesgo</a:t>
            </a:r>
            <a:endParaRPr lang="es-MX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7" name="6 Imagen" descr="C:\Users\DRA~2.HIL\AppData\Local\Temp\Rar$DIa0.321\Servicios de Salud 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010609" y="5251254"/>
            <a:ext cx="53285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6213" indent="-176213" algn="just">
              <a:buFontTx/>
              <a:buBlip>
                <a:blip r:embed="rId3"/>
              </a:buBlip>
            </a:pPr>
            <a:r>
              <a:rPr lang="es-ES" sz="2000" dirty="0" smtClean="0"/>
              <a:t> Zonas con factores, propicios para la presencia de poblaciones vectoriales. </a:t>
            </a:r>
          </a:p>
        </p:txBody>
      </p:sp>
      <p:pic>
        <p:nvPicPr>
          <p:cNvPr id="1026" name="Picture 2" descr="C:\Users\Gerardo\Documents\CENAPRECE\Imagenes\Insectos\Ricketsias\kawasaki-exantema-dedo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58894" y="1357166"/>
            <a:ext cx="2814586" cy="1872208"/>
          </a:xfrm>
          <a:prstGeom prst="rect">
            <a:avLst/>
          </a:prstGeom>
          <a:noFill/>
        </p:spPr>
      </p:pic>
      <p:pic>
        <p:nvPicPr>
          <p:cNvPr id="1028" name="Picture 4" descr="http://www.santotomas.cl/resources/upload/noticia/2aba1fb79dc266b7f55537d8b5ded8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0904" y="2805717"/>
            <a:ext cx="3048000" cy="1933575"/>
          </a:xfrm>
          <a:prstGeom prst="rect">
            <a:avLst/>
          </a:prstGeom>
          <a:noFill/>
        </p:spPr>
      </p:pic>
      <p:pic>
        <p:nvPicPr>
          <p:cNvPr id="1029" name="Picture 5" descr="C:\Users\Gerardo\Documents\CENAPRECE\Imagenes\Fotos Estados\Baja California Sur\2013\DSC0968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09184" y="4309494"/>
            <a:ext cx="2664296" cy="1800200"/>
          </a:xfrm>
          <a:prstGeom prst="rect">
            <a:avLst/>
          </a:prstGeom>
          <a:noFill/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304928" y="3589414"/>
            <a:ext cx="51438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Tx/>
              <a:buBlip>
                <a:blip r:embed="rId3"/>
              </a:buBlip>
            </a:pPr>
            <a:r>
              <a:rPr lang="es-ES" sz="2000" dirty="0" smtClean="0"/>
              <a:t> Sitios con poblaciones caninas elevadas.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079577" y="1725595"/>
            <a:ext cx="38434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Tx/>
              <a:buBlip>
                <a:blip r:embed="rId3"/>
              </a:buBlip>
            </a:pPr>
            <a:r>
              <a:rPr lang="es-ES" sz="2000" dirty="0" smtClean="0"/>
              <a:t> Áreas con reporte de casos. 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295400" y="609600"/>
            <a:ext cx="8686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rgbClr val="C00000"/>
                </a:solidFill>
                <a:latin typeface="Arial Black" pitchFamily="34" charset="0"/>
              </a:rPr>
              <a:t>Criterios para Establecer la Vigilancia Entomológica</a:t>
            </a:r>
            <a:endParaRPr lang="es-MX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" name="9 Imagen" descr="C:\Users\DRA~2.HIL\AppData\Local\Temp\Rar$DIa0.321\Servicios de Salud 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704529" y="1598169"/>
            <a:ext cx="866775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79388" algn="just">
              <a:buFontTx/>
              <a:buBlip>
                <a:blip r:embed="rId3"/>
              </a:buBlip>
            </a:pPr>
            <a:r>
              <a:rPr lang="es-ES" sz="2000" dirty="0" smtClean="0"/>
              <a:t>Identificación de especies de garrapatas. </a:t>
            </a:r>
          </a:p>
          <a:p>
            <a:pPr marL="179388" indent="-179388" algn="just">
              <a:buFontTx/>
              <a:buBlip>
                <a:blip r:embed="rId3"/>
              </a:buBlip>
            </a:pPr>
            <a:endParaRPr lang="es-ES" sz="2000" dirty="0" smtClean="0"/>
          </a:p>
          <a:p>
            <a:pPr marL="179388" indent="-179388" algn="just">
              <a:buFontTx/>
              <a:buBlip>
                <a:blip r:embed="rId3"/>
              </a:buBlip>
            </a:pPr>
            <a:r>
              <a:rPr lang="es-ES" sz="2000" dirty="0" smtClean="0"/>
              <a:t>Mapeo de las especies detectadas.</a:t>
            </a:r>
            <a:endParaRPr lang="es-ES" sz="2000" dirty="0"/>
          </a:p>
          <a:p>
            <a:pPr marL="179388" indent="-179388" algn="just">
              <a:buFontTx/>
              <a:buBlip>
                <a:blip r:embed="rId3"/>
              </a:buBlip>
            </a:pPr>
            <a:endParaRPr lang="es-ES" sz="2000" dirty="0"/>
          </a:p>
          <a:p>
            <a:pPr marL="179388" indent="-179388" algn="just">
              <a:buFontTx/>
              <a:buBlip>
                <a:blip r:embed="rId3"/>
              </a:buBlip>
            </a:pPr>
            <a:r>
              <a:rPr lang="es-ES" sz="2000" dirty="0"/>
              <a:t>Estimación </a:t>
            </a:r>
            <a:r>
              <a:rPr lang="es-ES" sz="2000" dirty="0" smtClean="0"/>
              <a:t>del </a:t>
            </a:r>
            <a:r>
              <a:rPr lang="es-ES" sz="2000" dirty="0"/>
              <a:t>riesgo de transmisión mediante la interpretación de índices entomológicos específicos.</a:t>
            </a:r>
          </a:p>
          <a:p>
            <a:pPr marL="179388" indent="-179388" algn="just">
              <a:buFontTx/>
              <a:buBlip>
                <a:blip r:embed="rId3"/>
              </a:buBlip>
            </a:pPr>
            <a:endParaRPr lang="es-ES" sz="2000" dirty="0"/>
          </a:p>
          <a:p>
            <a:pPr marL="179388" indent="-179388" algn="just">
              <a:buFontTx/>
              <a:buBlip>
                <a:blip r:embed="rId3"/>
              </a:buBlip>
            </a:pPr>
            <a:r>
              <a:rPr lang="es-ES" sz="2000" dirty="0"/>
              <a:t>Caracterización de </a:t>
            </a:r>
            <a:r>
              <a:rPr lang="es-ES" sz="2000" dirty="0" smtClean="0"/>
              <a:t>los sitios de refugio, funcionales </a:t>
            </a:r>
            <a:r>
              <a:rPr lang="es-ES" sz="2000" dirty="0"/>
              <a:t>y potenciales.</a:t>
            </a:r>
          </a:p>
          <a:p>
            <a:pPr marL="179388" indent="-179388" algn="just">
              <a:buFontTx/>
              <a:buBlip>
                <a:blip r:embed="rId3"/>
              </a:buBlip>
            </a:pPr>
            <a:endParaRPr lang="es-ES" sz="2000" dirty="0"/>
          </a:p>
          <a:p>
            <a:pPr marL="179388" indent="-179388" algn="just">
              <a:buFontTx/>
              <a:buBlip>
                <a:blip r:embed="rId3"/>
              </a:buBlip>
            </a:pPr>
            <a:r>
              <a:rPr lang="es-ES" sz="2000" dirty="0"/>
              <a:t>Análisis de la susceptibilidad de los </a:t>
            </a:r>
            <a:r>
              <a:rPr lang="es-ES" sz="2000" dirty="0" smtClean="0"/>
              <a:t>sitios </a:t>
            </a:r>
            <a:r>
              <a:rPr lang="es-ES" sz="2000" dirty="0"/>
              <a:t>a las distintas estrategias de </a:t>
            </a:r>
            <a:r>
              <a:rPr lang="es-ES" sz="2000" dirty="0" smtClean="0"/>
              <a:t>prevención y /o control </a:t>
            </a:r>
            <a:r>
              <a:rPr lang="es-ES" sz="2000" dirty="0"/>
              <a:t>vectorial.</a:t>
            </a:r>
          </a:p>
          <a:p>
            <a:pPr marL="179388" indent="-179388" algn="just">
              <a:buFontTx/>
              <a:buBlip>
                <a:blip r:embed="rId3"/>
              </a:buBlip>
            </a:pPr>
            <a:endParaRPr lang="es-ES_tradnl" sz="2000" dirty="0"/>
          </a:p>
          <a:p>
            <a:pPr marL="179388" indent="-179388" algn="just">
              <a:buFontTx/>
              <a:buBlip>
                <a:blip r:embed="rId3"/>
              </a:buBlip>
            </a:pPr>
            <a:r>
              <a:rPr lang="es-ES_tradnl" sz="2000" dirty="0"/>
              <a:t>Evaluación </a:t>
            </a:r>
            <a:r>
              <a:rPr lang="es-ES_tradnl" sz="2000" dirty="0" smtClean="0"/>
              <a:t>del impacto de las medidas </a:t>
            </a:r>
            <a:r>
              <a:rPr lang="es-ES_tradnl" sz="2000" dirty="0"/>
              <a:t>de control </a:t>
            </a:r>
            <a:r>
              <a:rPr lang="es-ES_tradnl" sz="2000" dirty="0" smtClean="0"/>
              <a:t>implementadas y la redefinición </a:t>
            </a:r>
            <a:r>
              <a:rPr lang="es-ES_tradnl" sz="2000" dirty="0"/>
              <a:t>de estrategias, de ser </a:t>
            </a:r>
            <a:r>
              <a:rPr lang="es-ES_tradnl" sz="2000" dirty="0" smtClean="0"/>
              <a:t>necesario.</a:t>
            </a:r>
            <a:r>
              <a:rPr lang="es-ES" sz="2000" dirty="0" smtClean="0"/>
              <a:t> </a:t>
            </a:r>
            <a:endParaRPr lang="es-ES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600200" y="609600"/>
            <a:ext cx="6934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rgbClr val="C00000"/>
                </a:solidFill>
                <a:latin typeface="Arial Black" pitchFamily="34" charset="0"/>
              </a:rPr>
              <a:t>Actividades de las Vigilancia Entomológica</a:t>
            </a:r>
            <a:endParaRPr lang="es-MX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3 Imagen" descr="C:\Users\DRA~2.HIL\AppData\Local\Temp\Rar$DIa0.321\Servicios de Salud 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457201" y="1660469"/>
            <a:ext cx="8991599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ct val="50000"/>
              </a:spcBef>
            </a:pPr>
            <a:r>
              <a:rPr lang="es-MX" dirty="0" smtClean="0"/>
              <a:t>Se realiza de forma exhaustiva tanto dentro como fuera  de las viviendas con perro ó sin perro.</a:t>
            </a:r>
            <a:endParaRPr lang="es-MX" dirty="0"/>
          </a:p>
        </p:txBody>
      </p:sp>
      <p:grpSp>
        <p:nvGrpSpPr>
          <p:cNvPr id="2" name="15 Grupo"/>
          <p:cNvGrpSpPr/>
          <p:nvPr/>
        </p:nvGrpSpPr>
        <p:grpSpPr>
          <a:xfrm>
            <a:off x="3581400" y="2438400"/>
            <a:ext cx="2942910" cy="1661063"/>
            <a:chOff x="899592" y="4653136"/>
            <a:chExt cx="1656184" cy="1296144"/>
          </a:xfrm>
        </p:grpSpPr>
        <p:pic>
          <p:nvPicPr>
            <p:cNvPr id="25606" name="Picture 6" descr="C:\Users\Gerardo\Pictures\imagesCAD6YVBZ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899592" y="4653136"/>
              <a:ext cx="1656184" cy="1296144"/>
            </a:xfrm>
            <a:prstGeom prst="rect">
              <a:avLst/>
            </a:prstGeom>
            <a:noFill/>
          </p:spPr>
        </p:pic>
        <p:pic>
          <p:nvPicPr>
            <p:cNvPr id="25608" name="Picture 8" descr="C:\Users\Gerardo\Documents\CENAPRECE\imagenes\Insectos\Ricketsias\Garrapatas\garra1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58291" y="5229200"/>
              <a:ext cx="255696" cy="176457"/>
            </a:xfrm>
            <a:prstGeom prst="rect">
              <a:avLst/>
            </a:prstGeom>
            <a:noFill/>
          </p:spPr>
        </p:pic>
        <p:pic>
          <p:nvPicPr>
            <p:cNvPr id="25609" name="Picture 9" descr="C:\Users\Gerardo\Documents\CENAPRECE\imagenes\Insectos\Ricketsias\Garrapatas\garrapata1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63120" y="5013175"/>
              <a:ext cx="156552" cy="134987"/>
            </a:xfrm>
            <a:prstGeom prst="rect">
              <a:avLst/>
            </a:prstGeom>
            <a:noFill/>
          </p:spPr>
        </p:pic>
        <p:pic>
          <p:nvPicPr>
            <p:cNvPr id="15" name="Picture 9" descr="C:\Users\Gerardo\Documents\CENAPRECE\imagenes\Insectos\Ricketsias\Garrapatas\garrapata1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03648" y="5535181"/>
              <a:ext cx="156552" cy="134987"/>
            </a:xfrm>
            <a:prstGeom prst="rect">
              <a:avLst/>
            </a:prstGeom>
            <a:noFill/>
          </p:spPr>
        </p:pic>
      </p:grpSp>
      <p:sp>
        <p:nvSpPr>
          <p:cNvPr id="10" name="9 CuadroTexto"/>
          <p:cNvSpPr txBox="1"/>
          <p:nvPr/>
        </p:nvSpPr>
        <p:spPr>
          <a:xfrm>
            <a:off x="1752600" y="533400"/>
            <a:ext cx="67691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rgbClr val="C00000"/>
                </a:solidFill>
                <a:latin typeface="Arial Black" pitchFamily="34" charset="0"/>
              </a:rPr>
              <a:t>Inspección Entomológica de las Viviendas</a:t>
            </a:r>
            <a:endParaRPr lang="es-MX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1" name="Picture 13" descr="C:\Users\Gerardo\Documents\CENAPRECE\imagenes\Fotos Operativos\Baja California Sur\2010\DSC0505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" y="2399494"/>
            <a:ext cx="2866736" cy="2096306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57600" y="3962400"/>
            <a:ext cx="2886293" cy="2716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Gerardo\Documents\CENAPRECE\Imagenes\Fotos Estados\Baja California Norte\2015\20151021_14155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32149" y="2382981"/>
            <a:ext cx="2716651" cy="2036619"/>
          </a:xfrm>
          <a:prstGeom prst="rect">
            <a:avLst/>
          </a:prstGeom>
          <a:noFill/>
        </p:spPr>
      </p:pic>
      <p:pic>
        <p:nvPicPr>
          <p:cNvPr id="2051" name="Picture 3" descr="C:\Users\Gerardo\Documents\CENAPRECE\Imagenes\Fotos Estados\Baja California Norte\2013\Proyecto Rickettsia\DSCN031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781800" y="4745184"/>
            <a:ext cx="2655058" cy="1911907"/>
          </a:xfrm>
          <a:prstGeom prst="rect">
            <a:avLst/>
          </a:prstGeom>
          <a:noFill/>
        </p:spPr>
      </p:pic>
      <p:pic>
        <p:nvPicPr>
          <p:cNvPr id="14" name="Picture 4" descr="C:\Users\acsecom\Desktop\Casos FMMR 2016\1er caso Col. Encinos\IMG_6662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37583" y="4637595"/>
            <a:ext cx="3001818" cy="2068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15 Imagen" descr="C:\Users\DRA~2.HIL\AppData\Local\Temp\Rar$DIa0.321\Servicios de Salud .pn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8082" y="533400"/>
            <a:ext cx="214791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ujo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177</TotalTime>
  <Words>904</Words>
  <Application>Microsoft Office PowerPoint</Application>
  <PresentationFormat>A4 (210 x 297 mm)</PresentationFormat>
  <Paragraphs>200</Paragraphs>
  <Slides>24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24</vt:i4>
      </vt:variant>
    </vt:vector>
  </HeadingPairs>
  <TitlesOfParts>
    <vt:vector size="26" baseType="lpstr">
      <vt:lpstr>Urbano</vt:lpstr>
      <vt:lpstr>Flujo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Consideraciones</vt:lpstr>
      <vt:lpstr>Programa de Prevención y Control de Paludismo</vt:lpstr>
      <vt:lpstr>Diapositiva 20</vt:lpstr>
      <vt:lpstr>Diapositiva 21</vt:lpstr>
      <vt:lpstr>Diapositiva 22</vt:lpstr>
      <vt:lpstr>Diapositiva 23</vt:lpstr>
      <vt:lpstr>Conclusiones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ecolls San Luis Potosi 01</dc:creator>
  <cp:lastModifiedBy>ecolls San Luis Potosi 01</cp:lastModifiedBy>
  <cp:revision>26</cp:revision>
  <dcterms:modified xsi:type="dcterms:W3CDTF">2018-05-16T14:03:36Z</dcterms:modified>
</cp:coreProperties>
</file>